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32C2A-BF6D-4104-A72F-38FF1C5C9D16}" type="datetimeFigureOut">
              <a:rPr lang="th-TH" smtClean="0"/>
              <a:t>22/07/63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85057-DCB6-4468-A4FA-F89F8DC0DA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820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2C2A-BF6D-4104-A72F-38FF1C5C9D16}" type="datetimeFigureOut">
              <a:rPr lang="th-TH" smtClean="0"/>
              <a:t>22/07/63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85057-DCB6-4468-A4FA-F89F8DC0DAD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322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344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800" b="1" smtClean="0">
                <a:latin typeface="TH SarabunIT๙" pitchFamily="34" charset="-34"/>
              </a:rPr>
              <a:t>การเว้นระยะห่างทางสังคม ลดการแพร่กระจายของเชื้อ</a:t>
            </a:r>
            <a:endParaRPr lang="th-TH" sz="2800" b="1" dirty="0">
              <a:latin typeface="TH SarabunIT๙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83057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800" b="1" smtClean="0">
                <a:latin typeface="TH SarabunIT๙" pitchFamily="34" charset="-34"/>
              </a:rPr>
              <a:t>แพทย์เข้าตรวจผู้ต้องขังป่วย มีการป้องกันการติดเชื้อ</a:t>
            </a:r>
            <a:br>
              <a:rPr lang="th-TH" sz="2800" b="1" smtClean="0">
                <a:latin typeface="TH SarabunIT๙" pitchFamily="34" charset="-34"/>
              </a:rPr>
            </a:br>
            <a:r>
              <a:rPr lang="th-TH" sz="2800" b="1" smtClean="0">
                <a:latin typeface="TH SarabunIT๙" pitchFamily="34" charset="-34"/>
              </a:rPr>
              <a:t>โดยมีฉากกั้นโรคติดต่อโควิด-19</a:t>
            </a:r>
            <a:endParaRPr lang="th-TH" sz="2800" b="1" dirty="0">
              <a:latin typeface="TH SarabunIT๙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979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smtClean="0">
                <a:latin typeface="TH SarabunIT๙" pitchFamily="34" charset="-34"/>
              </a:rPr>
              <a:t>กระทรวงสาธารณสุขเข้าตรวจหาเชื้อโควิด-๑๙ </a:t>
            </a:r>
            <a:br>
              <a:rPr lang="th-TH" sz="2800" b="1" smtClean="0">
                <a:latin typeface="TH SarabunIT๙" pitchFamily="34" charset="-34"/>
              </a:rPr>
            </a:br>
            <a:r>
              <a:rPr lang="th-TH" sz="2800" b="1" smtClean="0">
                <a:latin typeface="TH SarabunIT๙" pitchFamily="34" charset="-34"/>
              </a:rPr>
              <a:t>จากกลุ่มผู้ต้องขังเข้าใหม่</a:t>
            </a:r>
            <a:br>
              <a:rPr lang="th-TH" sz="2800" b="1" smtClean="0">
                <a:latin typeface="TH SarabunIT๙" pitchFamily="34" charset="-34"/>
              </a:rPr>
            </a:br>
            <a:r>
              <a:rPr lang="th-TH" sz="2800" b="1" smtClean="0">
                <a:latin typeface="TH SarabunIT๙" pitchFamily="34" charset="-34"/>
              </a:rPr>
              <a:t> </a:t>
            </a:r>
            <a:r>
              <a:rPr lang="en-GB" sz="2800" b="1" smtClean="0">
                <a:latin typeface="TH SarabunIT๙" pitchFamily="34" charset="-34"/>
                <a:cs typeface="Angsana New" pitchFamily="18" charset="-34"/>
              </a:rPr>
              <a:t>: </a:t>
            </a:r>
            <a:r>
              <a:rPr lang="th-TH" sz="2800" b="1" smtClean="0">
                <a:latin typeface="TH SarabunIT๙" pitchFamily="34" charset="-34"/>
              </a:rPr>
              <a:t>ผลเป็นลบ ไม่พบเชื้อโควิด</a:t>
            </a:r>
            <a:r>
              <a:rPr lang="en-GB" sz="2800" b="1" smtClean="0">
                <a:latin typeface="TH SarabunIT๙" pitchFamily="34" charset="-34"/>
                <a:cs typeface="Angsana New" pitchFamily="18" charset="-34"/>
              </a:rPr>
              <a:t>-19</a:t>
            </a:r>
            <a:endParaRPr lang="th-TH" sz="2800" b="1" smtClean="0">
              <a:latin typeface="TH SarabunIT๙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643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2400" b="1" smtClean="0">
                <a:cs typeface="+mj-cs"/>
              </a:rPr>
              <a:t>ได้รับการจัดสรรงบประมาณ เพื่อจัดซื้อวัสดุครุภัณฑ์ในการป้องกัน                                                           การแพร่ระบาดของโรคติดเชื้อโคโรนา-๑๙ (</a:t>
            </a:r>
            <a:r>
              <a:rPr lang="en-US" sz="2400" b="1" smtClean="0">
                <a:cs typeface="+mj-cs"/>
              </a:rPr>
              <a:t>COVID-</a:t>
            </a:r>
            <a:r>
              <a:rPr lang="th-TH" sz="2400" b="1" smtClean="0">
                <a:cs typeface="+mj-cs"/>
              </a:rPr>
              <a:t>๑๙)</a:t>
            </a:r>
            <a:endParaRPr lang="th-TH" sz="2400" b="1" dirty="0">
              <a:cs typeface="+mj-cs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1041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541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2800" b="1" smtClean="0">
                <a:latin typeface="TH SarabunIT๙" pitchFamily="34" charset="-34"/>
              </a:rPr>
              <a:t>มีการเยี่ยมญาติผ่านระบบแอปพลิเคชั่นไลน์(</a:t>
            </a:r>
            <a:r>
              <a:rPr lang="en-US" sz="2800" b="1" smtClean="0">
                <a:latin typeface="TH SarabunIT๙" pitchFamily="34" charset="-34"/>
                <a:cs typeface="Angsana New" pitchFamily="18" charset="-34"/>
              </a:rPr>
              <a:t>Line)</a:t>
            </a:r>
            <a:endParaRPr lang="th-TH" sz="2800" b="1" dirty="0" smtClean="0">
              <a:latin typeface="TH SarabunIT๙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233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60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z="3200" b="1" smtClean="0"/>
              <a:t>มาตรการเยี่ยมญาติสำหรับบุคคลภายนอก(ญาติ)</a:t>
            </a:r>
            <a:endParaRPr lang="th-TH" sz="3200" b="1" smtClean="0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011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2817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52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414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0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24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05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197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h-TH" sz="3600" b="1" smtClean="0">
                <a:latin typeface="TH SarabunIT๙" pitchFamily="34" charset="-34"/>
              </a:rPr>
              <a:t>ห้องแยก/ห้องกักกันโรค</a:t>
            </a:r>
            <a:endParaRPr lang="th-TH" sz="3600" b="1" dirty="0">
              <a:latin typeface="TH SarabunIT๙" pitchFamily="34" charset="-34"/>
            </a:endParaRPr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0367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181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3" name="รูปภาพ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371527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</Words>
  <Application>Microsoft Office PowerPoint</Application>
  <PresentationFormat>กำหนดเอง</PresentationFormat>
  <Paragraphs>7</Paragraphs>
  <Slides>19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19</vt:i4>
      </vt:variant>
    </vt:vector>
  </HeadingPairs>
  <TitlesOfParts>
    <vt:vector size="20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ห้องแยก/ห้องกักกันโรค</vt:lpstr>
      <vt:lpstr>งานนำเสนอ PowerPoint</vt:lpstr>
      <vt:lpstr>งานนำเสนอ PowerPoint</vt:lpstr>
      <vt:lpstr>การเว้นระยะห่างทางสังคม ลดการแพร่กระจายของเชื้อ</vt:lpstr>
      <vt:lpstr>แพทย์เข้าตรวจผู้ต้องขังป่วย มีการป้องกันการติดเชื้อ โดยมีฉากกั้นโรคติดต่อโควิด-19</vt:lpstr>
      <vt:lpstr>กระทรวงสาธารณสุขเข้าตรวจหาเชื้อโควิด-๑๙  จากกลุ่มผู้ต้องขังเข้าใหม่  : ผลเป็นลบ ไม่พบเชื้อโควิด-19</vt:lpstr>
      <vt:lpstr>ได้รับการจัดสรรงบประมาณ เพื่อจัดซื้อวัสดุครุภัณฑ์ในการป้องกัน                                                           การแพร่ระบาดของโรคติดเชื้อโคโรนา-๑๙ (COVID-๑๙)</vt:lpstr>
      <vt:lpstr>งานนำเสนอ PowerPoint</vt:lpstr>
      <vt:lpstr>มีการเยี่ยมญาติผ่านระบบแอปพลิเคชั่นไลน์(Line)</vt:lpstr>
      <vt:lpstr>งานนำเสนอ PowerPoint</vt:lpstr>
      <vt:lpstr>มาตรการเยี่ยมญาติสำหรับบุคคลภายนอก(ญาติ)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user</dc:creator>
  <cp:lastModifiedBy>user</cp:lastModifiedBy>
  <cp:revision>1</cp:revision>
  <dcterms:created xsi:type="dcterms:W3CDTF">2020-07-22T02:18:21Z</dcterms:created>
  <dcterms:modified xsi:type="dcterms:W3CDTF">2020-07-22T02:18:22Z</dcterms:modified>
</cp:coreProperties>
</file>