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6D95-1F2E-4ED0-9805-2AEB3C43C312}" type="datetimeFigureOut">
              <a:rPr lang="th-TH" smtClean="0"/>
              <a:t>22/07/63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D3EF-A767-4CFE-8D9E-BE83EEE208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61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6D95-1F2E-4ED0-9805-2AEB3C43C312}" type="datetimeFigureOut">
              <a:rPr lang="th-TH" smtClean="0"/>
              <a:t>22/07/63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D3EF-A767-4CFE-8D9E-BE83EEE208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69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ความก้าวหน้าการดำเนินงาน</a:t>
            </a:r>
            <a:b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โครงการราชทัณฑ์ปันสุข </a:t>
            </a:r>
            <a:b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ทำความ  ดี เพื่อชาติ ศาสน์ กษัตริย์</a:t>
            </a:r>
            <a: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                   2. </a:t>
            </a:r>
            <a:r>
              <a:rPr lang="th-TH" sz="3200" b="1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ด้านบริการพื้นฐานงานส่งเสริมสุขภาพและป้องกันโรคต่อ</a:t>
            </a:r>
            <a:endParaRPr lang="th-TH" sz="3200" dirty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ด้านงานส่งเสริมสุขภาพจิต</a:t>
            </a:r>
            <a:b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ด้านการฟื้นฟูสมรรถภาพ</a:t>
            </a:r>
            <a:endParaRPr lang="th-TH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ด้านการส่งต่อเพื่อการรักษา</a:t>
            </a:r>
            <a:r>
              <a:rPr lang="th-TH" sz="2800" b="1" smtClean="0"/>
              <a:t/>
            </a:r>
            <a:br>
              <a:rPr lang="th-TH" sz="2800" b="1" smtClean="0"/>
            </a:br>
            <a:endParaRPr lang="th-TH" dirty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1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ด้านการตรวจสอบสิทธิ์</a:t>
            </a:r>
            <a:endParaRPr lang="th-TH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mtClean="0"/>
              <a:t/>
            </a:r>
            <a:br>
              <a:rPr lang="th-TH" smtClean="0"/>
            </a:br>
            <a: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ด้านอื่นๆ</a:t>
            </a:r>
            <a:b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การจัดช่องทางพิเศษและพื้นที่ให้บริการ</a:t>
            </a:r>
            <a:r>
              <a:rPr lang="th-TH" sz="3200" smtClean="0">
                <a:solidFill>
                  <a:prstClr val="black"/>
                </a:solidFill>
                <a:ea typeface="+mn-ea"/>
                <a:cs typeface="Cordia New"/>
              </a:rPr>
              <a:t/>
            </a:r>
            <a:br>
              <a:rPr lang="th-TH" sz="3200" smtClean="0">
                <a:solidFill>
                  <a:prstClr val="black"/>
                </a:solidFill>
                <a:ea typeface="+mn-ea"/>
                <a:cs typeface="Cordia New"/>
              </a:rPr>
            </a:br>
            <a:endParaRPr lang="th-TH" dirty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1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ด้านอื่นๆ</a:t>
            </a:r>
            <a:br>
              <a:rPr lang="th-TH" sz="4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4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การพัฒนาบุคลากร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2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solidFill>
                  <a:schemeClr val="bg1"/>
                </a:solidFill>
              </a:rPr>
              <a:t>ด้านอื่นๆ</a:t>
            </a:r>
            <a:br>
              <a:rPr lang="th-TH" b="1" smtClean="0">
                <a:solidFill>
                  <a:schemeClr val="bg1"/>
                </a:solidFill>
              </a:rPr>
            </a:br>
            <a:r>
              <a:rPr lang="th-TH" b="1" smtClean="0">
                <a:solidFill>
                  <a:schemeClr val="bg1"/>
                </a:solidFill>
              </a:rPr>
              <a:t>การประเมินสิ่งจำเป็นขั้นพื้นฐานสำหรับผู้ต้องขัง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ปัญหาอุปสรรค/ แนวทางแก้ไข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4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th-TH" sz="4000" smtClean="0">
                <a:latin typeface="Angsana New" pitchFamily="18" charset="-34"/>
                <a:ea typeface="+mn-ea"/>
                <a:cs typeface="Angsana New" pitchFamily="18" charset="-34"/>
              </a:rPr>
              <a:t/>
            </a:r>
            <a:br>
              <a:rPr lang="th-TH" sz="4000" smtClean="0"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บริการที่จำเป็นพื้นฐาน</a:t>
            </a:r>
            <a:b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ที่ผู้ต้องขังควรได้รับ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b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6</a:t>
            </a: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ด้าน</a:t>
            </a:r>
            <a:r>
              <a:rPr lang="th-TH" sz="4000" smtClean="0">
                <a:latin typeface="Angsana New" pitchFamily="18" charset="-34"/>
                <a:ea typeface="+mn-ea"/>
                <a:cs typeface="Angsana New" pitchFamily="18" charset="-34"/>
              </a:rPr>
              <a:t/>
            </a:r>
            <a:br>
              <a:rPr lang="th-TH" sz="4000" smtClean="0">
                <a:latin typeface="Angsana New" pitchFamily="18" charset="-34"/>
                <a:ea typeface="+mn-ea"/>
                <a:cs typeface="Angsana New" pitchFamily="18" charset="-34"/>
              </a:rPr>
            </a:b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7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ยอดผู้ต้องขัง ภายในเรือนจำจังหวัดอ่างทอง                                ข้อมูล ณ วันที่ มิถุนายน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2563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710"/>
      </p:ext>
    </p:extLst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สถิติการรักษาพยาบาล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ด้านการรักษาพยาบาล</a:t>
            </a:r>
            <a:r>
              <a:rPr lang="th-TH" sz="3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ด้านบริการพื้นฐานงานส่งเสริมสุขภาพและป้องกันโรค</a:t>
            </a:r>
            <a:r>
              <a:rPr lang="th-TH" sz="3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2. </a:t>
            </a:r>
            <a:r>
              <a:rPr lang="th-TH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ด้านบริการพื้นฐานงานส่งเสริมสุขภาพและป้องกันโรคต่อ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5289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นำเสนอทางหน้าจอ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ความก้าวหน้าการดำเนินงาน โครงการราชทัณฑ์ปันสุข  ทำความ  ดี เพื่อชาติ ศาสน์ กษัตริย์ </vt:lpstr>
      <vt:lpstr> บริการที่จำเป็นพื้นฐาน ที่ผู้ต้องขังควรได้รับ   6ด้าน </vt:lpstr>
      <vt:lpstr>ยอดผู้ต้องขัง ภายในเรือนจำจังหวัดอ่างทอง                                ข้อมูล ณ วันที่ มิถุนายน 2563</vt:lpstr>
      <vt:lpstr>สถิติการรักษาพยาบาล</vt:lpstr>
      <vt:lpstr> 1.ด้านการรักษาพยาบาล </vt:lpstr>
      <vt:lpstr>งานนำเสนอ PowerPoint</vt:lpstr>
      <vt:lpstr>2. ด้านบริการพื้นฐานงานส่งเสริมสุขภาพและป้องกันโรค </vt:lpstr>
      <vt:lpstr>งานนำเสนอ PowerPoint</vt:lpstr>
      <vt:lpstr>                  2. ด้านบริการพื้นฐานงานส่งเสริมสุขภาพและป้องกันโรคต่อ</vt:lpstr>
      <vt:lpstr>                         2. ด้านบริการพื้นฐานงานส่งเสริมสุขภาพและป้องกันโรคต่อ</vt:lpstr>
      <vt:lpstr> 3.ด้านงานส่งเสริมสุขภาพจิต </vt:lpstr>
      <vt:lpstr>4.ด้านการฟื้นฟูสมรรถภาพ</vt:lpstr>
      <vt:lpstr> 5.ด้านการส่งต่อเพื่อการรักษา </vt:lpstr>
      <vt:lpstr>6.ด้านการตรวจสอบสิทธิ์</vt:lpstr>
      <vt:lpstr> ด้านอื่นๆ 1.การจัดช่องทางพิเศษและพื้นที่ให้บริการ </vt:lpstr>
      <vt:lpstr>ด้านอื่นๆ 2.การพัฒนาบุคลากร</vt:lpstr>
      <vt:lpstr>ด้านอื่นๆ การประเมินสิ่งจำเป็นขั้นพื้นฐานสำหรับผู้ต้องขัง</vt:lpstr>
      <vt:lpstr>ปัญหาอุปสรรค/ แนวทางแก้ไข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ความก้าวหน้าการดำเนินงาน โครงการราชทัณฑ์ปันสุข  ทำความ  ดี เพื่อชาติ ศาสน์ กษัตริย์ </dc:title>
  <dc:creator>user</dc:creator>
  <cp:lastModifiedBy>user</cp:lastModifiedBy>
  <cp:revision>1</cp:revision>
  <dcterms:created xsi:type="dcterms:W3CDTF">2020-07-22T02:22:17Z</dcterms:created>
  <dcterms:modified xsi:type="dcterms:W3CDTF">2020-07-22T02:22:17Z</dcterms:modified>
</cp:coreProperties>
</file>