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715000" type="screen16x10"/>
  <p:notesSz cx="6761163" cy="99425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416E7-6CB3-459B-BCBC-9C0E4BA79969}" type="datetimeFigureOut">
              <a:rPr lang="th-TH" smtClean="0"/>
              <a:t>23/07/63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A5B6-FB6B-4BC1-8D85-66CE1D0E72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675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416E7-6CB3-459B-BCBC-9C0E4BA79969}" type="datetimeFigureOut">
              <a:rPr lang="th-TH" smtClean="0"/>
              <a:t>23/07/63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9A5B6-FB6B-4BC1-8D85-66CE1D0E72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228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6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15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8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22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3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00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43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47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09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28407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นำเสนอทางหน้าจอ (16:10)</PresentationFormat>
  <Paragraphs>0</Paragraphs>
  <Slides>10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10</vt:i4>
      </vt:variant>
    </vt:vector>
  </HeadingPairs>
  <TitlesOfParts>
    <vt:vector size="11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1</cp:revision>
  <dcterms:created xsi:type="dcterms:W3CDTF">2020-07-23T03:29:27Z</dcterms:created>
  <dcterms:modified xsi:type="dcterms:W3CDTF">2020-07-23T03:29:27Z</dcterms:modified>
</cp:coreProperties>
</file>