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9" r:id="rId3"/>
    <p:sldId id="258" r:id="rId4"/>
    <p:sldId id="261" r:id="rId5"/>
    <p:sldId id="262" r:id="rId6"/>
    <p:sldId id="284" r:id="rId7"/>
    <p:sldId id="263" r:id="rId8"/>
    <p:sldId id="264" r:id="rId9"/>
    <p:sldId id="265" r:id="rId10"/>
    <p:sldId id="266" r:id="rId11"/>
    <p:sldId id="267" r:id="rId12"/>
    <p:sldId id="282" r:id="rId13"/>
    <p:sldId id="285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A9CF3"/>
    <a:srgbClr val="D9FDFF"/>
    <a:srgbClr val="FBB145"/>
    <a:srgbClr val="DEFFD9"/>
    <a:srgbClr val="FFCCFF"/>
    <a:srgbClr val="F5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164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565B7-9A30-4FCF-8DB5-0378A095B69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1CE8213-1255-4D4C-B2F6-6E021C1053AF}">
      <dgm:prSet phldrT="[ข้อความ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h-TH" sz="3600" b="1" dirty="0" err="1">
              <a:solidFill>
                <a:schemeClr val="accent6">
                  <a:lumMod val="75000"/>
                </a:schemeClr>
              </a:solidFill>
              <a:effectLst/>
            </a:rPr>
            <a:t>อบต.นร</a:t>
          </a:r>
          <a:r>
            <a:rPr lang="th-TH" sz="3600" b="1" dirty="0">
              <a:solidFill>
                <a:schemeClr val="accent6">
                  <a:lumMod val="75000"/>
                </a:schemeClr>
              </a:solidFill>
              <a:effectLst/>
            </a:rPr>
            <a:t>สิงห์</a:t>
          </a:r>
        </a:p>
      </dgm:t>
    </dgm:pt>
    <dgm:pt modelId="{5240C250-90A6-40C2-8741-AC4DFBFF89FB}" type="parTrans" cxnId="{ECE17B94-BFEA-4BD8-A072-81A3A226603B}">
      <dgm:prSet/>
      <dgm:spPr/>
      <dgm:t>
        <a:bodyPr/>
        <a:lstStyle/>
        <a:p>
          <a:endParaRPr lang="th-TH"/>
        </a:p>
      </dgm:t>
    </dgm:pt>
    <dgm:pt modelId="{64D7FAC4-4941-4652-BE71-669B5FCECAEB}" type="sibTrans" cxnId="{ECE17B94-BFEA-4BD8-A072-81A3A226603B}">
      <dgm:prSet/>
      <dgm:spPr/>
      <dgm:t>
        <a:bodyPr/>
        <a:lstStyle/>
        <a:p>
          <a:endParaRPr lang="th-TH"/>
        </a:p>
      </dgm:t>
    </dgm:pt>
    <dgm:pt modelId="{2A2D8B07-2D08-4D0D-9565-52057DD2DCFB}">
      <dgm:prSet phldrT="[ข้อความ]" custT="1"/>
      <dgm:spPr>
        <a:solidFill>
          <a:srgbClr val="FA9CF3"/>
        </a:solidFill>
      </dgm:spPr>
      <dgm:t>
        <a:bodyPr/>
        <a:lstStyle/>
        <a:p>
          <a:r>
            <a:rPr lang="th-TH" sz="3600" b="1" dirty="0" err="1">
              <a:solidFill>
                <a:schemeClr val="accent6">
                  <a:lumMod val="75000"/>
                </a:schemeClr>
              </a:solidFill>
              <a:effectLst/>
            </a:rPr>
            <a:t>อบต.</a:t>
          </a:r>
          <a:r>
            <a:rPr lang="th-TH" sz="3600" b="1" dirty="0">
              <a:solidFill>
                <a:schemeClr val="accent6">
                  <a:lumMod val="75000"/>
                </a:schemeClr>
              </a:solidFill>
              <a:effectLst/>
            </a:rPr>
            <a:t>เอกราช</a:t>
          </a:r>
        </a:p>
      </dgm:t>
    </dgm:pt>
    <dgm:pt modelId="{747D2F5E-86B7-44B7-A145-9ECC892979E9}" type="parTrans" cxnId="{C5623A2F-E92B-40A1-9739-8B9F198A2F18}">
      <dgm:prSet/>
      <dgm:spPr/>
      <dgm:t>
        <a:bodyPr/>
        <a:lstStyle/>
        <a:p>
          <a:endParaRPr lang="th-TH"/>
        </a:p>
      </dgm:t>
    </dgm:pt>
    <dgm:pt modelId="{ED2F8A88-EE3F-4BF9-938D-8F11CB4E6A25}" type="sibTrans" cxnId="{C5623A2F-E92B-40A1-9739-8B9F198A2F18}">
      <dgm:prSet/>
      <dgm:spPr/>
      <dgm:t>
        <a:bodyPr/>
        <a:lstStyle/>
        <a:p>
          <a:endParaRPr lang="th-TH"/>
        </a:p>
      </dgm:t>
    </dgm:pt>
    <dgm:pt modelId="{F0AC53C4-15BC-4944-B21E-EB5EC08F113A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th-TH" sz="3600" b="1" dirty="0" err="1">
              <a:solidFill>
                <a:schemeClr val="accent6">
                  <a:lumMod val="75000"/>
                </a:schemeClr>
              </a:solidFill>
              <a:effectLst/>
            </a:rPr>
            <a:t>อบต.</a:t>
          </a:r>
          <a:r>
            <a:rPr lang="th-TH" sz="3600" b="1" dirty="0">
              <a:solidFill>
                <a:schemeClr val="accent6">
                  <a:lumMod val="75000"/>
                </a:schemeClr>
              </a:solidFill>
              <a:effectLst/>
            </a:rPr>
            <a:t>โผงเผง</a:t>
          </a:r>
        </a:p>
      </dgm:t>
    </dgm:pt>
    <dgm:pt modelId="{F66E15EA-F6D4-48AA-9B24-0195CD1F4F51}" type="parTrans" cxnId="{54E56154-9D3A-4ED3-A484-AA9E4806ECF9}">
      <dgm:prSet/>
      <dgm:spPr/>
      <dgm:t>
        <a:bodyPr/>
        <a:lstStyle/>
        <a:p>
          <a:endParaRPr lang="th-TH"/>
        </a:p>
      </dgm:t>
    </dgm:pt>
    <dgm:pt modelId="{FC161FB7-F0A6-40DE-9628-B19314F2349F}" type="sibTrans" cxnId="{54E56154-9D3A-4ED3-A484-AA9E4806ECF9}">
      <dgm:prSet/>
      <dgm:spPr/>
      <dgm:t>
        <a:bodyPr/>
        <a:lstStyle/>
        <a:p>
          <a:endParaRPr lang="th-TH"/>
        </a:p>
      </dgm:t>
    </dgm:pt>
    <dgm:pt modelId="{C902AAE7-4296-465E-8C7A-15B6CCF8CCEE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th-TH" sz="3600" b="1" dirty="0" err="1">
              <a:solidFill>
                <a:schemeClr val="accent6">
                  <a:lumMod val="75000"/>
                </a:schemeClr>
              </a:solidFill>
              <a:effectLst/>
            </a:rPr>
            <a:t>อบต.</a:t>
          </a:r>
          <a:r>
            <a:rPr lang="th-TH" sz="3600" b="1" dirty="0">
              <a:solidFill>
                <a:schemeClr val="accent6">
                  <a:lumMod val="75000"/>
                </a:schemeClr>
              </a:solidFill>
              <a:effectLst/>
            </a:rPr>
            <a:t>สายทอง</a:t>
          </a:r>
        </a:p>
      </dgm:t>
    </dgm:pt>
    <dgm:pt modelId="{C83399FF-E20B-44A7-8439-497980725A4E}" type="parTrans" cxnId="{DA338710-FE58-4432-9C5B-04F749FA8DF2}">
      <dgm:prSet/>
      <dgm:spPr/>
      <dgm:t>
        <a:bodyPr/>
        <a:lstStyle/>
        <a:p>
          <a:endParaRPr lang="th-TH"/>
        </a:p>
      </dgm:t>
    </dgm:pt>
    <dgm:pt modelId="{07B8E950-23B4-4D63-A714-899E76CEBC21}" type="sibTrans" cxnId="{DA338710-FE58-4432-9C5B-04F749FA8DF2}">
      <dgm:prSet/>
      <dgm:spPr/>
      <dgm:t>
        <a:bodyPr/>
        <a:lstStyle/>
        <a:p>
          <a:endParaRPr lang="th-TH"/>
        </a:p>
      </dgm:t>
    </dgm:pt>
    <dgm:pt modelId="{DD114701-EA15-4441-9829-A5815A9AE41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th-TH" sz="3600" b="1" dirty="0" err="1">
              <a:solidFill>
                <a:schemeClr val="accent6">
                  <a:lumMod val="75000"/>
                </a:schemeClr>
              </a:solidFill>
              <a:effectLst/>
            </a:rPr>
            <a:t>อบต.</a:t>
          </a:r>
          <a:r>
            <a:rPr lang="th-TH" sz="3600" b="1" dirty="0">
              <a:solidFill>
                <a:schemeClr val="accent6">
                  <a:lumMod val="75000"/>
                </a:schemeClr>
              </a:solidFill>
              <a:effectLst/>
            </a:rPr>
            <a:t>โรงช้าง</a:t>
          </a:r>
        </a:p>
      </dgm:t>
    </dgm:pt>
    <dgm:pt modelId="{C98F9979-318B-400D-9BAD-A3F188B96483}" type="parTrans" cxnId="{B3F8169F-2AE4-4D92-AEEE-729BDB0A4261}">
      <dgm:prSet/>
      <dgm:spPr/>
      <dgm:t>
        <a:bodyPr/>
        <a:lstStyle/>
        <a:p>
          <a:endParaRPr lang="th-TH"/>
        </a:p>
      </dgm:t>
    </dgm:pt>
    <dgm:pt modelId="{7C4110C6-6984-47D8-B94B-826AD20DBE82}" type="sibTrans" cxnId="{B3F8169F-2AE4-4D92-AEEE-729BDB0A4261}">
      <dgm:prSet/>
      <dgm:spPr/>
      <dgm:t>
        <a:bodyPr/>
        <a:lstStyle/>
        <a:p>
          <a:endParaRPr lang="th-TH"/>
        </a:p>
      </dgm:t>
    </dgm:pt>
    <dgm:pt modelId="{0916F710-DD61-433A-9B77-DD15C36EE62F}">
      <dgm:prSet phldrT="[ข้อความ]" custT="1"/>
      <dgm:spPr>
        <a:solidFill>
          <a:srgbClr val="F5D5E0"/>
        </a:solidFill>
      </dgm:spPr>
      <dgm:t>
        <a:bodyPr/>
        <a:lstStyle/>
        <a:p>
          <a:r>
            <a:rPr lang="th-TH" sz="3600" b="1" dirty="0" err="1">
              <a:solidFill>
                <a:schemeClr val="accent6">
                  <a:lumMod val="75000"/>
                </a:schemeClr>
              </a:solidFill>
              <a:effectLst/>
            </a:rPr>
            <a:t>อบต.</a:t>
          </a:r>
          <a:r>
            <a:rPr lang="th-TH" sz="3600" b="1" dirty="0">
              <a:solidFill>
                <a:schemeClr val="accent6">
                  <a:lumMod val="75000"/>
                </a:schemeClr>
              </a:solidFill>
              <a:effectLst/>
            </a:rPr>
            <a:t>บางเสด็จ</a:t>
          </a:r>
        </a:p>
      </dgm:t>
    </dgm:pt>
    <dgm:pt modelId="{5B96D9E3-BE2C-4D2D-8AAE-45413BF03475}" type="parTrans" cxnId="{87DA0D57-3EAC-442C-B683-931FF99E47A4}">
      <dgm:prSet/>
      <dgm:spPr/>
      <dgm:t>
        <a:bodyPr/>
        <a:lstStyle/>
        <a:p>
          <a:endParaRPr lang="th-TH"/>
        </a:p>
      </dgm:t>
    </dgm:pt>
    <dgm:pt modelId="{B2210D3E-4BE5-4A95-A545-8D4C4B1DC4F0}" type="sibTrans" cxnId="{87DA0D57-3EAC-442C-B683-931FF99E47A4}">
      <dgm:prSet/>
      <dgm:spPr/>
      <dgm:t>
        <a:bodyPr/>
        <a:lstStyle/>
        <a:p>
          <a:endParaRPr lang="th-TH"/>
        </a:p>
      </dgm:t>
    </dgm:pt>
    <dgm:pt modelId="{7FAB68D4-C2CF-417E-9304-0ED0190B0171}">
      <dgm:prSet phldrT="[ข้อความ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h-TH" sz="3600" b="1" dirty="0">
              <a:solidFill>
                <a:schemeClr val="accent6">
                  <a:lumMod val="75000"/>
                </a:schemeClr>
              </a:solidFill>
              <a:effectLst/>
            </a:rPr>
            <a:t>เทศบาลตำบลป่าโมก</a:t>
          </a:r>
        </a:p>
      </dgm:t>
    </dgm:pt>
    <dgm:pt modelId="{62314F46-E8D3-4DD2-824B-9BFE52E210EE}" type="parTrans" cxnId="{321AAD6F-8134-45FA-A6F7-E3166A80067B}">
      <dgm:prSet/>
      <dgm:spPr/>
      <dgm:t>
        <a:bodyPr/>
        <a:lstStyle/>
        <a:p>
          <a:endParaRPr lang="th-TH"/>
        </a:p>
      </dgm:t>
    </dgm:pt>
    <dgm:pt modelId="{9E0DA4AC-8006-4B36-95AF-C938F38BD5DC}" type="sibTrans" cxnId="{321AAD6F-8134-45FA-A6F7-E3166A80067B}">
      <dgm:prSet/>
      <dgm:spPr/>
      <dgm:t>
        <a:bodyPr/>
        <a:lstStyle/>
        <a:p>
          <a:endParaRPr lang="th-TH"/>
        </a:p>
      </dgm:t>
    </dgm:pt>
    <dgm:pt modelId="{42EED402-FECC-49B1-A148-D609B66D5987}" type="pres">
      <dgm:prSet presAssocID="{227565B7-9A30-4FCF-8DB5-0378A095B69B}" presName="linearFlow" presStyleCnt="0">
        <dgm:presLayoutVars>
          <dgm:dir/>
          <dgm:resizeHandles val="exact"/>
        </dgm:presLayoutVars>
      </dgm:prSet>
      <dgm:spPr/>
    </dgm:pt>
    <dgm:pt modelId="{79B1B45E-1EF9-44BD-B6BF-736AA7CCC797}" type="pres">
      <dgm:prSet presAssocID="{61CE8213-1255-4D4C-B2F6-6E021C1053AF}" presName="composite" presStyleCnt="0"/>
      <dgm:spPr/>
    </dgm:pt>
    <dgm:pt modelId="{BA4116E4-E6DB-40B1-8349-22EC29E4B4B7}" type="pres">
      <dgm:prSet presAssocID="{61CE8213-1255-4D4C-B2F6-6E021C1053AF}" presName="imgShp" presStyleLbl="fgImgPlace1" presStyleIdx="0" presStyleCnt="7" custScaleX="94632" custLinFactX="-140726" custLinFactNeighborX="-200000" custLinFactNeighborY="14477"/>
      <dgm:spPr/>
    </dgm:pt>
    <dgm:pt modelId="{6D9FE56D-3565-44C6-A626-E534E032EFF9}" type="pres">
      <dgm:prSet presAssocID="{61CE8213-1255-4D4C-B2F6-6E021C1053AF}" presName="txShp" presStyleLbl="node1" presStyleIdx="0" presStyleCnt="7" custScaleX="43828" custLinFactNeighborX="-53397" custLinFactNeighborY="14477">
        <dgm:presLayoutVars>
          <dgm:bulletEnabled val="1"/>
        </dgm:presLayoutVars>
      </dgm:prSet>
      <dgm:spPr/>
    </dgm:pt>
    <dgm:pt modelId="{BFA35D32-0031-4D74-BE96-E9AF0CD7354B}" type="pres">
      <dgm:prSet presAssocID="{64D7FAC4-4941-4652-BE71-669B5FCECAEB}" presName="spacing" presStyleCnt="0"/>
      <dgm:spPr/>
    </dgm:pt>
    <dgm:pt modelId="{3411745D-F391-4FA9-B526-D27918726662}" type="pres">
      <dgm:prSet presAssocID="{2A2D8B07-2D08-4D0D-9565-52057DD2DCFB}" presName="composite" presStyleCnt="0"/>
      <dgm:spPr/>
    </dgm:pt>
    <dgm:pt modelId="{4D535525-4688-4145-8B60-95B0075BF0FF}" type="pres">
      <dgm:prSet presAssocID="{2A2D8B07-2D08-4D0D-9565-52057DD2DCFB}" presName="imgShp" presStyleLbl="fgImgPlace1" presStyleIdx="1" presStyleCnt="7" custLinFactX="-100000" custLinFactNeighborX="-108474" custLinFactNeighborY="1710"/>
      <dgm:spPr/>
    </dgm:pt>
    <dgm:pt modelId="{DF72C585-CF98-4E10-906E-8379084DC750}" type="pres">
      <dgm:prSet presAssocID="{2A2D8B07-2D08-4D0D-9565-52057DD2DCFB}" presName="txShp" presStyleLbl="node1" presStyleIdx="1" presStyleCnt="7" custScaleX="43307" custLinFactNeighborX="-42315" custLinFactNeighborY="1330">
        <dgm:presLayoutVars>
          <dgm:bulletEnabled val="1"/>
        </dgm:presLayoutVars>
      </dgm:prSet>
      <dgm:spPr/>
    </dgm:pt>
    <dgm:pt modelId="{780C5365-507C-486E-8C72-739C0081CB97}" type="pres">
      <dgm:prSet presAssocID="{ED2F8A88-EE3F-4BF9-938D-8F11CB4E6A25}" presName="spacing" presStyleCnt="0"/>
      <dgm:spPr/>
    </dgm:pt>
    <dgm:pt modelId="{541466D0-1982-47CE-A515-3BF41D6C1B09}" type="pres">
      <dgm:prSet presAssocID="{F0AC53C4-15BC-4944-B21E-EB5EC08F113A}" presName="composite" presStyleCnt="0"/>
      <dgm:spPr/>
    </dgm:pt>
    <dgm:pt modelId="{5781B584-4439-427B-9776-89B984FEBABD}" type="pres">
      <dgm:prSet presAssocID="{F0AC53C4-15BC-4944-B21E-EB5EC08F113A}" presName="imgShp" presStyleLbl="fgImgPlace1" presStyleIdx="2" presStyleCnt="7" custLinFactNeighborX="-94940" custLinFactNeighborY="3577"/>
      <dgm:spPr/>
    </dgm:pt>
    <dgm:pt modelId="{49B24387-2441-4726-B4C1-B02E4A3726B5}" type="pres">
      <dgm:prSet presAssocID="{F0AC53C4-15BC-4944-B21E-EB5EC08F113A}" presName="txShp" presStyleLbl="node1" presStyleIdx="2" presStyleCnt="7" custScaleX="42265" custLinFactNeighborX="-31365" custLinFactNeighborY="3577">
        <dgm:presLayoutVars>
          <dgm:bulletEnabled val="1"/>
        </dgm:presLayoutVars>
      </dgm:prSet>
      <dgm:spPr/>
    </dgm:pt>
    <dgm:pt modelId="{5CA083C7-CD54-4C7C-9E05-867A2F1524FE}" type="pres">
      <dgm:prSet presAssocID="{FC161FB7-F0A6-40DE-9628-B19314F2349F}" presName="spacing" presStyleCnt="0"/>
      <dgm:spPr/>
    </dgm:pt>
    <dgm:pt modelId="{465BB84F-022E-4B81-93F2-71EAC1979B37}" type="pres">
      <dgm:prSet presAssocID="{C902AAE7-4296-465E-8C7A-15B6CCF8CCEE}" presName="composite" presStyleCnt="0"/>
      <dgm:spPr/>
    </dgm:pt>
    <dgm:pt modelId="{3A4114C3-69CB-4556-A39E-18B14A03F407}" type="pres">
      <dgm:prSet presAssocID="{C902AAE7-4296-465E-8C7A-15B6CCF8CCEE}" presName="imgShp" presStyleLbl="fgImgPlace1" presStyleIdx="3" presStyleCnt="7" custLinFactNeighborX="44845" custLinFactNeighborY="4072"/>
      <dgm:spPr/>
    </dgm:pt>
    <dgm:pt modelId="{EA46E055-4DCD-4182-99A3-50BE23703F65}" type="pres">
      <dgm:prSet presAssocID="{C902AAE7-4296-465E-8C7A-15B6CCF8CCEE}" presName="txShp" presStyleLbl="node1" presStyleIdx="3" presStyleCnt="7" custScaleX="48525" custLinFactNeighborX="-13790" custLinFactNeighborY="5445">
        <dgm:presLayoutVars>
          <dgm:bulletEnabled val="1"/>
        </dgm:presLayoutVars>
      </dgm:prSet>
      <dgm:spPr/>
    </dgm:pt>
    <dgm:pt modelId="{35F3FF34-6F5E-45D0-BF83-FE87E35AF0F7}" type="pres">
      <dgm:prSet presAssocID="{07B8E950-23B4-4D63-A714-899E76CEBC21}" presName="spacing" presStyleCnt="0"/>
      <dgm:spPr/>
    </dgm:pt>
    <dgm:pt modelId="{D59D243C-70D7-40F4-8B7F-E24014C4657E}" type="pres">
      <dgm:prSet presAssocID="{DD114701-EA15-4441-9829-A5815A9AE41B}" presName="composite" presStyleCnt="0"/>
      <dgm:spPr/>
    </dgm:pt>
    <dgm:pt modelId="{5A59C658-E942-44BD-88D4-4A448C49537A}" type="pres">
      <dgm:prSet presAssocID="{DD114701-EA15-4441-9829-A5815A9AE41B}" presName="imgShp" presStyleLbl="fgImgPlace1" presStyleIdx="4" presStyleCnt="7" custLinFactX="63311" custLinFactNeighborX="100000" custLinFactNeighborY="-7322"/>
      <dgm:spPr/>
    </dgm:pt>
    <dgm:pt modelId="{0F121886-7195-4202-A3D1-AE5A7E81EEAE}" type="pres">
      <dgm:prSet presAssocID="{DD114701-EA15-4441-9829-A5815A9AE41B}" presName="txShp" presStyleLbl="node1" presStyleIdx="4" presStyleCnt="7" custScaleX="45654" custScaleY="117764" custLinFactNeighborX="-5204" custLinFactNeighborY="0">
        <dgm:presLayoutVars>
          <dgm:bulletEnabled val="1"/>
        </dgm:presLayoutVars>
      </dgm:prSet>
      <dgm:spPr/>
    </dgm:pt>
    <dgm:pt modelId="{DBE9802B-404F-40AD-9A77-1232EACA18AA}" type="pres">
      <dgm:prSet presAssocID="{7C4110C6-6984-47D8-B94B-826AD20DBE82}" presName="spacing" presStyleCnt="0"/>
      <dgm:spPr/>
    </dgm:pt>
    <dgm:pt modelId="{C38D4155-BF3B-4252-A837-AB19B3A73AC6}" type="pres">
      <dgm:prSet presAssocID="{0916F710-DD61-433A-9B77-DD15C36EE62F}" presName="composite" presStyleCnt="0"/>
      <dgm:spPr/>
    </dgm:pt>
    <dgm:pt modelId="{DAD1B71C-17DD-40AB-AAA2-F6748B2D6573}" type="pres">
      <dgm:prSet presAssocID="{0916F710-DD61-433A-9B77-DD15C36EE62F}" presName="imgShp" presStyleLbl="fgImgPlace1" presStyleIdx="5" presStyleCnt="7" custLinFactX="100000" custLinFactNeighborX="198248" custLinFactNeighborY="-6307"/>
      <dgm:spPr/>
    </dgm:pt>
    <dgm:pt modelId="{4DD7E704-F353-4DD6-9BD5-6531DCFBC5BA}" type="pres">
      <dgm:prSet presAssocID="{0916F710-DD61-433A-9B77-DD15C36EE62F}" presName="txShp" presStyleLbl="node1" presStyleIdx="5" presStyleCnt="7" custScaleX="53274" custLinFactNeighborX="12321" custLinFactNeighborY="-5454">
        <dgm:presLayoutVars>
          <dgm:bulletEnabled val="1"/>
        </dgm:presLayoutVars>
      </dgm:prSet>
      <dgm:spPr/>
    </dgm:pt>
    <dgm:pt modelId="{2C5ED2E5-9A7F-4340-AD55-651F3ADAA5D0}" type="pres">
      <dgm:prSet presAssocID="{B2210D3E-4BE5-4A95-A545-8D4C4B1DC4F0}" presName="spacing" presStyleCnt="0"/>
      <dgm:spPr/>
    </dgm:pt>
    <dgm:pt modelId="{77B50104-C656-4FF4-AC91-A19CCFB3C733}" type="pres">
      <dgm:prSet presAssocID="{7FAB68D4-C2CF-417E-9304-0ED0190B0171}" presName="composite" presStyleCnt="0"/>
      <dgm:spPr/>
    </dgm:pt>
    <dgm:pt modelId="{78B94227-66CE-4A91-ACC3-4E34759E43D3}" type="pres">
      <dgm:prSet presAssocID="{7FAB68D4-C2CF-417E-9304-0ED0190B0171}" presName="imgShp" presStyleLbl="fgImgPlace1" presStyleIdx="6" presStyleCnt="7" custLinFactX="200000" custLinFactNeighborX="246104" custLinFactNeighborY="-18058"/>
      <dgm:spPr/>
    </dgm:pt>
    <dgm:pt modelId="{742F6F44-82A0-4CED-A344-DA04AD79BD34}" type="pres">
      <dgm:prSet presAssocID="{7FAB68D4-C2CF-417E-9304-0ED0190B0171}" presName="txShp" presStyleLbl="node1" presStyleIdx="6" presStyleCnt="7" custScaleX="64736" custLinFactNeighborX="31415" custLinFactNeighborY="-3587">
        <dgm:presLayoutVars>
          <dgm:bulletEnabled val="1"/>
        </dgm:presLayoutVars>
      </dgm:prSet>
      <dgm:spPr/>
    </dgm:pt>
  </dgm:ptLst>
  <dgm:cxnLst>
    <dgm:cxn modelId="{2B2FDC0D-2EB7-44AA-B9AC-D6ACD1F4111B}" type="presOf" srcId="{61CE8213-1255-4D4C-B2F6-6E021C1053AF}" destId="{6D9FE56D-3565-44C6-A626-E534E032EFF9}" srcOrd="0" destOrd="0" presId="urn:microsoft.com/office/officeart/2005/8/layout/vList3"/>
    <dgm:cxn modelId="{2F02D80E-A004-4015-90E8-F51EF331FB99}" type="presOf" srcId="{C902AAE7-4296-465E-8C7A-15B6CCF8CCEE}" destId="{EA46E055-4DCD-4182-99A3-50BE23703F65}" srcOrd="0" destOrd="0" presId="urn:microsoft.com/office/officeart/2005/8/layout/vList3"/>
    <dgm:cxn modelId="{DA338710-FE58-4432-9C5B-04F749FA8DF2}" srcId="{227565B7-9A30-4FCF-8DB5-0378A095B69B}" destId="{C902AAE7-4296-465E-8C7A-15B6CCF8CCEE}" srcOrd="3" destOrd="0" parTransId="{C83399FF-E20B-44A7-8439-497980725A4E}" sibTransId="{07B8E950-23B4-4D63-A714-899E76CEBC21}"/>
    <dgm:cxn modelId="{3071DB14-95A5-4704-9D3F-D8F7E7E4F631}" type="presOf" srcId="{2A2D8B07-2D08-4D0D-9565-52057DD2DCFB}" destId="{DF72C585-CF98-4E10-906E-8379084DC750}" srcOrd="0" destOrd="0" presId="urn:microsoft.com/office/officeart/2005/8/layout/vList3"/>
    <dgm:cxn modelId="{C5623A2F-E92B-40A1-9739-8B9F198A2F18}" srcId="{227565B7-9A30-4FCF-8DB5-0378A095B69B}" destId="{2A2D8B07-2D08-4D0D-9565-52057DD2DCFB}" srcOrd="1" destOrd="0" parTransId="{747D2F5E-86B7-44B7-A145-9ECC892979E9}" sibTransId="{ED2F8A88-EE3F-4BF9-938D-8F11CB4E6A25}"/>
    <dgm:cxn modelId="{D673CA41-79E9-4180-94BE-8328C77707B0}" type="presOf" srcId="{227565B7-9A30-4FCF-8DB5-0378A095B69B}" destId="{42EED402-FECC-49B1-A148-D609B66D5987}" srcOrd="0" destOrd="0" presId="urn:microsoft.com/office/officeart/2005/8/layout/vList3"/>
    <dgm:cxn modelId="{321AAD6F-8134-45FA-A6F7-E3166A80067B}" srcId="{227565B7-9A30-4FCF-8DB5-0378A095B69B}" destId="{7FAB68D4-C2CF-417E-9304-0ED0190B0171}" srcOrd="6" destOrd="0" parTransId="{62314F46-E8D3-4DD2-824B-9BFE52E210EE}" sibTransId="{9E0DA4AC-8006-4B36-95AF-C938F38BD5DC}"/>
    <dgm:cxn modelId="{313D3350-A41E-4510-B010-A7133254CAA6}" type="presOf" srcId="{DD114701-EA15-4441-9829-A5815A9AE41B}" destId="{0F121886-7195-4202-A3D1-AE5A7E81EEAE}" srcOrd="0" destOrd="0" presId="urn:microsoft.com/office/officeart/2005/8/layout/vList3"/>
    <dgm:cxn modelId="{54E56154-9D3A-4ED3-A484-AA9E4806ECF9}" srcId="{227565B7-9A30-4FCF-8DB5-0378A095B69B}" destId="{F0AC53C4-15BC-4944-B21E-EB5EC08F113A}" srcOrd="2" destOrd="0" parTransId="{F66E15EA-F6D4-48AA-9B24-0195CD1F4F51}" sibTransId="{FC161FB7-F0A6-40DE-9628-B19314F2349F}"/>
    <dgm:cxn modelId="{87DA0D57-3EAC-442C-B683-931FF99E47A4}" srcId="{227565B7-9A30-4FCF-8DB5-0378A095B69B}" destId="{0916F710-DD61-433A-9B77-DD15C36EE62F}" srcOrd="5" destOrd="0" parTransId="{5B96D9E3-BE2C-4D2D-8AAE-45413BF03475}" sibTransId="{B2210D3E-4BE5-4A95-A545-8D4C4B1DC4F0}"/>
    <dgm:cxn modelId="{ECE17B94-BFEA-4BD8-A072-81A3A226603B}" srcId="{227565B7-9A30-4FCF-8DB5-0378A095B69B}" destId="{61CE8213-1255-4D4C-B2F6-6E021C1053AF}" srcOrd="0" destOrd="0" parTransId="{5240C250-90A6-40C2-8741-AC4DFBFF89FB}" sibTransId="{64D7FAC4-4941-4652-BE71-669B5FCECAEB}"/>
    <dgm:cxn modelId="{B3F8169F-2AE4-4D92-AEEE-729BDB0A4261}" srcId="{227565B7-9A30-4FCF-8DB5-0378A095B69B}" destId="{DD114701-EA15-4441-9829-A5815A9AE41B}" srcOrd="4" destOrd="0" parTransId="{C98F9979-318B-400D-9BAD-A3F188B96483}" sibTransId="{7C4110C6-6984-47D8-B94B-826AD20DBE82}"/>
    <dgm:cxn modelId="{51C4CEB3-A642-4E5F-AA73-6A7452CD50A6}" type="presOf" srcId="{7FAB68D4-C2CF-417E-9304-0ED0190B0171}" destId="{742F6F44-82A0-4CED-A344-DA04AD79BD34}" srcOrd="0" destOrd="0" presId="urn:microsoft.com/office/officeart/2005/8/layout/vList3"/>
    <dgm:cxn modelId="{CD10A7C5-C9CC-475C-8250-5FCAC24292FA}" type="presOf" srcId="{F0AC53C4-15BC-4944-B21E-EB5EC08F113A}" destId="{49B24387-2441-4726-B4C1-B02E4A3726B5}" srcOrd="0" destOrd="0" presId="urn:microsoft.com/office/officeart/2005/8/layout/vList3"/>
    <dgm:cxn modelId="{72508EEC-BB12-49EC-A1DB-02A3AF5C6E93}" type="presOf" srcId="{0916F710-DD61-433A-9B77-DD15C36EE62F}" destId="{4DD7E704-F353-4DD6-9BD5-6531DCFBC5BA}" srcOrd="0" destOrd="0" presId="urn:microsoft.com/office/officeart/2005/8/layout/vList3"/>
    <dgm:cxn modelId="{D7FCD9C8-EA65-459D-B215-05C00F4D825D}" type="presParOf" srcId="{42EED402-FECC-49B1-A148-D609B66D5987}" destId="{79B1B45E-1EF9-44BD-B6BF-736AA7CCC797}" srcOrd="0" destOrd="0" presId="urn:microsoft.com/office/officeart/2005/8/layout/vList3"/>
    <dgm:cxn modelId="{9E96CAAF-881F-494A-B6C8-E8B686204240}" type="presParOf" srcId="{79B1B45E-1EF9-44BD-B6BF-736AA7CCC797}" destId="{BA4116E4-E6DB-40B1-8349-22EC29E4B4B7}" srcOrd="0" destOrd="0" presId="urn:microsoft.com/office/officeart/2005/8/layout/vList3"/>
    <dgm:cxn modelId="{AC5A9DF8-CE2C-4751-85D7-B1D8003400E9}" type="presParOf" srcId="{79B1B45E-1EF9-44BD-B6BF-736AA7CCC797}" destId="{6D9FE56D-3565-44C6-A626-E534E032EFF9}" srcOrd="1" destOrd="0" presId="urn:microsoft.com/office/officeart/2005/8/layout/vList3"/>
    <dgm:cxn modelId="{3DD36499-5A49-4022-9BED-D7675D6E52EE}" type="presParOf" srcId="{42EED402-FECC-49B1-A148-D609B66D5987}" destId="{BFA35D32-0031-4D74-BE96-E9AF0CD7354B}" srcOrd="1" destOrd="0" presId="urn:microsoft.com/office/officeart/2005/8/layout/vList3"/>
    <dgm:cxn modelId="{69ECA093-7AFB-4B3E-B18F-4BB2D5A7AC7D}" type="presParOf" srcId="{42EED402-FECC-49B1-A148-D609B66D5987}" destId="{3411745D-F391-4FA9-B526-D27918726662}" srcOrd="2" destOrd="0" presId="urn:microsoft.com/office/officeart/2005/8/layout/vList3"/>
    <dgm:cxn modelId="{501A3091-055A-407C-8F1D-40028379090B}" type="presParOf" srcId="{3411745D-F391-4FA9-B526-D27918726662}" destId="{4D535525-4688-4145-8B60-95B0075BF0FF}" srcOrd="0" destOrd="0" presId="urn:microsoft.com/office/officeart/2005/8/layout/vList3"/>
    <dgm:cxn modelId="{414ABCC7-BA0B-4651-82D6-6EB71E38C791}" type="presParOf" srcId="{3411745D-F391-4FA9-B526-D27918726662}" destId="{DF72C585-CF98-4E10-906E-8379084DC750}" srcOrd="1" destOrd="0" presId="urn:microsoft.com/office/officeart/2005/8/layout/vList3"/>
    <dgm:cxn modelId="{A1A2FA20-CED7-4A36-9502-7F74246AA6E9}" type="presParOf" srcId="{42EED402-FECC-49B1-A148-D609B66D5987}" destId="{780C5365-507C-486E-8C72-739C0081CB97}" srcOrd="3" destOrd="0" presId="urn:microsoft.com/office/officeart/2005/8/layout/vList3"/>
    <dgm:cxn modelId="{9FD4CF8E-48A8-4E84-8F4D-176CEE113177}" type="presParOf" srcId="{42EED402-FECC-49B1-A148-D609B66D5987}" destId="{541466D0-1982-47CE-A515-3BF41D6C1B09}" srcOrd="4" destOrd="0" presId="urn:microsoft.com/office/officeart/2005/8/layout/vList3"/>
    <dgm:cxn modelId="{4A6E9BEF-C9F9-46E5-9B02-21B4ED029309}" type="presParOf" srcId="{541466D0-1982-47CE-A515-3BF41D6C1B09}" destId="{5781B584-4439-427B-9776-89B984FEBABD}" srcOrd="0" destOrd="0" presId="urn:microsoft.com/office/officeart/2005/8/layout/vList3"/>
    <dgm:cxn modelId="{8D6A31C3-8329-474D-9C0B-C5A8D29E3942}" type="presParOf" srcId="{541466D0-1982-47CE-A515-3BF41D6C1B09}" destId="{49B24387-2441-4726-B4C1-B02E4A3726B5}" srcOrd="1" destOrd="0" presId="urn:microsoft.com/office/officeart/2005/8/layout/vList3"/>
    <dgm:cxn modelId="{1B2562FA-F1ED-4E57-BF6B-E7DE8AE44046}" type="presParOf" srcId="{42EED402-FECC-49B1-A148-D609B66D5987}" destId="{5CA083C7-CD54-4C7C-9E05-867A2F1524FE}" srcOrd="5" destOrd="0" presId="urn:microsoft.com/office/officeart/2005/8/layout/vList3"/>
    <dgm:cxn modelId="{38F200C6-F9C7-425D-A49C-7F10AF22B842}" type="presParOf" srcId="{42EED402-FECC-49B1-A148-D609B66D5987}" destId="{465BB84F-022E-4B81-93F2-71EAC1979B37}" srcOrd="6" destOrd="0" presId="urn:microsoft.com/office/officeart/2005/8/layout/vList3"/>
    <dgm:cxn modelId="{0CC81A0B-0378-4482-BDA7-BF9BB97B8D51}" type="presParOf" srcId="{465BB84F-022E-4B81-93F2-71EAC1979B37}" destId="{3A4114C3-69CB-4556-A39E-18B14A03F407}" srcOrd="0" destOrd="0" presId="urn:microsoft.com/office/officeart/2005/8/layout/vList3"/>
    <dgm:cxn modelId="{5C8BD64E-909A-49B5-8F29-2B29C8B78B5B}" type="presParOf" srcId="{465BB84F-022E-4B81-93F2-71EAC1979B37}" destId="{EA46E055-4DCD-4182-99A3-50BE23703F65}" srcOrd="1" destOrd="0" presId="urn:microsoft.com/office/officeart/2005/8/layout/vList3"/>
    <dgm:cxn modelId="{E361F83F-2139-427F-82E9-70E83A7491A7}" type="presParOf" srcId="{42EED402-FECC-49B1-A148-D609B66D5987}" destId="{35F3FF34-6F5E-45D0-BF83-FE87E35AF0F7}" srcOrd="7" destOrd="0" presId="urn:microsoft.com/office/officeart/2005/8/layout/vList3"/>
    <dgm:cxn modelId="{E8241EFA-7B2B-408D-B235-CB716A8165EC}" type="presParOf" srcId="{42EED402-FECC-49B1-A148-D609B66D5987}" destId="{D59D243C-70D7-40F4-8B7F-E24014C4657E}" srcOrd="8" destOrd="0" presId="urn:microsoft.com/office/officeart/2005/8/layout/vList3"/>
    <dgm:cxn modelId="{FA92835F-F47B-4C3B-8A82-B190BA8540E5}" type="presParOf" srcId="{D59D243C-70D7-40F4-8B7F-E24014C4657E}" destId="{5A59C658-E942-44BD-88D4-4A448C49537A}" srcOrd="0" destOrd="0" presId="urn:microsoft.com/office/officeart/2005/8/layout/vList3"/>
    <dgm:cxn modelId="{13E87462-0F74-433C-9AEE-FD6407C9AF50}" type="presParOf" srcId="{D59D243C-70D7-40F4-8B7F-E24014C4657E}" destId="{0F121886-7195-4202-A3D1-AE5A7E81EEAE}" srcOrd="1" destOrd="0" presId="urn:microsoft.com/office/officeart/2005/8/layout/vList3"/>
    <dgm:cxn modelId="{7FD03F35-747B-4218-8A5C-9BB3A621DB63}" type="presParOf" srcId="{42EED402-FECC-49B1-A148-D609B66D5987}" destId="{DBE9802B-404F-40AD-9A77-1232EACA18AA}" srcOrd="9" destOrd="0" presId="urn:microsoft.com/office/officeart/2005/8/layout/vList3"/>
    <dgm:cxn modelId="{C41403A4-A8F3-4168-AACA-0EB270B500C7}" type="presParOf" srcId="{42EED402-FECC-49B1-A148-D609B66D5987}" destId="{C38D4155-BF3B-4252-A837-AB19B3A73AC6}" srcOrd="10" destOrd="0" presId="urn:microsoft.com/office/officeart/2005/8/layout/vList3"/>
    <dgm:cxn modelId="{79E98203-72EE-4621-AEEE-0785EE0D0E99}" type="presParOf" srcId="{C38D4155-BF3B-4252-A837-AB19B3A73AC6}" destId="{DAD1B71C-17DD-40AB-AAA2-F6748B2D6573}" srcOrd="0" destOrd="0" presId="urn:microsoft.com/office/officeart/2005/8/layout/vList3"/>
    <dgm:cxn modelId="{C5806E61-12D0-4121-B318-1AA555369DAA}" type="presParOf" srcId="{C38D4155-BF3B-4252-A837-AB19B3A73AC6}" destId="{4DD7E704-F353-4DD6-9BD5-6531DCFBC5BA}" srcOrd="1" destOrd="0" presId="urn:microsoft.com/office/officeart/2005/8/layout/vList3"/>
    <dgm:cxn modelId="{785A9617-5F27-4A0E-AC5E-3821BD693C5D}" type="presParOf" srcId="{42EED402-FECC-49B1-A148-D609B66D5987}" destId="{2C5ED2E5-9A7F-4340-AD55-651F3ADAA5D0}" srcOrd="11" destOrd="0" presId="urn:microsoft.com/office/officeart/2005/8/layout/vList3"/>
    <dgm:cxn modelId="{9B782A52-09E2-43B1-B3CA-863423EF026B}" type="presParOf" srcId="{42EED402-FECC-49B1-A148-D609B66D5987}" destId="{77B50104-C656-4FF4-AC91-A19CCFB3C733}" srcOrd="12" destOrd="0" presId="urn:microsoft.com/office/officeart/2005/8/layout/vList3"/>
    <dgm:cxn modelId="{95D17CAE-FC52-4740-A785-E46B3204AF42}" type="presParOf" srcId="{77B50104-C656-4FF4-AC91-A19CCFB3C733}" destId="{78B94227-66CE-4A91-ACC3-4E34759E43D3}" srcOrd="0" destOrd="0" presId="urn:microsoft.com/office/officeart/2005/8/layout/vList3"/>
    <dgm:cxn modelId="{B64593EC-02F8-44EB-83F2-D343D44631EC}" type="presParOf" srcId="{77B50104-C656-4FF4-AC91-A19CCFB3C733}" destId="{742F6F44-82A0-4CED-A344-DA04AD79BD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27AC8-5DFF-4677-A322-D6136E4CFA0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E0D4F80-9FF5-4078-8C85-4A41C0EFE6DF}">
      <dgm:prSet phldrT="[ข้อความ]" custT="1"/>
      <dgm:spPr/>
      <dgm:t>
        <a:bodyPr/>
        <a:lstStyle/>
        <a:p>
          <a:r>
            <a:rPr lang="th-TH" sz="4400" b="1" dirty="0">
              <a:latin typeface="TH SarabunPSKT" pitchFamily="34" charset="-34"/>
              <a:cs typeface="TH SarabunPSKT" pitchFamily="34" charset="-34"/>
            </a:rPr>
            <a:t>๙ พ.ย.๖๓</a:t>
          </a:r>
        </a:p>
      </dgm:t>
    </dgm:pt>
    <dgm:pt modelId="{BC8DAA26-926A-4098-BDFF-EB5F1BE429D3}" type="parTrans" cxnId="{EBD9A0F3-8EA6-4755-B290-C569AD75C11F}">
      <dgm:prSet/>
      <dgm:spPr/>
      <dgm:t>
        <a:bodyPr/>
        <a:lstStyle/>
        <a:p>
          <a:endParaRPr lang="th-TH"/>
        </a:p>
      </dgm:t>
    </dgm:pt>
    <dgm:pt modelId="{3226FF5D-F361-4529-ADF2-85D82C5B8606}" type="sibTrans" cxnId="{EBD9A0F3-8EA6-4755-B290-C569AD75C11F}">
      <dgm:prSet/>
      <dgm:spPr/>
      <dgm:t>
        <a:bodyPr/>
        <a:lstStyle/>
        <a:p>
          <a:endParaRPr lang="th-TH"/>
        </a:p>
      </dgm:t>
    </dgm:pt>
    <dgm:pt modelId="{11330E0A-C787-4632-8E50-07120ED87FC2}">
      <dgm:prSet phldrT="[ข้อความ]" custT="1"/>
      <dgm:spPr>
        <a:solidFill>
          <a:srgbClr val="D9FDFF">
            <a:alpha val="90000"/>
          </a:srgbClr>
        </a:solidFill>
      </dgm:spPr>
      <dgm:t>
        <a:bodyPr/>
        <a:lstStyle/>
        <a:p>
          <a:r>
            <a:rPr lang="th-TH" sz="2800" b="1" dirty="0" err="1">
              <a:latin typeface="TH SarabunPSKT" pitchFamily="34" charset="-34"/>
              <a:cs typeface="TH SarabunPSKT" pitchFamily="34" charset="-34"/>
            </a:rPr>
            <a:t>อบต.นร</a:t>
          </a:r>
          <a:r>
            <a:rPr lang="th-TH" sz="2800" b="1" dirty="0">
              <a:latin typeface="TH SarabunPSKT" pitchFamily="34" charset="-34"/>
              <a:cs typeface="TH SarabunPSKT" pitchFamily="34" charset="-34"/>
            </a:rPr>
            <a:t>สิงห์</a:t>
          </a:r>
        </a:p>
        <a:p>
          <a:r>
            <a:rPr lang="th-TH" sz="2800" b="1" dirty="0" err="1">
              <a:latin typeface="TH SarabunPSKT" pitchFamily="34" charset="-34"/>
              <a:cs typeface="TH SarabunPSKT" pitchFamily="34" charset="-34"/>
            </a:rPr>
            <a:t>อบต.</a:t>
          </a:r>
          <a:r>
            <a:rPr lang="th-TH" sz="2800" b="1" dirty="0">
              <a:latin typeface="TH SarabunPSKT" pitchFamily="34" charset="-34"/>
              <a:cs typeface="TH SarabunPSKT" pitchFamily="34" charset="-34"/>
            </a:rPr>
            <a:t>เอกราช</a:t>
          </a:r>
        </a:p>
      </dgm:t>
    </dgm:pt>
    <dgm:pt modelId="{A76C49C2-2E94-4C88-8A78-99E76545423B}" type="parTrans" cxnId="{CB755C9F-CC72-44AF-979D-02B8FB1F33CA}">
      <dgm:prSet/>
      <dgm:spPr/>
      <dgm:t>
        <a:bodyPr/>
        <a:lstStyle/>
        <a:p>
          <a:endParaRPr lang="th-TH"/>
        </a:p>
      </dgm:t>
    </dgm:pt>
    <dgm:pt modelId="{8CA08372-79C4-43FE-977D-A2364FBBC0D7}" type="sibTrans" cxnId="{CB755C9F-CC72-44AF-979D-02B8FB1F33CA}">
      <dgm:prSet/>
      <dgm:spPr/>
      <dgm:t>
        <a:bodyPr/>
        <a:lstStyle/>
        <a:p>
          <a:endParaRPr lang="th-TH"/>
        </a:p>
      </dgm:t>
    </dgm:pt>
    <dgm:pt modelId="{B0FDC65D-00D9-41B4-8353-220961062C66}">
      <dgm:prSet phldrT="[ข้อความ]" custT="1"/>
      <dgm:spPr>
        <a:solidFill>
          <a:srgbClr val="D9FDFF">
            <a:alpha val="90000"/>
          </a:srgbClr>
        </a:solidFill>
      </dgm:spPr>
      <dgm:t>
        <a:bodyPr/>
        <a:lstStyle/>
        <a:p>
          <a:r>
            <a:rPr lang="th-TH" sz="2800" b="1" dirty="0" err="1">
              <a:latin typeface="TH SarabunPSKT" pitchFamily="34" charset="-34"/>
              <a:cs typeface="TH SarabunPSKT" pitchFamily="34" charset="-34"/>
            </a:rPr>
            <a:t>อบต.</a:t>
          </a:r>
          <a:r>
            <a:rPr lang="th-TH" sz="2800" b="1" dirty="0">
              <a:latin typeface="TH SarabunPSKT" pitchFamily="34" charset="-34"/>
              <a:cs typeface="TH SarabunPSKT" pitchFamily="34" charset="-34"/>
            </a:rPr>
            <a:t>โผงเผง</a:t>
          </a:r>
        </a:p>
      </dgm:t>
    </dgm:pt>
    <dgm:pt modelId="{A8048079-54B7-41F8-AE93-8748DE1BCBF8}" type="parTrans" cxnId="{798EE82D-5FF4-4BFA-8683-8D577075FA0F}">
      <dgm:prSet/>
      <dgm:spPr/>
      <dgm:t>
        <a:bodyPr/>
        <a:lstStyle/>
        <a:p>
          <a:endParaRPr lang="th-TH"/>
        </a:p>
      </dgm:t>
    </dgm:pt>
    <dgm:pt modelId="{C12C06D4-F9E8-4E95-8010-D02BF7811634}" type="sibTrans" cxnId="{798EE82D-5FF4-4BFA-8683-8D577075FA0F}">
      <dgm:prSet/>
      <dgm:spPr/>
      <dgm:t>
        <a:bodyPr/>
        <a:lstStyle/>
        <a:p>
          <a:endParaRPr lang="th-TH"/>
        </a:p>
      </dgm:t>
    </dgm:pt>
    <dgm:pt modelId="{F3428E2A-805F-4987-AF96-C049DAF94B51}">
      <dgm:prSet phldrT="[ข้อความ]" custT="1"/>
      <dgm:spPr/>
      <dgm:t>
        <a:bodyPr/>
        <a:lstStyle/>
        <a:p>
          <a:r>
            <a:rPr lang="th-TH" sz="4400" b="1" dirty="0">
              <a:latin typeface="TH SarabunPSKT" pitchFamily="34" charset="-34"/>
              <a:cs typeface="TH SarabunPSKT" pitchFamily="34" charset="-34"/>
            </a:rPr>
            <a:t>๑๐ พ.ย.๖๓</a:t>
          </a:r>
        </a:p>
      </dgm:t>
    </dgm:pt>
    <dgm:pt modelId="{C26A18E0-6412-43B5-B81A-E5B4F20F3BB6}" type="parTrans" cxnId="{35199847-6007-4512-B946-27F5840EF926}">
      <dgm:prSet/>
      <dgm:spPr/>
      <dgm:t>
        <a:bodyPr/>
        <a:lstStyle/>
        <a:p>
          <a:endParaRPr lang="th-TH"/>
        </a:p>
      </dgm:t>
    </dgm:pt>
    <dgm:pt modelId="{C707B850-1096-454B-82D0-3455D69481A9}" type="sibTrans" cxnId="{35199847-6007-4512-B946-27F5840EF926}">
      <dgm:prSet/>
      <dgm:spPr/>
      <dgm:t>
        <a:bodyPr/>
        <a:lstStyle/>
        <a:p>
          <a:endParaRPr lang="th-TH"/>
        </a:p>
      </dgm:t>
    </dgm:pt>
    <dgm:pt modelId="{F25F2B61-150B-45E6-9598-705174F7765C}">
      <dgm:prSet phldrT="[ข้อความ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sz="2800" b="1" dirty="0" err="1">
              <a:latin typeface="TH SarabunPSKT" pitchFamily="34" charset="-34"/>
              <a:cs typeface="TH SarabunPSKT" pitchFamily="34" charset="-34"/>
            </a:rPr>
            <a:t>อบต.</a:t>
          </a:r>
          <a:r>
            <a:rPr lang="th-TH" sz="2800" b="1" dirty="0">
              <a:latin typeface="TH SarabunPSKT" pitchFamily="34" charset="-34"/>
              <a:cs typeface="TH SarabunPSKT" pitchFamily="34" charset="-34"/>
            </a:rPr>
            <a:t>สายทอง</a:t>
          </a:r>
        </a:p>
        <a:p>
          <a:r>
            <a:rPr lang="th-TH" sz="2800" b="1" dirty="0" err="1">
              <a:latin typeface="TH SarabunPSKT" pitchFamily="34" charset="-34"/>
              <a:cs typeface="TH SarabunPSKT" pitchFamily="34" charset="-34"/>
            </a:rPr>
            <a:t>อบต.</a:t>
          </a:r>
          <a:r>
            <a:rPr lang="th-TH" sz="2800" b="1" dirty="0">
              <a:latin typeface="TH SarabunPSKT" pitchFamily="34" charset="-34"/>
              <a:cs typeface="TH SarabunPSKT" pitchFamily="34" charset="-34"/>
            </a:rPr>
            <a:t>โรงช้าง</a:t>
          </a:r>
        </a:p>
      </dgm:t>
    </dgm:pt>
    <dgm:pt modelId="{5185571B-B3B3-4A55-B3AE-9700146A6D4A}" type="parTrans" cxnId="{15682489-5E84-4D14-9615-DBA2C52598EB}">
      <dgm:prSet/>
      <dgm:spPr/>
      <dgm:t>
        <a:bodyPr/>
        <a:lstStyle/>
        <a:p>
          <a:endParaRPr lang="th-TH"/>
        </a:p>
      </dgm:t>
    </dgm:pt>
    <dgm:pt modelId="{59353474-F18C-43AC-8D7C-7E4F5047E520}" type="sibTrans" cxnId="{15682489-5E84-4D14-9615-DBA2C52598EB}">
      <dgm:prSet/>
      <dgm:spPr/>
      <dgm:t>
        <a:bodyPr/>
        <a:lstStyle/>
        <a:p>
          <a:endParaRPr lang="th-TH"/>
        </a:p>
      </dgm:t>
    </dgm:pt>
    <dgm:pt modelId="{6D365F7A-C661-4CE9-85A1-E2B3E6E2239A}">
      <dgm:prSet phldrT="[ข้อความ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sz="2800" b="1" dirty="0" err="1">
              <a:latin typeface="TH SarabunPSKT" pitchFamily="34" charset="-34"/>
              <a:cs typeface="TH SarabunPSKT" pitchFamily="34" charset="-34"/>
            </a:rPr>
            <a:t>อบต.</a:t>
          </a:r>
          <a:r>
            <a:rPr lang="th-TH" sz="2800" b="1" dirty="0">
              <a:latin typeface="TH SarabunPSKT" pitchFamily="34" charset="-34"/>
              <a:cs typeface="TH SarabunPSKT" pitchFamily="34" charset="-34"/>
            </a:rPr>
            <a:t>บางเสด็จ</a:t>
          </a:r>
        </a:p>
      </dgm:t>
    </dgm:pt>
    <dgm:pt modelId="{FDE5888D-B3BE-4BC9-B845-5823156CDA25}" type="parTrans" cxnId="{A3D2E3F0-0100-4A83-8764-8D544EEB5B27}">
      <dgm:prSet/>
      <dgm:spPr/>
      <dgm:t>
        <a:bodyPr/>
        <a:lstStyle/>
        <a:p>
          <a:endParaRPr lang="th-TH"/>
        </a:p>
      </dgm:t>
    </dgm:pt>
    <dgm:pt modelId="{CC73B0C0-18D4-46BE-89D9-165F5FADFC2A}" type="sibTrans" cxnId="{A3D2E3F0-0100-4A83-8764-8D544EEB5B27}">
      <dgm:prSet/>
      <dgm:spPr/>
      <dgm:t>
        <a:bodyPr/>
        <a:lstStyle/>
        <a:p>
          <a:endParaRPr lang="th-TH"/>
        </a:p>
      </dgm:t>
    </dgm:pt>
    <dgm:pt modelId="{9C16044C-73E4-49D0-93B3-DF9265BE3C3F}">
      <dgm:prSet phldrT="[ข้อความ]" custT="1"/>
      <dgm:spPr/>
      <dgm:t>
        <a:bodyPr/>
        <a:lstStyle/>
        <a:p>
          <a:r>
            <a:rPr lang="th-TH" sz="4400" b="1" dirty="0">
              <a:latin typeface="TH SarabunPSKT" pitchFamily="34" charset="-34"/>
              <a:cs typeface="TH SarabunPSKT" pitchFamily="34" charset="-34"/>
            </a:rPr>
            <a:t>๑๒ พ.ย.๖๓</a:t>
          </a:r>
        </a:p>
      </dgm:t>
    </dgm:pt>
    <dgm:pt modelId="{B0CF29AE-A835-4E6A-BE1D-89C89E8F4B60}" type="parTrans" cxnId="{0825611E-A9E3-462E-A420-B169EE721FDE}">
      <dgm:prSet/>
      <dgm:spPr/>
      <dgm:t>
        <a:bodyPr/>
        <a:lstStyle/>
        <a:p>
          <a:endParaRPr lang="th-TH"/>
        </a:p>
      </dgm:t>
    </dgm:pt>
    <dgm:pt modelId="{B00EBFD9-49D8-46FD-92F0-826C64C1B8B6}" type="sibTrans" cxnId="{0825611E-A9E3-462E-A420-B169EE721FDE}">
      <dgm:prSet/>
      <dgm:spPr/>
      <dgm:t>
        <a:bodyPr/>
        <a:lstStyle/>
        <a:p>
          <a:endParaRPr lang="th-TH"/>
        </a:p>
      </dgm:t>
    </dgm:pt>
    <dgm:pt modelId="{30F34C7D-4605-4004-A04F-48BA736B723A}">
      <dgm:prSet phldrT="[ข้อความ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th-TH" sz="2800" b="1" dirty="0">
              <a:latin typeface="TH SarabunPSKT" pitchFamily="34" charset="-34"/>
              <a:cs typeface="TH SarabunPSKT" pitchFamily="34" charset="-34"/>
            </a:rPr>
            <a:t>    เทศบาล ตำบลป่าโมก</a:t>
          </a:r>
        </a:p>
      </dgm:t>
    </dgm:pt>
    <dgm:pt modelId="{AED27F99-CFA9-4095-B69D-BD06AF570004}" type="parTrans" cxnId="{65108C93-3DF6-4116-82DC-6CFD1D782F9B}">
      <dgm:prSet/>
      <dgm:spPr/>
      <dgm:t>
        <a:bodyPr/>
        <a:lstStyle/>
        <a:p>
          <a:endParaRPr lang="th-TH"/>
        </a:p>
      </dgm:t>
    </dgm:pt>
    <dgm:pt modelId="{C8C68995-CA1D-44E8-85E2-E8C57EC9E5D7}" type="sibTrans" cxnId="{65108C93-3DF6-4116-82DC-6CFD1D782F9B}">
      <dgm:prSet/>
      <dgm:spPr/>
      <dgm:t>
        <a:bodyPr/>
        <a:lstStyle/>
        <a:p>
          <a:endParaRPr lang="th-TH"/>
        </a:p>
      </dgm:t>
    </dgm:pt>
    <dgm:pt modelId="{393F57EC-B9F9-4DCD-B7E4-ECF44A01C7A9}">
      <dgm:prSet phldrT="[ข้อความ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h-TH" sz="2800" b="1" dirty="0">
              <a:latin typeface="TH SarabunPSKT" pitchFamily="34" charset="-34"/>
              <a:cs typeface="TH SarabunPSKT" pitchFamily="34" charset="-34"/>
            </a:rPr>
            <a:t>สรุปผลการประเมิน</a:t>
          </a:r>
        </a:p>
      </dgm:t>
    </dgm:pt>
    <dgm:pt modelId="{204C8B1C-25B4-4E0C-85DE-83D22D491B04}" type="parTrans" cxnId="{8456091E-411D-45F1-BAFE-6306E05D05DC}">
      <dgm:prSet/>
      <dgm:spPr/>
      <dgm:t>
        <a:bodyPr/>
        <a:lstStyle/>
        <a:p>
          <a:endParaRPr lang="th-TH"/>
        </a:p>
      </dgm:t>
    </dgm:pt>
    <dgm:pt modelId="{FC1F5F5E-751F-4C27-B13D-E913A8BB7729}" type="sibTrans" cxnId="{8456091E-411D-45F1-BAFE-6306E05D05DC}">
      <dgm:prSet/>
      <dgm:spPr/>
      <dgm:t>
        <a:bodyPr/>
        <a:lstStyle/>
        <a:p>
          <a:endParaRPr lang="th-TH"/>
        </a:p>
      </dgm:t>
    </dgm:pt>
    <dgm:pt modelId="{D0B42987-7F1E-439F-92A4-194A900B164C}" type="pres">
      <dgm:prSet presAssocID="{B1027AC8-5DFF-4677-A322-D6136E4CFA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75B71D-FC1D-44AE-B88C-9349B4BA0AD0}" type="pres">
      <dgm:prSet presAssocID="{1E0D4F80-9FF5-4078-8C85-4A41C0EFE6DF}" presName="root" presStyleCnt="0"/>
      <dgm:spPr/>
    </dgm:pt>
    <dgm:pt modelId="{B2CD8D70-2E83-4B55-B952-7285BC58DE35}" type="pres">
      <dgm:prSet presAssocID="{1E0D4F80-9FF5-4078-8C85-4A41C0EFE6DF}" presName="rootComposite" presStyleCnt="0"/>
      <dgm:spPr/>
    </dgm:pt>
    <dgm:pt modelId="{A019CB98-5429-4F12-9C19-3A800729A7BB}" type="pres">
      <dgm:prSet presAssocID="{1E0D4F80-9FF5-4078-8C85-4A41C0EFE6DF}" presName="rootText" presStyleLbl="node1" presStyleIdx="0" presStyleCnt="3"/>
      <dgm:spPr/>
    </dgm:pt>
    <dgm:pt modelId="{84AF2618-E997-4FB5-9CB2-2AF0DB9E8F61}" type="pres">
      <dgm:prSet presAssocID="{1E0D4F80-9FF5-4078-8C85-4A41C0EFE6DF}" presName="rootConnector" presStyleLbl="node1" presStyleIdx="0" presStyleCnt="3"/>
      <dgm:spPr/>
    </dgm:pt>
    <dgm:pt modelId="{D1B87967-2155-4411-B571-2EED695139FB}" type="pres">
      <dgm:prSet presAssocID="{1E0D4F80-9FF5-4078-8C85-4A41C0EFE6DF}" presName="childShape" presStyleCnt="0"/>
      <dgm:spPr/>
    </dgm:pt>
    <dgm:pt modelId="{DA10251E-768E-4505-AAA0-506741BC2723}" type="pres">
      <dgm:prSet presAssocID="{A76C49C2-2E94-4C88-8A78-99E76545423B}" presName="Name13" presStyleLbl="parChTrans1D2" presStyleIdx="0" presStyleCnt="6"/>
      <dgm:spPr/>
    </dgm:pt>
    <dgm:pt modelId="{F6334396-DB57-47E8-881C-48B7ED01C645}" type="pres">
      <dgm:prSet presAssocID="{11330E0A-C787-4632-8E50-07120ED87FC2}" presName="childText" presStyleLbl="bgAcc1" presStyleIdx="0" presStyleCnt="6">
        <dgm:presLayoutVars>
          <dgm:bulletEnabled val="1"/>
        </dgm:presLayoutVars>
      </dgm:prSet>
      <dgm:spPr/>
    </dgm:pt>
    <dgm:pt modelId="{C9227D5B-61E0-4F0F-9E4F-40405C3F6B41}" type="pres">
      <dgm:prSet presAssocID="{A8048079-54B7-41F8-AE93-8748DE1BCBF8}" presName="Name13" presStyleLbl="parChTrans1D2" presStyleIdx="1" presStyleCnt="6"/>
      <dgm:spPr/>
    </dgm:pt>
    <dgm:pt modelId="{3C11F010-04BF-48CB-A72A-05537364D34E}" type="pres">
      <dgm:prSet presAssocID="{B0FDC65D-00D9-41B4-8353-220961062C66}" presName="childText" presStyleLbl="bgAcc1" presStyleIdx="1" presStyleCnt="6">
        <dgm:presLayoutVars>
          <dgm:bulletEnabled val="1"/>
        </dgm:presLayoutVars>
      </dgm:prSet>
      <dgm:spPr/>
    </dgm:pt>
    <dgm:pt modelId="{498EDD4F-2D97-464E-9FCB-9F938F198114}" type="pres">
      <dgm:prSet presAssocID="{F3428E2A-805F-4987-AF96-C049DAF94B51}" presName="root" presStyleCnt="0"/>
      <dgm:spPr/>
    </dgm:pt>
    <dgm:pt modelId="{2A4DAB3A-09FC-4696-B393-5020B3C6D603}" type="pres">
      <dgm:prSet presAssocID="{F3428E2A-805F-4987-AF96-C049DAF94B51}" presName="rootComposite" presStyleCnt="0"/>
      <dgm:spPr/>
    </dgm:pt>
    <dgm:pt modelId="{D93A0220-75EA-4A3F-96A4-8A9355F80BFE}" type="pres">
      <dgm:prSet presAssocID="{F3428E2A-805F-4987-AF96-C049DAF94B51}" presName="rootText" presStyleLbl="node1" presStyleIdx="1" presStyleCnt="3" custLinFactNeighborX="2317" custLinFactNeighborY="-6160"/>
      <dgm:spPr/>
    </dgm:pt>
    <dgm:pt modelId="{7A18BBF7-82AB-4ED0-85A5-F1811416C045}" type="pres">
      <dgm:prSet presAssocID="{F3428E2A-805F-4987-AF96-C049DAF94B51}" presName="rootConnector" presStyleLbl="node1" presStyleIdx="1" presStyleCnt="3"/>
      <dgm:spPr/>
    </dgm:pt>
    <dgm:pt modelId="{9F226105-9CF0-4180-BC10-75DA4403969D}" type="pres">
      <dgm:prSet presAssocID="{F3428E2A-805F-4987-AF96-C049DAF94B51}" presName="childShape" presStyleCnt="0"/>
      <dgm:spPr/>
    </dgm:pt>
    <dgm:pt modelId="{7C79D072-A84F-48FF-9013-E3A1991D8DAF}" type="pres">
      <dgm:prSet presAssocID="{5185571B-B3B3-4A55-B3AE-9700146A6D4A}" presName="Name13" presStyleLbl="parChTrans1D2" presStyleIdx="2" presStyleCnt="6"/>
      <dgm:spPr/>
    </dgm:pt>
    <dgm:pt modelId="{F5619ECA-6D0D-4C31-BFC9-D02EB5012FDB}" type="pres">
      <dgm:prSet presAssocID="{F25F2B61-150B-45E6-9598-705174F7765C}" presName="childText" presStyleLbl="bgAcc1" presStyleIdx="2" presStyleCnt="6">
        <dgm:presLayoutVars>
          <dgm:bulletEnabled val="1"/>
        </dgm:presLayoutVars>
      </dgm:prSet>
      <dgm:spPr/>
    </dgm:pt>
    <dgm:pt modelId="{B1217AA6-6D70-4394-85A9-CA96A98A7194}" type="pres">
      <dgm:prSet presAssocID="{FDE5888D-B3BE-4BC9-B845-5823156CDA25}" presName="Name13" presStyleLbl="parChTrans1D2" presStyleIdx="3" presStyleCnt="6"/>
      <dgm:spPr/>
    </dgm:pt>
    <dgm:pt modelId="{B306F692-9913-46F4-9C8B-CF52098D8535}" type="pres">
      <dgm:prSet presAssocID="{6D365F7A-C661-4CE9-85A1-E2B3E6E2239A}" presName="childText" presStyleLbl="bgAcc1" presStyleIdx="3" presStyleCnt="6">
        <dgm:presLayoutVars>
          <dgm:bulletEnabled val="1"/>
        </dgm:presLayoutVars>
      </dgm:prSet>
      <dgm:spPr/>
    </dgm:pt>
    <dgm:pt modelId="{247A7429-BFB7-444D-A713-DE0295E85643}" type="pres">
      <dgm:prSet presAssocID="{9C16044C-73E4-49D0-93B3-DF9265BE3C3F}" presName="root" presStyleCnt="0"/>
      <dgm:spPr/>
    </dgm:pt>
    <dgm:pt modelId="{BE8C36A3-044C-4477-B536-F10454A0C8AD}" type="pres">
      <dgm:prSet presAssocID="{9C16044C-73E4-49D0-93B3-DF9265BE3C3F}" presName="rootComposite" presStyleCnt="0"/>
      <dgm:spPr/>
    </dgm:pt>
    <dgm:pt modelId="{61C8EF39-9009-4511-BAB5-9BB427705E01}" type="pres">
      <dgm:prSet presAssocID="{9C16044C-73E4-49D0-93B3-DF9265BE3C3F}" presName="rootText" presStyleLbl="node1" presStyleIdx="2" presStyleCnt="3"/>
      <dgm:spPr/>
    </dgm:pt>
    <dgm:pt modelId="{7DA55ED2-1B44-4B89-AFCB-BE1FE5536907}" type="pres">
      <dgm:prSet presAssocID="{9C16044C-73E4-49D0-93B3-DF9265BE3C3F}" presName="rootConnector" presStyleLbl="node1" presStyleIdx="2" presStyleCnt="3"/>
      <dgm:spPr/>
    </dgm:pt>
    <dgm:pt modelId="{C6A8C241-8781-4DD5-BF65-63B0022FA173}" type="pres">
      <dgm:prSet presAssocID="{9C16044C-73E4-49D0-93B3-DF9265BE3C3F}" presName="childShape" presStyleCnt="0"/>
      <dgm:spPr/>
    </dgm:pt>
    <dgm:pt modelId="{CD4F7C86-7CDE-4B34-ADCE-159D0F4EAE66}" type="pres">
      <dgm:prSet presAssocID="{AED27F99-CFA9-4095-B69D-BD06AF570004}" presName="Name13" presStyleLbl="parChTrans1D2" presStyleIdx="4" presStyleCnt="6"/>
      <dgm:spPr/>
    </dgm:pt>
    <dgm:pt modelId="{040538E1-86E2-43C5-82C1-BA9B97C56A54}" type="pres">
      <dgm:prSet presAssocID="{30F34C7D-4605-4004-A04F-48BA736B723A}" presName="childText" presStyleLbl="bgAcc1" presStyleIdx="4" presStyleCnt="6">
        <dgm:presLayoutVars>
          <dgm:bulletEnabled val="1"/>
        </dgm:presLayoutVars>
      </dgm:prSet>
      <dgm:spPr/>
    </dgm:pt>
    <dgm:pt modelId="{C293AC55-D0B4-4681-9D1D-3E349A6503B3}" type="pres">
      <dgm:prSet presAssocID="{204C8B1C-25B4-4E0C-85DE-83D22D491B04}" presName="Name13" presStyleLbl="parChTrans1D2" presStyleIdx="5" presStyleCnt="6"/>
      <dgm:spPr/>
    </dgm:pt>
    <dgm:pt modelId="{DA22B451-D266-422E-A42F-7859802B8512}" type="pres">
      <dgm:prSet presAssocID="{393F57EC-B9F9-4DCD-B7E4-ECF44A01C7A9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3C18307-35A0-4361-A1F0-2171844D2879}" type="presOf" srcId="{1E0D4F80-9FF5-4078-8C85-4A41C0EFE6DF}" destId="{84AF2618-E997-4FB5-9CB2-2AF0DB9E8F61}" srcOrd="1" destOrd="0" presId="urn:microsoft.com/office/officeart/2005/8/layout/hierarchy3"/>
    <dgm:cxn modelId="{8456091E-411D-45F1-BAFE-6306E05D05DC}" srcId="{9C16044C-73E4-49D0-93B3-DF9265BE3C3F}" destId="{393F57EC-B9F9-4DCD-B7E4-ECF44A01C7A9}" srcOrd="1" destOrd="0" parTransId="{204C8B1C-25B4-4E0C-85DE-83D22D491B04}" sibTransId="{FC1F5F5E-751F-4C27-B13D-E913A8BB7729}"/>
    <dgm:cxn modelId="{0825611E-A9E3-462E-A420-B169EE721FDE}" srcId="{B1027AC8-5DFF-4677-A322-D6136E4CFA06}" destId="{9C16044C-73E4-49D0-93B3-DF9265BE3C3F}" srcOrd="2" destOrd="0" parTransId="{B0CF29AE-A835-4E6A-BE1D-89C89E8F4B60}" sibTransId="{B00EBFD9-49D8-46FD-92F0-826C64C1B8B6}"/>
    <dgm:cxn modelId="{601DE11E-AC32-4908-AD17-FB291843CE1A}" type="presOf" srcId="{204C8B1C-25B4-4E0C-85DE-83D22D491B04}" destId="{C293AC55-D0B4-4681-9D1D-3E349A6503B3}" srcOrd="0" destOrd="0" presId="urn:microsoft.com/office/officeart/2005/8/layout/hierarchy3"/>
    <dgm:cxn modelId="{EBD26E29-0606-49C5-BD95-BCC2F8A81E23}" type="presOf" srcId="{A8048079-54B7-41F8-AE93-8748DE1BCBF8}" destId="{C9227D5B-61E0-4F0F-9E4F-40405C3F6B41}" srcOrd="0" destOrd="0" presId="urn:microsoft.com/office/officeart/2005/8/layout/hierarchy3"/>
    <dgm:cxn modelId="{798EE82D-5FF4-4BFA-8683-8D577075FA0F}" srcId="{1E0D4F80-9FF5-4078-8C85-4A41C0EFE6DF}" destId="{B0FDC65D-00D9-41B4-8353-220961062C66}" srcOrd="1" destOrd="0" parTransId="{A8048079-54B7-41F8-AE93-8748DE1BCBF8}" sibTransId="{C12C06D4-F9E8-4E95-8010-D02BF7811634}"/>
    <dgm:cxn modelId="{0284DA3F-682D-478E-A27E-0BE93C64BCCD}" type="presOf" srcId="{9C16044C-73E4-49D0-93B3-DF9265BE3C3F}" destId="{61C8EF39-9009-4511-BAB5-9BB427705E01}" srcOrd="0" destOrd="0" presId="urn:microsoft.com/office/officeart/2005/8/layout/hierarchy3"/>
    <dgm:cxn modelId="{55E8B341-85B1-42C2-9B84-CDD73BE472C6}" type="presOf" srcId="{1E0D4F80-9FF5-4078-8C85-4A41C0EFE6DF}" destId="{A019CB98-5429-4F12-9C19-3A800729A7BB}" srcOrd="0" destOrd="0" presId="urn:microsoft.com/office/officeart/2005/8/layout/hierarchy3"/>
    <dgm:cxn modelId="{914D6443-14E0-4995-9934-EE156CC1F60A}" type="presOf" srcId="{F3428E2A-805F-4987-AF96-C049DAF94B51}" destId="{7A18BBF7-82AB-4ED0-85A5-F1811416C045}" srcOrd="1" destOrd="0" presId="urn:microsoft.com/office/officeart/2005/8/layout/hierarchy3"/>
    <dgm:cxn modelId="{F1827666-EBFE-4A0A-B029-EB0D62D44B73}" type="presOf" srcId="{30F34C7D-4605-4004-A04F-48BA736B723A}" destId="{040538E1-86E2-43C5-82C1-BA9B97C56A54}" srcOrd="0" destOrd="0" presId="urn:microsoft.com/office/officeart/2005/8/layout/hierarchy3"/>
    <dgm:cxn modelId="{35199847-6007-4512-B946-27F5840EF926}" srcId="{B1027AC8-5DFF-4677-A322-D6136E4CFA06}" destId="{F3428E2A-805F-4987-AF96-C049DAF94B51}" srcOrd="1" destOrd="0" parTransId="{C26A18E0-6412-43B5-B81A-E5B4F20F3BB6}" sibTransId="{C707B850-1096-454B-82D0-3455D69481A9}"/>
    <dgm:cxn modelId="{CA824952-D505-415F-8F18-9190C4C2A99C}" type="presOf" srcId="{B1027AC8-5DFF-4677-A322-D6136E4CFA06}" destId="{D0B42987-7F1E-439F-92A4-194A900B164C}" srcOrd="0" destOrd="0" presId="urn:microsoft.com/office/officeart/2005/8/layout/hierarchy3"/>
    <dgm:cxn modelId="{18A2F076-1CC1-4163-B6F8-B3EABAB4AAE8}" type="presOf" srcId="{AED27F99-CFA9-4095-B69D-BD06AF570004}" destId="{CD4F7C86-7CDE-4B34-ADCE-159D0F4EAE66}" srcOrd="0" destOrd="0" presId="urn:microsoft.com/office/officeart/2005/8/layout/hierarchy3"/>
    <dgm:cxn modelId="{A05DA15A-42D1-46A7-B603-1F8A2C30CAFC}" type="presOf" srcId="{B0FDC65D-00D9-41B4-8353-220961062C66}" destId="{3C11F010-04BF-48CB-A72A-05537364D34E}" srcOrd="0" destOrd="0" presId="urn:microsoft.com/office/officeart/2005/8/layout/hierarchy3"/>
    <dgm:cxn modelId="{3F73F17C-F5A1-4D32-8573-013894611CD6}" type="presOf" srcId="{F25F2B61-150B-45E6-9598-705174F7765C}" destId="{F5619ECA-6D0D-4C31-BFC9-D02EB5012FDB}" srcOrd="0" destOrd="0" presId="urn:microsoft.com/office/officeart/2005/8/layout/hierarchy3"/>
    <dgm:cxn modelId="{BAC3237F-BFB7-4A16-BE52-EFD61055FCD6}" type="presOf" srcId="{A76C49C2-2E94-4C88-8A78-99E76545423B}" destId="{DA10251E-768E-4505-AAA0-506741BC2723}" srcOrd="0" destOrd="0" presId="urn:microsoft.com/office/officeart/2005/8/layout/hierarchy3"/>
    <dgm:cxn modelId="{15682489-5E84-4D14-9615-DBA2C52598EB}" srcId="{F3428E2A-805F-4987-AF96-C049DAF94B51}" destId="{F25F2B61-150B-45E6-9598-705174F7765C}" srcOrd="0" destOrd="0" parTransId="{5185571B-B3B3-4A55-B3AE-9700146A6D4A}" sibTransId="{59353474-F18C-43AC-8D7C-7E4F5047E520}"/>
    <dgm:cxn modelId="{65108C93-3DF6-4116-82DC-6CFD1D782F9B}" srcId="{9C16044C-73E4-49D0-93B3-DF9265BE3C3F}" destId="{30F34C7D-4605-4004-A04F-48BA736B723A}" srcOrd="0" destOrd="0" parTransId="{AED27F99-CFA9-4095-B69D-BD06AF570004}" sibTransId="{C8C68995-CA1D-44E8-85E2-E8C57EC9E5D7}"/>
    <dgm:cxn modelId="{CB755C9F-CC72-44AF-979D-02B8FB1F33CA}" srcId="{1E0D4F80-9FF5-4078-8C85-4A41C0EFE6DF}" destId="{11330E0A-C787-4632-8E50-07120ED87FC2}" srcOrd="0" destOrd="0" parTransId="{A76C49C2-2E94-4C88-8A78-99E76545423B}" sibTransId="{8CA08372-79C4-43FE-977D-A2364FBBC0D7}"/>
    <dgm:cxn modelId="{A4FFFEB3-D0EA-42C6-AE2A-BB30EC74B434}" type="presOf" srcId="{6D365F7A-C661-4CE9-85A1-E2B3E6E2239A}" destId="{B306F692-9913-46F4-9C8B-CF52098D8535}" srcOrd="0" destOrd="0" presId="urn:microsoft.com/office/officeart/2005/8/layout/hierarchy3"/>
    <dgm:cxn modelId="{25AEFEB8-2801-4979-84D1-2BE31ACADC75}" type="presOf" srcId="{5185571B-B3B3-4A55-B3AE-9700146A6D4A}" destId="{7C79D072-A84F-48FF-9013-E3A1991D8DAF}" srcOrd="0" destOrd="0" presId="urn:microsoft.com/office/officeart/2005/8/layout/hierarchy3"/>
    <dgm:cxn modelId="{7191C9D2-610B-4FB6-9A7E-D9E96688E2C0}" type="presOf" srcId="{393F57EC-B9F9-4DCD-B7E4-ECF44A01C7A9}" destId="{DA22B451-D266-422E-A42F-7859802B8512}" srcOrd="0" destOrd="0" presId="urn:microsoft.com/office/officeart/2005/8/layout/hierarchy3"/>
    <dgm:cxn modelId="{D7B35BD9-842D-4B5A-B465-FC4B9441785E}" type="presOf" srcId="{11330E0A-C787-4632-8E50-07120ED87FC2}" destId="{F6334396-DB57-47E8-881C-48B7ED01C645}" srcOrd="0" destOrd="0" presId="urn:microsoft.com/office/officeart/2005/8/layout/hierarchy3"/>
    <dgm:cxn modelId="{972F37DD-6355-4965-8B5E-72651FF4BF4D}" type="presOf" srcId="{FDE5888D-B3BE-4BC9-B845-5823156CDA25}" destId="{B1217AA6-6D70-4394-85A9-CA96A98A7194}" srcOrd="0" destOrd="0" presId="urn:microsoft.com/office/officeart/2005/8/layout/hierarchy3"/>
    <dgm:cxn modelId="{F5A9F7EF-2601-4C7F-A29B-E1001212748B}" type="presOf" srcId="{F3428E2A-805F-4987-AF96-C049DAF94B51}" destId="{D93A0220-75EA-4A3F-96A4-8A9355F80BFE}" srcOrd="0" destOrd="0" presId="urn:microsoft.com/office/officeart/2005/8/layout/hierarchy3"/>
    <dgm:cxn modelId="{A3D2E3F0-0100-4A83-8764-8D544EEB5B27}" srcId="{F3428E2A-805F-4987-AF96-C049DAF94B51}" destId="{6D365F7A-C661-4CE9-85A1-E2B3E6E2239A}" srcOrd="1" destOrd="0" parTransId="{FDE5888D-B3BE-4BC9-B845-5823156CDA25}" sibTransId="{CC73B0C0-18D4-46BE-89D9-165F5FADFC2A}"/>
    <dgm:cxn modelId="{EBD9A0F3-8EA6-4755-B290-C569AD75C11F}" srcId="{B1027AC8-5DFF-4677-A322-D6136E4CFA06}" destId="{1E0D4F80-9FF5-4078-8C85-4A41C0EFE6DF}" srcOrd="0" destOrd="0" parTransId="{BC8DAA26-926A-4098-BDFF-EB5F1BE429D3}" sibTransId="{3226FF5D-F361-4529-ADF2-85D82C5B8606}"/>
    <dgm:cxn modelId="{98B7AEFD-FC63-4406-AC46-35F8D109F164}" type="presOf" srcId="{9C16044C-73E4-49D0-93B3-DF9265BE3C3F}" destId="{7DA55ED2-1B44-4B89-AFCB-BE1FE5536907}" srcOrd="1" destOrd="0" presId="urn:microsoft.com/office/officeart/2005/8/layout/hierarchy3"/>
    <dgm:cxn modelId="{FF3ED4B4-E827-406A-878D-D1F225E7DD63}" type="presParOf" srcId="{D0B42987-7F1E-439F-92A4-194A900B164C}" destId="{9275B71D-FC1D-44AE-B88C-9349B4BA0AD0}" srcOrd="0" destOrd="0" presId="urn:microsoft.com/office/officeart/2005/8/layout/hierarchy3"/>
    <dgm:cxn modelId="{9B01D2A8-52F0-4027-AA02-F74213753D35}" type="presParOf" srcId="{9275B71D-FC1D-44AE-B88C-9349B4BA0AD0}" destId="{B2CD8D70-2E83-4B55-B952-7285BC58DE35}" srcOrd="0" destOrd="0" presId="urn:microsoft.com/office/officeart/2005/8/layout/hierarchy3"/>
    <dgm:cxn modelId="{91DC3599-0F2F-4BF9-ADDE-1AA378776B18}" type="presParOf" srcId="{B2CD8D70-2E83-4B55-B952-7285BC58DE35}" destId="{A019CB98-5429-4F12-9C19-3A800729A7BB}" srcOrd="0" destOrd="0" presId="urn:microsoft.com/office/officeart/2005/8/layout/hierarchy3"/>
    <dgm:cxn modelId="{3B1E37AD-FB18-4048-9DBC-0754956BF686}" type="presParOf" srcId="{B2CD8D70-2E83-4B55-B952-7285BC58DE35}" destId="{84AF2618-E997-4FB5-9CB2-2AF0DB9E8F61}" srcOrd="1" destOrd="0" presId="urn:microsoft.com/office/officeart/2005/8/layout/hierarchy3"/>
    <dgm:cxn modelId="{14F28C99-5D93-4DC6-9F70-A880D06BF52B}" type="presParOf" srcId="{9275B71D-FC1D-44AE-B88C-9349B4BA0AD0}" destId="{D1B87967-2155-4411-B571-2EED695139FB}" srcOrd="1" destOrd="0" presId="urn:microsoft.com/office/officeart/2005/8/layout/hierarchy3"/>
    <dgm:cxn modelId="{BAC6FBC2-9583-48A3-9E1B-5E2092A24149}" type="presParOf" srcId="{D1B87967-2155-4411-B571-2EED695139FB}" destId="{DA10251E-768E-4505-AAA0-506741BC2723}" srcOrd="0" destOrd="0" presId="urn:microsoft.com/office/officeart/2005/8/layout/hierarchy3"/>
    <dgm:cxn modelId="{5EC76CD6-A5EA-45BC-A331-36B05A201661}" type="presParOf" srcId="{D1B87967-2155-4411-B571-2EED695139FB}" destId="{F6334396-DB57-47E8-881C-48B7ED01C645}" srcOrd="1" destOrd="0" presId="urn:microsoft.com/office/officeart/2005/8/layout/hierarchy3"/>
    <dgm:cxn modelId="{7527F7E4-DB9D-457B-8EB1-ACD933E35FDD}" type="presParOf" srcId="{D1B87967-2155-4411-B571-2EED695139FB}" destId="{C9227D5B-61E0-4F0F-9E4F-40405C3F6B41}" srcOrd="2" destOrd="0" presId="urn:microsoft.com/office/officeart/2005/8/layout/hierarchy3"/>
    <dgm:cxn modelId="{A6607A61-16B1-4C13-94A1-A0A2F4E2EE03}" type="presParOf" srcId="{D1B87967-2155-4411-B571-2EED695139FB}" destId="{3C11F010-04BF-48CB-A72A-05537364D34E}" srcOrd="3" destOrd="0" presId="urn:microsoft.com/office/officeart/2005/8/layout/hierarchy3"/>
    <dgm:cxn modelId="{D2CADFFF-A6F4-413C-8CC9-CD6B13F4B44B}" type="presParOf" srcId="{D0B42987-7F1E-439F-92A4-194A900B164C}" destId="{498EDD4F-2D97-464E-9FCB-9F938F198114}" srcOrd="1" destOrd="0" presId="urn:microsoft.com/office/officeart/2005/8/layout/hierarchy3"/>
    <dgm:cxn modelId="{522B36B7-51B9-49EB-A55C-7A15175AE331}" type="presParOf" srcId="{498EDD4F-2D97-464E-9FCB-9F938F198114}" destId="{2A4DAB3A-09FC-4696-B393-5020B3C6D603}" srcOrd="0" destOrd="0" presId="urn:microsoft.com/office/officeart/2005/8/layout/hierarchy3"/>
    <dgm:cxn modelId="{72CC850C-5A72-468A-AB20-D45F1BEA4D02}" type="presParOf" srcId="{2A4DAB3A-09FC-4696-B393-5020B3C6D603}" destId="{D93A0220-75EA-4A3F-96A4-8A9355F80BFE}" srcOrd="0" destOrd="0" presId="urn:microsoft.com/office/officeart/2005/8/layout/hierarchy3"/>
    <dgm:cxn modelId="{D25291F9-FF5E-479C-9235-74A0D24F1043}" type="presParOf" srcId="{2A4DAB3A-09FC-4696-B393-5020B3C6D603}" destId="{7A18BBF7-82AB-4ED0-85A5-F1811416C045}" srcOrd="1" destOrd="0" presId="urn:microsoft.com/office/officeart/2005/8/layout/hierarchy3"/>
    <dgm:cxn modelId="{954B4466-1EFB-4253-AD52-B66A39E0C71D}" type="presParOf" srcId="{498EDD4F-2D97-464E-9FCB-9F938F198114}" destId="{9F226105-9CF0-4180-BC10-75DA4403969D}" srcOrd="1" destOrd="0" presId="urn:microsoft.com/office/officeart/2005/8/layout/hierarchy3"/>
    <dgm:cxn modelId="{D5A266AB-7D07-4620-A695-00365467A98C}" type="presParOf" srcId="{9F226105-9CF0-4180-BC10-75DA4403969D}" destId="{7C79D072-A84F-48FF-9013-E3A1991D8DAF}" srcOrd="0" destOrd="0" presId="urn:microsoft.com/office/officeart/2005/8/layout/hierarchy3"/>
    <dgm:cxn modelId="{BFCE73E2-6CE8-4B2C-8199-14EBFBD8959E}" type="presParOf" srcId="{9F226105-9CF0-4180-BC10-75DA4403969D}" destId="{F5619ECA-6D0D-4C31-BFC9-D02EB5012FDB}" srcOrd="1" destOrd="0" presId="urn:microsoft.com/office/officeart/2005/8/layout/hierarchy3"/>
    <dgm:cxn modelId="{A7C0EC69-AFE7-4BAD-BA78-7B7159121207}" type="presParOf" srcId="{9F226105-9CF0-4180-BC10-75DA4403969D}" destId="{B1217AA6-6D70-4394-85A9-CA96A98A7194}" srcOrd="2" destOrd="0" presId="urn:microsoft.com/office/officeart/2005/8/layout/hierarchy3"/>
    <dgm:cxn modelId="{017BCF18-58DA-4F5B-AA8A-3C095429F361}" type="presParOf" srcId="{9F226105-9CF0-4180-BC10-75DA4403969D}" destId="{B306F692-9913-46F4-9C8B-CF52098D8535}" srcOrd="3" destOrd="0" presId="urn:microsoft.com/office/officeart/2005/8/layout/hierarchy3"/>
    <dgm:cxn modelId="{18C1C881-1F0B-4B25-B520-20A057634B52}" type="presParOf" srcId="{D0B42987-7F1E-439F-92A4-194A900B164C}" destId="{247A7429-BFB7-444D-A713-DE0295E85643}" srcOrd="2" destOrd="0" presId="urn:microsoft.com/office/officeart/2005/8/layout/hierarchy3"/>
    <dgm:cxn modelId="{875D6F15-5DCE-4853-A596-D1C2676D6D08}" type="presParOf" srcId="{247A7429-BFB7-444D-A713-DE0295E85643}" destId="{BE8C36A3-044C-4477-B536-F10454A0C8AD}" srcOrd="0" destOrd="0" presId="urn:microsoft.com/office/officeart/2005/8/layout/hierarchy3"/>
    <dgm:cxn modelId="{8F41633A-FC75-4606-B854-E7F8B6E61FB4}" type="presParOf" srcId="{BE8C36A3-044C-4477-B536-F10454A0C8AD}" destId="{61C8EF39-9009-4511-BAB5-9BB427705E01}" srcOrd="0" destOrd="0" presId="urn:microsoft.com/office/officeart/2005/8/layout/hierarchy3"/>
    <dgm:cxn modelId="{337B4E3A-7B1C-4738-B7F6-7FCABBB8323A}" type="presParOf" srcId="{BE8C36A3-044C-4477-B536-F10454A0C8AD}" destId="{7DA55ED2-1B44-4B89-AFCB-BE1FE5536907}" srcOrd="1" destOrd="0" presId="urn:microsoft.com/office/officeart/2005/8/layout/hierarchy3"/>
    <dgm:cxn modelId="{14467728-6812-4C97-9B65-88E9D2547DA1}" type="presParOf" srcId="{247A7429-BFB7-444D-A713-DE0295E85643}" destId="{C6A8C241-8781-4DD5-BF65-63B0022FA173}" srcOrd="1" destOrd="0" presId="urn:microsoft.com/office/officeart/2005/8/layout/hierarchy3"/>
    <dgm:cxn modelId="{A47EBE79-37FC-41B8-91FA-56F0B146B3A8}" type="presParOf" srcId="{C6A8C241-8781-4DD5-BF65-63B0022FA173}" destId="{CD4F7C86-7CDE-4B34-ADCE-159D0F4EAE66}" srcOrd="0" destOrd="0" presId="urn:microsoft.com/office/officeart/2005/8/layout/hierarchy3"/>
    <dgm:cxn modelId="{50B842DA-E52E-4013-A0ED-E1AAD84FF954}" type="presParOf" srcId="{C6A8C241-8781-4DD5-BF65-63B0022FA173}" destId="{040538E1-86E2-43C5-82C1-BA9B97C56A54}" srcOrd="1" destOrd="0" presId="urn:microsoft.com/office/officeart/2005/8/layout/hierarchy3"/>
    <dgm:cxn modelId="{9C7927C6-81E3-4BF8-988D-E3E35CE654F5}" type="presParOf" srcId="{C6A8C241-8781-4DD5-BF65-63B0022FA173}" destId="{C293AC55-D0B4-4681-9D1D-3E349A6503B3}" srcOrd="2" destOrd="0" presId="urn:microsoft.com/office/officeart/2005/8/layout/hierarchy3"/>
    <dgm:cxn modelId="{7525B50C-2194-4579-9491-7A52A97D0AFC}" type="presParOf" srcId="{C6A8C241-8781-4DD5-BF65-63B0022FA173}" destId="{DA22B451-D266-422E-A42F-7859802B851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D22A73-221B-467E-9B18-24E78004B4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651A913-0581-45D6-A2A8-BC786B65D2E3}">
      <dgm:prSet phldrT="[ข้อความ]" custT="1"/>
      <dgm:spPr>
        <a:ln>
          <a:solidFill>
            <a:srgbClr val="FF0000"/>
          </a:solidFill>
        </a:ln>
      </dgm:spPr>
      <dgm:t>
        <a:bodyPr/>
        <a:lstStyle/>
        <a:p>
          <a:r>
            <a:rPr lang="th-TH" sz="4000" b="1" dirty="0">
              <a:latin typeface="CordiaUPC" pitchFamily="34" charset="-34"/>
              <a:cs typeface="CordiaUPC" pitchFamily="34" charset="-34"/>
            </a:rPr>
            <a:t>๑.</a:t>
          </a:r>
          <a:r>
            <a:rPr lang="th-TH" sz="4000" b="1" dirty="0" err="1">
              <a:latin typeface="CordiaUPC" pitchFamily="34" charset="-34"/>
              <a:cs typeface="CordiaUPC" pitchFamily="34" charset="-34"/>
            </a:rPr>
            <a:t>อปท</a:t>
          </a:r>
          <a:r>
            <a:rPr lang="th-TH" sz="4000" b="1" dirty="0">
              <a:latin typeface="CordiaUPC" pitchFamily="34" charset="-34"/>
              <a:cs typeface="CordiaUPC" pitchFamily="34" charset="-34"/>
            </a:rPr>
            <a:t> และคณะกรรมการกองทุนฯให้ความสำคัญในการดำเนินงานกองทุนฯ </a:t>
          </a:r>
          <a:endParaRPr lang="th-TH" sz="4000" dirty="0"/>
        </a:p>
      </dgm:t>
    </dgm:pt>
    <dgm:pt modelId="{6A7D39C2-BF99-4FAC-87FA-11C8C3E7E329}" type="parTrans" cxnId="{43E85A86-EB97-46F6-8A06-913232FC70C4}">
      <dgm:prSet/>
      <dgm:spPr/>
      <dgm:t>
        <a:bodyPr/>
        <a:lstStyle/>
        <a:p>
          <a:endParaRPr lang="th-TH"/>
        </a:p>
      </dgm:t>
    </dgm:pt>
    <dgm:pt modelId="{CCA00CAE-99CD-4A79-AA45-EB4CD4CA298C}" type="sibTrans" cxnId="{43E85A86-EB97-46F6-8A06-913232FC70C4}">
      <dgm:prSet/>
      <dgm:spPr/>
      <dgm:t>
        <a:bodyPr/>
        <a:lstStyle/>
        <a:p>
          <a:endParaRPr lang="th-TH"/>
        </a:p>
      </dgm:t>
    </dgm:pt>
    <dgm:pt modelId="{4C880AA8-2E90-42BA-9CF0-A437F2611D41}">
      <dgm:prSet phldrT="[ข้อความ]" custT="1"/>
      <dgm:spPr>
        <a:ln>
          <a:solidFill>
            <a:srgbClr val="FF0000"/>
          </a:solidFill>
        </a:ln>
      </dgm:spPr>
      <dgm:t>
        <a:bodyPr/>
        <a:lstStyle/>
        <a:p>
          <a:r>
            <a:rPr lang="th-TH" sz="4000" b="1" dirty="0">
              <a:latin typeface="CordiaUPC" pitchFamily="34" charset="-34"/>
              <a:cs typeface="CordiaUPC" pitchFamily="34" charset="-34"/>
            </a:rPr>
            <a:t>๒.มีหน่วยงานและกลุ่มองค์กร มาขอรับการสนับสนุนงบประมาณจากกองทุน ฯ ที่หลากหลาย</a:t>
          </a:r>
          <a:endParaRPr lang="th-TH" sz="4000" dirty="0"/>
        </a:p>
      </dgm:t>
    </dgm:pt>
    <dgm:pt modelId="{B99E7249-6D98-4000-B5BC-5D27E3047A0C}" type="parTrans" cxnId="{2B656F65-299C-400A-A5ED-D22124B57681}">
      <dgm:prSet/>
      <dgm:spPr/>
      <dgm:t>
        <a:bodyPr/>
        <a:lstStyle/>
        <a:p>
          <a:endParaRPr lang="th-TH"/>
        </a:p>
      </dgm:t>
    </dgm:pt>
    <dgm:pt modelId="{CBB8829A-8243-4FA8-8529-0DEE3E851B2D}" type="sibTrans" cxnId="{2B656F65-299C-400A-A5ED-D22124B57681}">
      <dgm:prSet/>
      <dgm:spPr/>
      <dgm:t>
        <a:bodyPr/>
        <a:lstStyle/>
        <a:p>
          <a:endParaRPr lang="th-TH"/>
        </a:p>
      </dgm:t>
    </dgm:pt>
    <dgm:pt modelId="{0CD243F7-230C-42A3-8F24-36625E248EAC}" type="pres">
      <dgm:prSet presAssocID="{06D22A73-221B-467E-9B18-24E78004B4F8}" presName="linear" presStyleCnt="0">
        <dgm:presLayoutVars>
          <dgm:animLvl val="lvl"/>
          <dgm:resizeHandles val="exact"/>
        </dgm:presLayoutVars>
      </dgm:prSet>
      <dgm:spPr/>
    </dgm:pt>
    <dgm:pt modelId="{A847D5A4-F105-465C-AE2C-ED28D63352A6}" type="pres">
      <dgm:prSet presAssocID="{2651A913-0581-45D6-A2A8-BC786B65D2E3}" presName="parentText" presStyleLbl="node1" presStyleIdx="0" presStyleCnt="2" custScaleY="99075">
        <dgm:presLayoutVars>
          <dgm:chMax val="0"/>
          <dgm:bulletEnabled val="1"/>
        </dgm:presLayoutVars>
      </dgm:prSet>
      <dgm:spPr/>
    </dgm:pt>
    <dgm:pt modelId="{5D66F5CA-64E0-4AC3-A1CB-EE91DE2A2B2B}" type="pres">
      <dgm:prSet presAssocID="{CCA00CAE-99CD-4A79-AA45-EB4CD4CA298C}" presName="spacer" presStyleCnt="0"/>
      <dgm:spPr/>
    </dgm:pt>
    <dgm:pt modelId="{B831DC18-AF75-4F78-B761-05CF29321A25}" type="pres">
      <dgm:prSet presAssocID="{4C880AA8-2E90-42BA-9CF0-A437F2611D4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B656F65-299C-400A-A5ED-D22124B57681}" srcId="{06D22A73-221B-467E-9B18-24E78004B4F8}" destId="{4C880AA8-2E90-42BA-9CF0-A437F2611D41}" srcOrd="1" destOrd="0" parTransId="{B99E7249-6D98-4000-B5BC-5D27E3047A0C}" sibTransId="{CBB8829A-8243-4FA8-8529-0DEE3E851B2D}"/>
    <dgm:cxn modelId="{43E85A86-EB97-46F6-8A06-913232FC70C4}" srcId="{06D22A73-221B-467E-9B18-24E78004B4F8}" destId="{2651A913-0581-45D6-A2A8-BC786B65D2E3}" srcOrd="0" destOrd="0" parTransId="{6A7D39C2-BF99-4FAC-87FA-11C8C3E7E329}" sibTransId="{CCA00CAE-99CD-4A79-AA45-EB4CD4CA298C}"/>
    <dgm:cxn modelId="{E28E2793-9C91-4BB9-889B-374015C9045F}" type="presOf" srcId="{4C880AA8-2E90-42BA-9CF0-A437F2611D41}" destId="{B831DC18-AF75-4F78-B761-05CF29321A25}" srcOrd="0" destOrd="0" presId="urn:microsoft.com/office/officeart/2005/8/layout/vList2"/>
    <dgm:cxn modelId="{CD1C50C1-A1DD-4190-89B7-3D46FF71E018}" type="presOf" srcId="{06D22A73-221B-467E-9B18-24E78004B4F8}" destId="{0CD243F7-230C-42A3-8F24-36625E248EAC}" srcOrd="0" destOrd="0" presId="urn:microsoft.com/office/officeart/2005/8/layout/vList2"/>
    <dgm:cxn modelId="{2B69A0CC-5A29-45DC-A708-033A02D8B07C}" type="presOf" srcId="{2651A913-0581-45D6-A2A8-BC786B65D2E3}" destId="{A847D5A4-F105-465C-AE2C-ED28D63352A6}" srcOrd="0" destOrd="0" presId="urn:microsoft.com/office/officeart/2005/8/layout/vList2"/>
    <dgm:cxn modelId="{B08CC87D-BD67-49ED-90AC-643E77B14F4D}" type="presParOf" srcId="{0CD243F7-230C-42A3-8F24-36625E248EAC}" destId="{A847D5A4-F105-465C-AE2C-ED28D63352A6}" srcOrd="0" destOrd="0" presId="urn:microsoft.com/office/officeart/2005/8/layout/vList2"/>
    <dgm:cxn modelId="{BA3AA1B1-DC8B-49D0-BF94-7C9400DEBA06}" type="presParOf" srcId="{0CD243F7-230C-42A3-8F24-36625E248EAC}" destId="{5D66F5CA-64E0-4AC3-A1CB-EE91DE2A2B2B}" srcOrd="1" destOrd="0" presId="urn:microsoft.com/office/officeart/2005/8/layout/vList2"/>
    <dgm:cxn modelId="{0657F9AF-EFCC-47F8-A776-DA8D7B3F1706}" type="presParOf" srcId="{0CD243F7-230C-42A3-8F24-36625E248EAC}" destId="{B831DC18-AF75-4F78-B761-05CF29321A2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019A56-BC8D-4A5D-8E8B-996ED8C5F0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DC40F57-EB02-42F7-AD9C-DC5629C00E8E}">
      <dgm:prSet phldrT="[ข้อความ]" custT="1"/>
      <dgm:spPr>
        <a:ln>
          <a:solidFill>
            <a:srgbClr val="FFFF00"/>
          </a:solidFill>
        </a:ln>
      </dgm:spPr>
      <dgm:t>
        <a:bodyPr/>
        <a:lstStyle/>
        <a:p>
          <a:r>
            <a:rPr lang="th-TH" sz="3900" b="1" dirty="0"/>
            <a:t>รูปแบบแผนงานและโครงการไม่เหมือนกัน</a:t>
          </a:r>
        </a:p>
      </dgm:t>
    </dgm:pt>
    <dgm:pt modelId="{4AC577A7-F3BC-4836-A01F-1E8725AAA8D3}" type="parTrans" cxnId="{E48043D8-5ADA-45D6-8840-F96DE9F61293}">
      <dgm:prSet/>
      <dgm:spPr/>
      <dgm:t>
        <a:bodyPr/>
        <a:lstStyle/>
        <a:p>
          <a:endParaRPr lang="th-TH"/>
        </a:p>
      </dgm:t>
    </dgm:pt>
    <dgm:pt modelId="{6D5E15D5-765E-4A41-9FCB-2595E874338F}" type="sibTrans" cxnId="{E48043D8-5ADA-45D6-8840-F96DE9F61293}">
      <dgm:prSet/>
      <dgm:spPr/>
      <dgm:t>
        <a:bodyPr/>
        <a:lstStyle/>
        <a:p>
          <a:endParaRPr lang="th-TH"/>
        </a:p>
      </dgm:t>
    </dgm:pt>
    <dgm:pt modelId="{5A883389-88A4-499E-AD1E-F720281F6532}">
      <dgm:prSet phldrT="[ข้อความ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th-TH" sz="3900" b="1" dirty="0"/>
            <a:t>ควรใช้แบบฟอร์มการเขียนขอโครงการของ </a:t>
          </a:r>
          <a:r>
            <a:rPr lang="th-TH" sz="3900" b="1" dirty="0" err="1"/>
            <a:t>สปสช.</a:t>
          </a:r>
          <a:r>
            <a:rPr lang="th-TH" sz="3900" b="1" dirty="0"/>
            <a:t>จะได้เป็นไปในแนวทางเดียวกัน</a:t>
          </a:r>
        </a:p>
      </dgm:t>
    </dgm:pt>
    <dgm:pt modelId="{F5F693B5-9C34-4FB2-B6AB-D47E6CCA69C9}" type="parTrans" cxnId="{43EA7D82-1E67-4B49-A91C-93D9356CE986}">
      <dgm:prSet/>
      <dgm:spPr/>
      <dgm:t>
        <a:bodyPr/>
        <a:lstStyle/>
        <a:p>
          <a:endParaRPr lang="th-TH"/>
        </a:p>
      </dgm:t>
    </dgm:pt>
    <dgm:pt modelId="{B015D368-455A-483A-BD5E-25AAC7919921}" type="sibTrans" cxnId="{43EA7D82-1E67-4B49-A91C-93D9356CE986}">
      <dgm:prSet/>
      <dgm:spPr/>
      <dgm:t>
        <a:bodyPr/>
        <a:lstStyle/>
        <a:p>
          <a:endParaRPr lang="th-TH"/>
        </a:p>
      </dgm:t>
    </dgm:pt>
    <dgm:pt modelId="{570C6450-36D1-4EF9-A3B0-038A0D6FEE6F}">
      <dgm:prSet phldrT="[ข้อความ]" custT="1"/>
      <dgm:spPr>
        <a:ln>
          <a:solidFill>
            <a:srgbClr val="FFFF00"/>
          </a:solidFill>
        </a:ln>
      </dgm:spPr>
      <dgm:t>
        <a:bodyPr/>
        <a:lstStyle/>
        <a:p>
          <a:r>
            <a:rPr lang="th-TH" sz="3900" b="1" dirty="0"/>
            <a:t>การจัดทำโครงการไม่ครอบคลุมทุกกลุ่มเป้าหมาย</a:t>
          </a:r>
        </a:p>
      </dgm:t>
    </dgm:pt>
    <dgm:pt modelId="{E185A5E7-E673-4CA5-8421-BE1473065AFF}" type="parTrans" cxnId="{946CBADE-AE2F-4D53-86DF-4A9793DD7C2D}">
      <dgm:prSet/>
      <dgm:spPr/>
      <dgm:t>
        <a:bodyPr/>
        <a:lstStyle/>
        <a:p>
          <a:endParaRPr lang="th-TH"/>
        </a:p>
      </dgm:t>
    </dgm:pt>
    <dgm:pt modelId="{071AD762-A176-4B09-B575-791CDA3D4652}" type="sibTrans" cxnId="{946CBADE-AE2F-4D53-86DF-4A9793DD7C2D}">
      <dgm:prSet/>
      <dgm:spPr/>
      <dgm:t>
        <a:bodyPr/>
        <a:lstStyle/>
        <a:p>
          <a:endParaRPr lang="th-TH"/>
        </a:p>
      </dgm:t>
    </dgm:pt>
    <dgm:pt modelId="{9E900D1C-91EC-46D3-B497-08CE787C5F03}">
      <dgm:prSet phldrT="[ข้อความ]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th-TH" b="1" dirty="0"/>
            <a:t>ชี้แจงเจ้าของโครงการให้ระบุกลุ่มเป้าหมายให้ชัดเจนและให้ครอบคลุมทุกกลุ่มเป้าหมาย</a:t>
          </a:r>
          <a:endParaRPr lang="th-TH" dirty="0"/>
        </a:p>
      </dgm:t>
    </dgm:pt>
    <dgm:pt modelId="{DD3135AF-6FC7-4B5A-8F52-959BFC803EF9}" type="parTrans" cxnId="{6B2B9DEC-40CC-4CF4-A92C-A5E84E427F3F}">
      <dgm:prSet/>
      <dgm:spPr/>
      <dgm:t>
        <a:bodyPr/>
        <a:lstStyle/>
        <a:p>
          <a:endParaRPr lang="th-TH"/>
        </a:p>
      </dgm:t>
    </dgm:pt>
    <dgm:pt modelId="{0D8EE225-4E37-4CCF-BD80-5CA188EAE491}" type="sibTrans" cxnId="{6B2B9DEC-40CC-4CF4-A92C-A5E84E427F3F}">
      <dgm:prSet/>
      <dgm:spPr/>
      <dgm:t>
        <a:bodyPr/>
        <a:lstStyle/>
        <a:p>
          <a:endParaRPr lang="th-TH"/>
        </a:p>
      </dgm:t>
    </dgm:pt>
    <dgm:pt modelId="{F7523E7B-77DD-44F8-8593-2C91FD0C24AA}" type="pres">
      <dgm:prSet presAssocID="{17019A56-BC8D-4A5D-8E8B-996ED8C5F0C5}" presName="Name0" presStyleCnt="0">
        <dgm:presLayoutVars>
          <dgm:dir/>
          <dgm:animLvl val="lvl"/>
          <dgm:resizeHandles val="exact"/>
        </dgm:presLayoutVars>
      </dgm:prSet>
      <dgm:spPr/>
    </dgm:pt>
    <dgm:pt modelId="{331498A4-8455-4D7F-B86F-2CF2988D2949}" type="pres">
      <dgm:prSet presAssocID="{DDC40F57-EB02-42F7-AD9C-DC5629C00E8E}" presName="linNode" presStyleCnt="0"/>
      <dgm:spPr/>
    </dgm:pt>
    <dgm:pt modelId="{6FA92F7C-4B58-4837-BDC2-33F27788939E}" type="pres">
      <dgm:prSet presAssocID="{DDC40F57-EB02-42F7-AD9C-DC5629C00E8E}" presName="parentText" presStyleLbl="node1" presStyleIdx="0" presStyleCnt="2" custScaleY="131536">
        <dgm:presLayoutVars>
          <dgm:chMax val="1"/>
          <dgm:bulletEnabled val="1"/>
        </dgm:presLayoutVars>
      </dgm:prSet>
      <dgm:spPr/>
    </dgm:pt>
    <dgm:pt modelId="{2E779F6C-F3D4-435C-9CC1-4DA113BEEF45}" type="pres">
      <dgm:prSet presAssocID="{DDC40F57-EB02-42F7-AD9C-DC5629C00E8E}" presName="descendantText" presStyleLbl="alignAccFollowNode1" presStyleIdx="0" presStyleCnt="2" custScaleY="148883" custLinFactNeighborX="537" custLinFactNeighborY="10288">
        <dgm:presLayoutVars>
          <dgm:bulletEnabled val="1"/>
        </dgm:presLayoutVars>
      </dgm:prSet>
      <dgm:spPr/>
    </dgm:pt>
    <dgm:pt modelId="{E159011E-1AFB-44C5-A812-0CBFAB7929B9}" type="pres">
      <dgm:prSet presAssocID="{6D5E15D5-765E-4A41-9FCB-2595E874338F}" presName="sp" presStyleCnt="0"/>
      <dgm:spPr/>
    </dgm:pt>
    <dgm:pt modelId="{5742286A-8FF2-48C4-BB9D-E7142C175E69}" type="pres">
      <dgm:prSet presAssocID="{570C6450-36D1-4EF9-A3B0-038A0D6FEE6F}" presName="linNode" presStyleCnt="0"/>
      <dgm:spPr/>
    </dgm:pt>
    <dgm:pt modelId="{FDAB3903-08CA-4E20-8C05-845E3F6CA854}" type="pres">
      <dgm:prSet presAssocID="{570C6450-36D1-4EF9-A3B0-038A0D6FEE6F}" presName="parentText" presStyleLbl="node1" presStyleIdx="1" presStyleCnt="2" custScaleY="148562" custLinFactNeighborX="-1347" custLinFactNeighborY="5181">
        <dgm:presLayoutVars>
          <dgm:chMax val="1"/>
          <dgm:bulletEnabled val="1"/>
        </dgm:presLayoutVars>
      </dgm:prSet>
      <dgm:spPr/>
    </dgm:pt>
    <dgm:pt modelId="{8704A9A2-1246-40EF-B2E5-5EE07C302038}" type="pres">
      <dgm:prSet presAssocID="{570C6450-36D1-4EF9-A3B0-038A0D6FEE6F}" presName="descendantText" presStyleLbl="alignAccFollowNode1" presStyleIdx="1" presStyleCnt="2" custScaleY="159385">
        <dgm:presLayoutVars>
          <dgm:bulletEnabled val="1"/>
        </dgm:presLayoutVars>
      </dgm:prSet>
      <dgm:spPr/>
    </dgm:pt>
  </dgm:ptLst>
  <dgm:cxnLst>
    <dgm:cxn modelId="{100ECF29-9CD1-4FED-B5D1-DF058DE5C730}" type="presOf" srcId="{9E900D1C-91EC-46D3-B497-08CE787C5F03}" destId="{8704A9A2-1246-40EF-B2E5-5EE07C302038}" srcOrd="0" destOrd="0" presId="urn:microsoft.com/office/officeart/2005/8/layout/vList5"/>
    <dgm:cxn modelId="{182D2E3C-BA08-4CFD-B465-01659ECC5D8B}" type="presOf" srcId="{5A883389-88A4-499E-AD1E-F720281F6532}" destId="{2E779F6C-F3D4-435C-9CC1-4DA113BEEF45}" srcOrd="0" destOrd="0" presId="urn:microsoft.com/office/officeart/2005/8/layout/vList5"/>
    <dgm:cxn modelId="{84DDC97C-BEDD-406F-A5C8-2CE241351041}" type="presOf" srcId="{570C6450-36D1-4EF9-A3B0-038A0D6FEE6F}" destId="{FDAB3903-08CA-4E20-8C05-845E3F6CA854}" srcOrd="0" destOrd="0" presId="urn:microsoft.com/office/officeart/2005/8/layout/vList5"/>
    <dgm:cxn modelId="{43EA7D82-1E67-4B49-A91C-93D9356CE986}" srcId="{DDC40F57-EB02-42F7-AD9C-DC5629C00E8E}" destId="{5A883389-88A4-499E-AD1E-F720281F6532}" srcOrd="0" destOrd="0" parTransId="{F5F693B5-9C34-4FB2-B6AB-D47E6CCA69C9}" sibTransId="{B015D368-455A-483A-BD5E-25AAC7919921}"/>
    <dgm:cxn modelId="{867C50B8-D527-4213-8553-1C284031AB1E}" type="presOf" srcId="{DDC40F57-EB02-42F7-AD9C-DC5629C00E8E}" destId="{6FA92F7C-4B58-4837-BDC2-33F27788939E}" srcOrd="0" destOrd="0" presId="urn:microsoft.com/office/officeart/2005/8/layout/vList5"/>
    <dgm:cxn modelId="{E48043D8-5ADA-45D6-8840-F96DE9F61293}" srcId="{17019A56-BC8D-4A5D-8E8B-996ED8C5F0C5}" destId="{DDC40F57-EB02-42F7-AD9C-DC5629C00E8E}" srcOrd="0" destOrd="0" parTransId="{4AC577A7-F3BC-4836-A01F-1E8725AAA8D3}" sibTransId="{6D5E15D5-765E-4A41-9FCB-2595E874338F}"/>
    <dgm:cxn modelId="{FB671ADC-7FB1-4FA6-A5EB-1DB187142192}" type="presOf" srcId="{17019A56-BC8D-4A5D-8E8B-996ED8C5F0C5}" destId="{F7523E7B-77DD-44F8-8593-2C91FD0C24AA}" srcOrd="0" destOrd="0" presId="urn:microsoft.com/office/officeart/2005/8/layout/vList5"/>
    <dgm:cxn modelId="{946CBADE-AE2F-4D53-86DF-4A9793DD7C2D}" srcId="{17019A56-BC8D-4A5D-8E8B-996ED8C5F0C5}" destId="{570C6450-36D1-4EF9-A3B0-038A0D6FEE6F}" srcOrd="1" destOrd="0" parTransId="{E185A5E7-E673-4CA5-8421-BE1473065AFF}" sibTransId="{071AD762-A176-4B09-B575-791CDA3D4652}"/>
    <dgm:cxn modelId="{6B2B9DEC-40CC-4CF4-A92C-A5E84E427F3F}" srcId="{570C6450-36D1-4EF9-A3B0-038A0D6FEE6F}" destId="{9E900D1C-91EC-46D3-B497-08CE787C5F03}" srcOrd="0" destOrd="0" parTransId="{DD3135AF-6FC7-4B5A-8F52-959BFC803EF9}" sibTransId="{0D8EE225-4E37-4CCF-BD80-5CA188EAE491}"/>
    <dgm:cxn modelId="{D9FA0199-7A24-434A-ACCC-9FCEB09D7DF0}" type="presParOf" srcId="{F7523E7B-77DD-44F8-8593-2C91FD0C24AA}" destId="{331498A4-8455-4D7F-B86F-2CF2988D2949}" srcOrd="0" destOrd="0" presId="urn:microsoft.com/office/officeart/2005/8/layout/vList5"/>
    <dgm:cxn modelId="{E04DDF77-DC16-48D7-A238-7E03E3BA91BE}" type="presParOf" srcId="{331498A4-8455-4D7F-B86F-2CF2988D2949}" destId="{6FA92F7C-4B58-4837-BDC2-33F27788939E}" srcOrd="0" destOrd="0" presId="urn:microsoft.com/office/officeart/2005/8/layout/vList5"/>
    <dgm:cxn modelId="{C3E83CF4-D908-46AF-B25A-1BF78CDDAC8E}" type="presParOf" srcId="{331498A4-8455-4D7F-B86F-2CF2988D2949}" destId="{2E779F6C-F3D4-435C-9CC1-4DA113BEEF45}" srcOrd="1" destOrd="0" presId="urn:microsoft.com/office/officeart/2005/8/layout/vList5"/>
    <dgm:cxn modelId="{F534B3A2-1A76-482C-AA20-06F40686732E}" type="presParOf" srcId="{F7523E7B-77DD-44F8-8593-2C91FD0C24AA}" destId="{E159011E-1AFB-44C5-A812-0CBFAB7929B9}" srcOrd="1" destOrd="0" presId="urn:microsoft.com/office/officeart/2005/8/layout/vList5"/>
    <dgm:cxn modelId="{6BF133E6-6E91-492C-977B-724E225C6FE2}" type="presParOf" srcId="{F7523E7B-77DD-44F8-8593-2C91FD0C24AA}" destId="{5742286A-8FF2-48C4-BB9D-E7142C175E69}" srcOrd="2" destOrd="0" presId="urn:microsoft.com/office/officeart/2005/8/layout/vList5"/>
    <dgm:cxn modelId="{D2EE97CB-F059-4E63-BCD9-25D926C14430}" type="presParOf" srcId="{5742286A-8FF2-48C4-BB9D-E7142C175E69}" destId="{FDAB3903-08CA-4E20-8C05-845E3F6CA854}" srcOrd="0" destOrd="0" presId="urn:microsoft.com/office/officeart/2005/8/layout/vList5"/>
    <dgm:cxn modelId="{0128AEB3-2368-442C-B854-67F861BB3882}" type="presParOf" srcId="{5742286A-8FF2-48C4-BB9D-E7142C175E69}" destId="{8704A9A2-1246-40EF-B2E5-5EE07C3020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019A56-BC8D-4A5D-8E8B-996ED8C5F0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DC40F57-EB02-42F7-AD9C-DC5629C00E8E}">
      <dgm:prSet phldrT="[ข้อความ]" custT="1"/>
      <dgm:spPr>
        <a:ln>
          <a:solidFill>
            <a:srgbClr val="FF0000"/>
          </a:solidFill>
        </a:ln>
      </dgm:spPr>
      <dgm:t>
        <a:bodyPr/>
        <a:lstStyle/>
        <a:p>
          <a:r>
            <a:rPr lang="th-TH" sz="3900" b="1" dirty="0"/>
            <a:t>โครงการที่อนุมัติแล้วบางโครงไม่ได้ดำเนินการเนื่องจากติดโควิด</a:t>
          </a:r>
        </a:p>
      </dgm:t>
    </dgm:pt>
    <dgm:pt modelId="{4AC577A7-F3BC-4836-A01F-1E8725AAA8D3}" type="parTrans" cxnId="{E48043D8-5ADA-45D6-8840-F96DE9F61293}">
      <dgm:prSet/>
      <dgm:spPr/>
      <dgm:t>
        <a:bodyPr/>
        <a:lstStyle/>
        <a:p>
          <a:endParaRPr lang="th-TH"/>
        </a:p>
      </dgm:t>
    </dgm:pt>
    <dgm:pt modelId="{6D5E15D5-765E-4A41-9FCB-2595E874338F}" type="sibTrans" cxnId="{E48043D8-5ADA-45D6-8840-F96DE9F61293}">
      <dgm:prSet/>
      <dgm:spPr/>
      <dgm:t>
        <a:bodyPr/>
        <a:lstStyle/>
        <a:p>
          <a:endParaRPr lang="th-TH"/>
        </a:p>
      </dgm:t>
    </dgm:pt>
    <dgm:pt modelId="{5A883389-88A4-499E-AD1E-F720281F6532}">
      <dgm:prSet phldrT="[ข้อความ]" custT="1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th-TH" sz="3900" b="1" dirty="0"/>
            <a:t>คืนเงินเข้ากองทุนและนำมาใช้ในปี ๒๕๖๔</a:t>
          </a:r>
        </a:p>
      </dgm:t>
    </dgm:pt>
    <dgm:pt modelId="{F5F693B5-9C34-4FB2-B6AB-D47E6CCA69C9}" type="parTrans" cxnId="{43EA7D82-1E67-4B49-A91C-93D9356CE986}">
      <dgm:prSet/>
      <dgm:spPr/>
      <dgm:t>
        <a:bodyPr/>
        <a:lstStyle/>
        <a:p>
          <a:endParaRPr lang="th-TH"/>
        </a:p>
      </dgm:t>
    </dgm:pt>
    <dgm:pt modelId="{B015D368-455A-483A-BD5E-25AAC7919921}" type="sibTrans" cxnId="{43EA7D82-1E67-4B49-A91C-93D9356CE986}">
      <dgm:prSet/>
      <dgm:spPr/>
      <dgm:t>
        <a:bodyPr/>
        <a:lstStyle/>
        <a:p>
          <a:endParaRPr lang="th-TH"/>
        </a:p>
      </dgm:t>
    </dgm:pt>
    <dgm:pt modelId="{570C6450-36D1-4EF9-A3B0-038A0D6FEE6F}">
      <dgm:prSet phldrT="[ข้อความ]" custT="1"/>
      <dgm:spPr>
        <a:ln>
          <a:solidFill>
            <a:srgbClr val="FF0000"/>
          </a:solidFill>
        </a:ln>
      </dgm:spPr>
      <dgm:t>
        <a:bodyPr/>
        <a:lstStyle/>
        <a:p>
          <a:r>
            <a:rPr lang="th-TH" sz="3900" b="1" dirty="0"/>
            <a:t>มีการสรุปผลการดำเนินงานไม่ครบทุกโครงการ</a:t>
          </a:r>
        </a:p>
      </dgm:t>
    </dgm:pt>
    <dgm:pt modelId="{E185A5E7-E673-4CA5-8421-BE1473065AFF}" type="parTrans" cxnId="{946CBADE-AE2F-4D53-86DF-4A9793DD7C2D}">
      <dgm:prSet/>
      <dgm:spPr/>
      <dgm:t>
        <a:bodyPr/>
        <a:lstStyle/>
        <a:p>
          <a:endParaRPr lang="th-TH"/>
        </a:p>
      </dgm:t>
    </dgm:pt>
    <dgm:pt modelId="{071AD762-A176-4B09-B575-791CDA3D4652}" type="sibTrans" cxnId="{946CBADE-AE2F-4D53-86DF-4A9793DD7C2D}">
      <dgm:prSet/>
      <dgm:spPr/>
      <dgm:t>
        <a:bodyPr/>
        <a:lstStyle/>
        <a:p>
          <a:endParaRPr lang="th-TH"/>
        </a:p>
      </dgm:t>
    </dgm:pt>
    <dgm:pt modelId="{9E900D1C-91EC-46D3-B497-08CE787C5F03}">
      <dgm:prSet phldrT="[ข้อความ]" custT="1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th-TH" sz="3900" b="1" dirty="0"/>
            <a:t>ให้คณะกรรมการกระตุ้นติดตามสรุปผลการดำเนินงานตามโครงการให้ครบ</a:t>
          </a:r>
        </a:p>
      </dgm:t>
    </dgm:pt>
    <dgm:pt modelId="{DD3135AF-6FC7-4B5A-8F52-959BFC803EF9}" type="parTrans" cxnId="{6B2B9DEC-40CC-4CF4-A92C-A5E84E427F3F}">
      <dgm:prSet/>
      <dgm:spPr/>
      <dgm:t>
        <a:bodyPr/>
        <a:lstStyle/>
        <a:p>
          <a:endParaRPr lang="th-TH"/>
        </a:p>
      </dgm:t>
    </dgm:pt>
    <dgm:pt modelId="{0D8EE225-4E37-4CCF-BD80-5CA188EAE491}" type="sibTrans" cxnId="{6B2B9DEC-40CC-4CF4-A92C-A5E84E427F3F}">
      <dgm:prSet/>
      <dgm:spPr/>
      <dgm:t>
        <a:bodyPr/>
        <a:lstStyle/>
        <a:p>
          <a:endParaRPr lang="th-TH"/>
        </a:p>
      </dgm:t>
    </dgm:pt>
    <dgm:pt modelId="{F7523E7B-77DD-44F8-8593-2C91FD0C24AA}" type="pres">
      <dgm:prSet presAssocID="{17019A56-BC8D-4A5D-8E8B-996ED8C5F0C5}" presName="Name0" presStyleCnt="0">
        <dgm:presLayoutVars>
          <dgm:dir/>
          <dgm:animLvl val="lvl"/>
          <dgm:resizeHandles val="exact"/>
        </dgm:presLayoutVars>
      </dgm:prSet>
      <dgm:spPr/>
    </dgm:pt>
    <dgm:pt modelId="{331498A4-8455-4D7F-B86F-2CF2988D2949}" type="pres">
      <dgm:prSet presAssocID="{DDC40F57-EB02-42F7-AD9C-DC5629C00E8E}" presName="linNode" presStyleCnt="0"/>
      <dgm:spPr/>
    </dgm:pt>
    <dgm:pt modelId="{6FA92F7C-4B58-4837-BDC2-33F27788939E}" type="pres">
      <dgm:prSet presAssocID="{DDC40F57-EB02-42F7-AD9C-DC5629C00E8E}" presName="parentText" presStyleLbl="node1" presStyleIdx="0" presStyleCnt="2" custScaleX="116221" custScaleY="131536">
        <dgm:presLayoutVars>
          <dgm:chMax val="1"/>
          <dgm:bulletEnabled val="1"/>
        </dgm:presLayoutVars>
      </dgm:prSet>
      <dgm:spPr/>
    </dgm:pt>
    <dgm:pt modelId="{2E779F6C-F3D4-435C-9CC1-4DA113BEEF45}" type="pres">
      <dgm:prSet presAssocID="{DDC40F57-EB02-42F7-AD9C-DC5629C00E8E}" presName="descendantText" presStyleLbl="alignAccFollowNode1" presStyleIdx="0" presStyleCnt="2" custScaleY="128911">
        <dgm:presLayoutVars>
          <dgm:bulletEnabled val="1"/>
        </dgm:presLayoutVars>
      </dgm:prSet>
      <dgm:spPr/>
    </dgm:pt>
    <dgm:pt modelId="{E159011E-1AFB-44C5-A812-0CBFAB7929B9}" type="pres">
      <dgm:prSet presAssocID="{6D5E15D5-765E-4A41-9FCB-2595E874338F}" presName="sp" presStyleCnt="0"/>
      <dgm:spPr/>
    </dgm:pt>
    <dgm:pt modelId="{5742286A-8FF2-48C4-BB9D-E7142C175E69}" type="pres">
      <dgm:prSet presAssocID="{570C6450-36D1-4EF9-A3B0-038A0D6FEE6F}" presName="linNode" presStyleCnt="0"/>
      <dgm:spPr/>
    </dgm:pt>
    <dgm:pt modelId="{FDAB3903-08CA-4E20-8C05-845E3F6CA854}" type="pres">
      <dgm:prSet presAssocID="{570C6450-36D1-4EF9-A3B0-038A0D6FEE6F}" presName="parentText" presStyleLbl="node1" presStyleIdx="1" presStyleCnt="2" custScaleY="113284" custLinFactNeighborX="-1347" custLinFactNeighborY="5181">
        <dgm:presLayoutVars>
          <dgm:chMax val="1"/>
          <dgm:bulletEnabled val="1"/>
        </dgm:presLayoutVars>
      </dgm:prSet>
      <dgm:spPr/>
    </dgm:pt>
    <dgm:pt modelId="{8704A9A2-1246-40EF-B2E5-5EE07C302038}" type="pres">
      <dgm:prSet presAssocID="{570C6450-36D1-4EF9-A3B0-038A0D6FEE6F}" presName="descendantText" presStyleLbl="alignAccFollowNode1" presStyleIdx="1" presStyleCnt="2" custScaleY="132782">
        <dgm:presLayoutVars>
          <dgm:bulletEnabled val="1"/>
        </dgm:presLayoutVars>
      </dgm:prSet>
      <dgm:spPr/>
    </dgm:pt>
  </dgm:ptLst>
  <dgm:cxnLst>
    <dgm:cxn modelId="{1B2D200E-B317-4279-9A0F-7998D36A0B85}" type="presOf" srcId="{9E900D1C-91EC-46D3-B497-08CE787C5F03}" destId="{8704A9A2-1246-40EF-B2E5-5EE07C302038}" srcOrd="0" destOrd="0" presId="urn:microsoft.com/office/officeart/2005/8/layout/vList5"/>
    <dgm:cxn modelId="{4E2B5B3A-75DF-4BFA-8067-7EF592A246D8}" type="presOf" srcId="{17019A56-BC8D-4A5D-8E8B-996ED8C5F0C5}" destId="{F7523E7B-77DD-44F8-8593-2C91FD0C24AA}" srcOrd="0" destOrd="0" presId="urn:microsoft.com/office/officeart/2005/8/layout/vList5"/>
    <dgm:cxn modelId="{CD6EB442-0933-4158-AF53-096388130C51}" type="presOf" srcId="{570C6450-36D1-4EF9-A3B0-038A0D6FEE6F}" destId="{FDAB3903-08CA-4E20-8C05-845E3F6CA854}" srcOrd="0" destOrd="0" presId="urn:microsoft.com/office/officeart/2005/8/layout/vList5"/>
    <dgm:cxn modelId="{B77A0152-43DF-4DE0-B582-55AF31CD9CDF}" type="presOf" srcId="{5A883389-88A4-499E-AD1E-F720281F6532}" destId="{2E779F6C-F3D4-435C-9CC1-4DA113BEEF45}" srcOrd="0" destOrd="0" presId="urn:microsoft.com/office/officeart/2005/8/layout/vList5"/>
    <dgm:cxn modelId="{6D27D054-C29D-4F30-9A51-5F78B6719D92}" type="presOf" srcId="{DDC40F57-EB02-42F7-AD9C-DC5629C00E8E}" destId="{6FA92F7C-4B58-4837-BDC2-33F27788939E}" srcOrd="0" destOrd="0" presId="urn:microsoft.com/office/officeart/2005/8/layout/vList5"/>
    <dgm:cxn modelId="{43EA7D82-1E67-4B49-A91C-93D9356CE986}" srcId="{DDC40F57-EB02-42F7-AD9C-DC5629C00E8E}" destId="{5A883389-88A4-499E-AD1E-F720281F6532}" srcOrd="0" destOrd="0" parTransId="{F5F693B5-9C34-4FB2-B6AB-D47E6CCA69C9}" sibTransId="{B015D368-455A-483A-BD5E-25AAC7919921}"/>
    <dgm:cxn modelId="{E48043D8-5ADA-45D6-8840-F96DE9F61293}" srcId="{17019A56-BC8D-4A5D-8E8B-996ED8C5F0C5}" destId="{DDC40F57-EB02-42F7-AD9C-DC5629C00E8E}" srcOrd="0" destOrd="0" parTransId="{4AC577A7-F3BC-4836-A01F-1E8725AAA8D3}" sibTransId="{6D5E15D5-765E-4A41-9FCB-2595E874338F}"/>
    <dgm:cxn modelId="{946CBADE-AE2F-4D53-86DF-4A9793DD7C2D}" srcId="{17019A56-BC8D-4A5D-8E8B-996ED8C5F0C5}" destId="{570C6450-36D1-4EF9-A3B0-038A0D6FEE6F}" srcOrd="1" destOrd="0" parTransId="{E185A5E7-E673-4CA5-8421-BE1473065AFF}" sibTransId="{071AD762-A176-4B09-B575-791CDA3D4652}"/>
    <dgm:cxn modelId="{6B2B9DEC-40CC-4CF4-A92C-A5E84E427F3F}" srcId="{570C6450-36D1-4EF9-A3B0-038A0D6FEE6F}" destId="{9E900D1C-91EC-46D3-B497-08CE787C5F03}" srcOrd="0" destOrd="0" parTransId="{DD3135AF-6FC7-4B5A-8F52-959BFC803EF9}" sibTransId="{0D8EE225-4E37-4CCF-BD80-5CA188EAE491}"/>
    <dgm:cxn modelId="{FD2F77FC-ED2A-4C0E-829B-5D117F7CF38D}" type="presParOf" srcId="{F7523E7B-77DD-44F8-8593-2C91FD0C24AA}" destId="{331498A4-8455-4D7F-B86F-2CF2988D2949}" srcOrd="0" destOrd="0" presId="urn:microsoft.com/office/officeart/2005/8/layout/vList5"/>
    <dgm:cxn modelId="{98DDD035-A957-4EB3-B4EF-F1947850D66F}" type="presParOf" srcId="{331498A4-8455-4D7F-B86F-2CF2988D2949}" destId="{6FA92F7C-4B58-4837-BDC2-33F27788939E}" srcOrd="0" destOrd="0" presId="urn:microsoft.com/office/officeart/2005/8/layout/vList5"/>
    <dgm:cxn modelId="{62BB3B1E-B6EE-41C3-8E1E-6EF1504BCE28}" type="presParOf" srcId="{331498A4-8455-4D7F-B86F-2CF2988D2949}" destId="{2E779F6C-F3D4-435C-9CC1-4DA113BEEF45}" srcOrd="1" destOrd="0" presId="urn:microsoft.com/office/officeart/2005/8/layout/vList5"/>
    <dgm:cxn modelId="{8755A2DB-5A83-48E4-B409-7A1DF5F3A919}" type="presParOf" srcId="{F7523E7B-77DD-44F8-8593-2C91FD0C24AA}" destId="{E159011E-1AFB-44C5-A812-0CBFAB7929B9}" srcOrd="1" destOrd="0" presId="urn:microsoft.com/office/officeart/2005/8/layout/vList5"/>
    <dgm:cxn modelId="{8D14CB11-85B9-4BA1-A93E-9DF48F44BDCC}" type="presParOf" srcId="{F7523E7B-77DD-44F8-8593-2C91FD0C24AA}" destId="{5742286A-8FF2-48C4-BB9D-E7142C175E69}" srcOrd="2" destOrd="0" presId="urn:microsoft.com/office/officeart/2005/8/layout/vList5"/>
    <dgm:cxn modelId="{20C04B14-1BAC-491B-96C1-E343E918CB7A}" type="presParOf" srcId="{5742286A-8FF2-48C4-BB9D-E7142C175E69}" destId="{FDAB3903-08CA-4E20-8C05-845E3F6CA854}" srcOrd="0" destOrd="0" presId="urn:microsoft.com/office/officeart/2005/8/layout/vList5"/>
    <dgm:cxn modelId="{24B2904A-4BD6-41EB-8808-1BFA936DE9C6}" type="presParOf" srcId="{5742286A-8FF2-48C4-BB9D-E7142C175E69}" destId="{8704A9A2-1246-40EF-B2E5-5EE07C3020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019A56-BC8D-4A5D-8E8B-996ED8C5F0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DC40F57-EB02-42F7-AD9C-DC5629C00E8E}">
      <dgm:prSet phldrT="[ข้อความ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th-TH" sz="3900" b="1" dirty="0"/>
            <a:t>ผลงานเด่น/นวัตกรรมที่แก้ไขปัญหาสุขภาพ      มีไม่ครบตามกลุ่มเป้าหมาย</a:t>
          </a:r>
        </a:p>
      </dgm:t>
    </dgm:pt>
    <dgm:pt modelId="{4AC577A7-F3BC-4836-A01F-1E8725AAA8D3}" type="parTrans" cxnId="{E48043D8-5ADA-45D6-8840-F96DE9F61293}">
      <dgm:prSet/>
      <dgm:spPr/>
      <dgm:t>
        <a:bodyPr/>
        <a:lstStyle/>
        <a:p>
          <a:endParaRPr lang="th-TH"/>
        </a:p>
      </dgm:t>
    </dgm:pt>
    <dgm:pt modelId="{6D5E15D5-765E-4A41-9FCB-2595E874338F}" type="sibTrans" cxnId="{E48043D8-5ADA-45D6-8840-F96DE9F61293}">
      <dgm:prSet/>
      <dgm:spPr/>
      <dgm:t>
        <a:bodyPr/>
        <a:lstStyle/>
        <a:p>
          <a:endParaRPr lang="th-TH"/>
        </a:p>
      </dgm:t>
    </dgm:pt>
    <dgm:pt modelId="{5A883389-88A4-499E-AD1E-F720281F6532}">
      <dgm:prSet phldrT="[ข้อความ]" custT="1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th-TH" sz="3900" b="1" dirty="0"/>
            <a:t>ประชาสัมพันธ์ให้ผู้ที่เสนอของบประมาณจัดทำนวัตกรรมหรือคิดค้นวิธีการทำงานใหม่ๆที่แก้ไขปัญหาสุขภาพได้ครอบคลุมกลุ่มเป้าหมาย</a:t>
          </a:r>
        </a:p>
      </dgm:t>
    </dgm:pt>
    <dgm:pt modelId="{F5F693B5-9C34-4FB2-B6AB-D47E6CCA69C9}" type="parTrans" cxnId="{43EA7D82-1E67-4B49-A91C-93D9356CE986}">
      <dgm:prSet/>
      <dgm:spPr/>
      <dgm:t>
        <a:bodyPr/>
        <a:lstStyle/>
        <a:p>
          <a:endParaRPr lang="th-TH"/>
        </a:p>
      </dgm:t>
    </dgm:pt>
    <dgm:pt modelId="{B015D368-455A-483A-BD5E-25AAC7919921}" type="sibTrans" cxnId="{43EA7D82-1E67-4B49-A91C-93D9356CE986}">
      <dgm:prSet/>
      <dgm:spPr/>
      <dgm:t>
        <a:bodyPr/>
        <a:lstStyle/>
        <a:p>
          <a:endParaRPr lang="th-TH"/>
        </a:p>
      </dgm:t>
    </dgm:pt>
    <dgm:pt modelId="{F7523E7B-77DD-44F8-8593-2C91FD0C24AA}" type="pres">
      <dgm:prSet presAssocID="{17019A56-BC8D-4A5D-8E8B-996ED8C5F0C5}" presName="Name0" presStyleCnt="0">
        <dgm:presLayoutVars>
          <dgm:dir/>
          <dgm:animLvl val="lvl"/>
          <dgm:resizeHandles val="exact"/>
        </dgm:presLayoutVars>
      </dgm:prSet>
      <dgm:spPr/>
    </dgm:pt>
    <dgm:pt modelId="{331498A4-8455-4D7F-B86F-2CF2988D2949}" type="pres">
      <dgm:prSet presAssocID="{DDC40F57-EB02-42F7-AD9C-DC5629C00E8E}" presName="linNode" presStyleCnt="0"/>
      <dgm:spPr/>
    </dgm:pt>
    <dgm:pt modelId="{6FA92F7C-4B58-4837-BDC2-33F27788939E}" type="pres">
      <dgm:prSet presAssocID="{DDC40F57-EB02-42F7-AD9C-DC5629C00E8E}" presName="parentText" presStyleLbl="node1" presStyleIdx="0" presStyleCnt="1" custScaleX="145424" custScaleY="84314">
        <dgm:presLayoutVars>
          <dgm:chMax val="1"/>
          <dgm:bulletEnabled val="1"/>
        </dgm:presLayoutVars>
      </dgm:prSet>
      <dgm:spPr/>
    </dgm:pt>
    <dgm:pt modelId="{2E779F6C-F3D4-435C-9CC1-4DA113BEEF45}" type="pres">
      <dgm:prSet presAssocID="{DDC40F57-EB02-42F7-AD9C-DC5629C00E8E}" presName="descendantText" presStyleLbl="alignAccFollowNode1" presStyleIdx="0" presStyleCnt="1" custScaleX="133829" custScaleY="105495">
        <dgm:presLayoutVars>
          <dgm:bulletEnabled val="1"/>
        </dgm:presLayoutVars>
      </dgm:prSet>
      <dgm:spPr/>
    </dgm:pt>
  </dgm:ptLst>
  <dgm:cxnLst>
    <dgm:cxn modelId="{B0112A6B-C708-4162-A064-FD21DC63405C}" type="presOf" srcId="{DDC40F57-EB02-42F7-AD9C-DC5629C00E8E}" destId="{6FA92F7C-4B58-4837-BDC2-33F27788939E}" srcOrd="0" destOrd="0" presId="urn:microsoft.com/office/officeart/2005/8/layout/vList5"/>
    <dgm:cxn modelId="{7AF16578-9054-4D66-B7E9-64ACE8B7D12B}" type="presOf" srcId="{17019A56-BC8D-4A5D-8E8B-996ED8C5F0C5}" destId="{F7523E7B-77DD-44F8-8593-2C91FD0C24AA}" srcOrd="0" destOrd="0" presId="urn:microsoft.com/office/officeart/2005/8/layout/vList5"/>
    <dgm:cxn modelId="{43EA7D82-1E67-4B49-A91C-93D9356CE986}" srcId="{DDC40F57-EB02-42F7-AD9C-DC5629C00E8E}" destId="{5A883389-88A4-499E-AD1E-F720281F6532}" srcOrd="0" destOrd="0" parTransId="{F5F693B5-9C34-4FB2-B6AB-D47E6CCA69C9}" sibTransId="{B015D368-455A-483A-BD5E-25AAC7919921}"/>
    <dgm:cxn modelId="{64FADCA7-0386-4D46-AC94-EEC4121AA708}" type="presOf" srcId="{5A883389-88A4-499E-AD1E-F720281F6532}" destId="{2E779F6C-F3D4-435C-9CC1-4DA113BEEF45}" srcOrd="0" destOrd="0" presId="urn:microsoft.com/office/officeart/2005/8/layout/vList5"/>
    <dgm:cxn modelId="{E48043D8-5ADA-45D6-8840-F96DE9F61293}" srcId="{17019A56-BC8D-4A5D-8E8B-996ED8C5F0C5}" destId="{DDC40F57-EB02-42F7-AD9C-DC5629C00E8E}" srcOrd="0" destOrd="0" parTransId="{4AC577A7-F3BC-4836-A01F-1E8725AAA8D3}" sibTransId="{6D5E15D5-765E-4A41-9FCB-2595E874338F}"/>
    <dgm:cxn modelId="{2A5988C1-4BEC-47D9-B762-5457AE71D013}" type="presParOf" srcId="{F7523E7B-77DD-44F8-8593-2C91FD0C24AA}" destId="{331498A4-8455-4D7F-B86F-2CF2988D2949}" srcOrd="0" destOrd="0" presId="urn:microsoft.com/office/officeart/2005/8/layout/vList5"/>
    <dgm:cxn modelId="{19B4F54F-99D4-4A56-BAF4-81CF492F0930}" type="presParOf" srcId="{331498A4-8455-4D7F-B86F-2CF2988D2949}" destId="{6FA92F7C-4B58-4837-BDC2-33F27788939E}" srcOrd="0" destOrd="0" presId="urn:microsoft.com/office/officeart/2005/8/layout/vList5"/>
    <dgm:cxn modelId="{1C052DEE-7466-44EA-81D9-73BB098001BF}" type="presParOf" srcId="{331498A4-8455-4D7F-B86F-2CF2988D2949}" destId="{2E779F6C-F3D4-435C-9CC1-4DA113BEE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FE56D-3565-44C6-A626-E534E032EFF9}">
      <dsp:nvSpPr>
        <dsp:cNvPr id="0" name=""/>
        <dsp:cNvSpPr/>
      </dsp:nvSpPr>
      <dsp:spPr>
        <a:xfrm rot="10800000">
          <a:off x="913093" y="78959"/>
          <a:ext cx="2477704" cy="533281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62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 err="1">
              <a:solidFill>
                <a:schemeClr val="accent6">
                  <a:lumMod val="75000"/>
                </a:schemeClr>
              </a:solidFill>
              <a:effectLst/>
            </a:rPr>
            <a:t>อบต.นร</a:t>
          </a:r>
          <a:r>
            <a:rPr lang="th-TH" sz="3600" b="1" kern="1200" dirty="0">
              <a:solidFill>
                <a:schemeClr val="accent6">
                  <a:lumMod val="75000"/>
                </a:schemeClr>
              </a:solidFill>
              <a:effectLst/>
            </a:rPr>
            <a:t>สิงห์</a:t>
          </a:r>
        </a:p>
      </dsp:txBody>
      <dsp:txXfrm rot="10800000">
        <a:off x="1046413" y="78959"/>
        <a:ext cx="2344384" cy="533281"/>
      </dsp:txXfrm>
    </dsp:sp>
    <dsp:sp modelId="{BA4116E4-E6DB-40B1-8349-22EC29E4B4B7}">
      <dsp:nvSpPr>
        <dsp:cNvPr id="0" name=""/>
        <dsp:cNvSpPr/>
      </dsp:nvSpPr>
      <dsp:spPr>
        <a:xfrm>
          <a:off x="274631" y="78959"/>
          <a:ext cx="504654" cy="533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2C585-CF98-4E10-906E-8379084DC750}">
      <dsp:nvSpPr>
        <dsp:cNvPr id="0" name=""/>
        <dsp:cNvSpPr/>
      </dsp:nvSpPr>
      <dsp:spPr>
        <a:xfrm rot="10800000">
          <a:off x="1568833" y="701318"/>
          <a:ext cx="2448251" cy="533281"/>
        </a:xfrm>
        <a:prstGeom prst="homePlate">
          <a:avLst/>
        </a:prstGeom>
        <a:solidFill>
          <a:srgbClr val="FA9CF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62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 err="1">
              <a:solidFill>
                <a:schemeClr val="accent6">
                  <a:lumMod val="75000"/>
                </a:schemeClr>
              </a:solidFill>
              <a:effectLst/>
            </a:rPr>
            <a:t>อบต.</a:t>
          </a:r>
          <a:r>
            <a:rPr lang="th-TH" sz="3600" b="1" kern="1200" dirty="0">
              <a:solidFill>
                <a:schemeClr val="accent6">
                  <a:lumMod val="75000"/>
                </a:schemeClr>
              </a:solidFill>
              <a:effectLst/>
            </a:rPr>
            <a:t>เอกราช</a:t>
          </a:r>
        </a:p>
      </dsp:txBody>
      <dsp:txXfrm rot="10800000">
        <a:off x="1702153" y="701318"/>
        <a:ext cx="2314931" cy="533281"/>
      </dsp:txXfrm>
    </dsp:sp>
    <dsp:sp modelId="{4D535525-4688-4145-8B60-95B0075BF0FF}">
      <dsp:nvSpPr>
        <dsp:cNvPr id="0" name=""/>
        <dsp:cNvSpPr/>
      </dsp:nvSpPr>
      <dsp:spPr>
        <a:xfrm>
          <a:off x="980113" y="703345"/>
          <a:ext cx="533281" cy="533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24387-2441-4726-B4C1-B02E4A3726B5}">
      <dsp:nvSpPr>
        <dsp:cNvPr id="0" name=""/>
        <dsp:cNvSpPr/>
      </dsp:nvSpPr>
      <dsp:spPr>
        <a:xfrm rot="10800000">
          <a:off x="2232043" y="1405771"/>
          <a:ext cx="2389344" cy="533281"/>
        </a:xfrm>
        <a:prstGeom prst="homePlate">
          <a:avLst/>
        </a:prstGeom>
        <a:solidFill>
          <a:srgbClr val="FFFF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62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 err="1">
              <a:solidFill>
                <a:schemeClr val="accent6">
                  <a:lumMod val="75000"/>
                </a:schemeClr>
              </a:solidFill>
              <a:effectLst/>
            </a:rPr>
            <a:t>อบต.</a:t>
          </a:r>
          <a:r>
            <a:rPr lang="th-TH" sz="3600" b="1" kern="1200" dirty="0">
              <a:solidFill>
                <a:schemeClr val="accent6">
                  <a:lumMod val="75000"/>
                </a:schemeClr>
              </a:solidFill>
              <a:effectLst/>
            </a:rPr>
            <a:t>โผงเผง</a:t>
          </a:r>
        </a:p>
      </dsp:txBody>
      <dsp:txXfrm rot="10800000">
        <a:off x="2365363" y="1405771"/>
        <a:ext cx="2256024" cy="533281"/>
      </dsp:txXfrm>
    </dsp:sp>
    <dsp:sp modelId="{5781B584-4439-427B-9776-89B984FEBABD}">
      <dsp:nvSpPr>
        <dsp:cNvPr id="0" name=""/>
        <dsp:cNvSpPr/>
      </dsp:nvSpPr>
      <dsp:spPr>
        <a:xfrm>
          <a:off x="1600295" y="1405771"/>
          <a:ext cx="533281" cy="533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6E055-4DCD-4182-99A3-50BE23703F65}">
      <dsp:nvSpPr>
        <dsp:cNvPr id="0" name=""/>
        <dsp:cNvSpPr/>
      </dsp:nvSpPr>
      <dsp:spPr>
        <a:xfrm rot="10800000">
          <a:off x="2960181" y="2108203"/>
          <a:ext cx="2743237" cy="533281"/>
        </a:xfrm>
        <a:prstGeom prst="homePlat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62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 err="1">
              <a:solidFill>
                <a:schemeClr val="accent6">
                  <a:lumMod val="75000"/>
                </a:schemeClr>
              </a:solidFill>
              <a:effectLst/>
            </a:rPr>
            <a:t>อบต.</a:t>
          </a:r>
          <a:r>
            <a:rPr lang="th-TH" sz="3600" b="1" kern="1200" dirty="0">
              <a:solidFill>
                <a:schemeClr val="accent6">
                  <a:lumMod val="75000"/>
                </a:schemeClr>
              </a:solidFill>
              <a:effectLst/>
            </a:rPr>
            <a:t>สายทอง</a:t>
          </a:r>
        </a:p>
      </dsp:txBody>
      <dsp:txXfrm rot="10800000">
        <a:off x="3093501" y="2108203"/>
        <a:ext cx="2609917" cy="533281"/>
      </dsp:txXfrm>
    </dsp:sp>
    <dsp:sp modelId="{3A4114C3-69CB-4556-A39E-18B14A03F407}">
      <dsp:nvSpPr>
        <dsp:cNvPr id="0" name=""/>
        <dsp:cNvSpPr/>
      </dsp:nvSpPr>
      <dsp:spPr>
        <a:xfrm>
          <a:off x="2257269" y="2100881"/>
          <a:ext cx="533281" cy="533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21886-7195-4202-A3D1-AE5A7E81EEAE}">
      <dsp:nvSpPr>
        <dsp:cNvPr id="0" name=""/>
        <dsp:cNvSpPr/>
      </dsp:nvSpPr>
      <dsp:spPr>
        <a:xfrm rot="10800000">
          <a:off x="3567298" y="2771636"/>
          <a:ext cx="2580932" cy="628013"/>
        </a:xfrm>
        <a:prstGeom prst="homePlate">
          <a:avLst/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62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 err="1">
              <a:solidFill>
                <a:schemeClr val="accent6">
                  <a:lumMod val="75000"/>
                </a:schemeClr>
              </a:solidFill>
              <a:effectLst/>
            </a:rPr>
            <a:t>อบต.</a:t>
          </a:r>
          <a:r>
            <a:rPr lang="th-TH" sz="3600" b="1" kern="1200" dirty="0">
              <a:solidFill>
                <a:schemeClr val="accent6">
                  <a:lumMod val="75000"/>
                </a:schemeClr>
              </a:solidFill>
              <a:effectLst/>
            </a:rPr>
            <a:t>โรงช้าง</a:t>
          </a:r>
        </a:p>
      </dsp:txBody>
      <dsp:txXfrm rot="10800000">
        <a:off x="3724301" y="2771636"/>
        <a:ext cx="2423929" cy="628013"/>
      </dsp:txXfrm>
    </dsp:sp>
    <dsp:sp modelId="{5A59C658-E942-44BD-88D4-4A448C49537A}">
      <dsp:nvSpPr>
        <dsp:cNvPr id="0" name=""/>
        <dsp:cNvSpPr/>
      </dsp:nvSpPr>
      <dsp:spPr>
        <a:xfrm>
          <a:off x="2929603" y="2779955"/>
          <a:ext cx="533281" cy="533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7E704-F353-4DD6-9BD5-6531DCFBC5BA}">
      <dsp:nvSpPr>
        <dsp:cNvPr id="0" name=""/>
        <dsp:cNvSpPr/>
      </dsp:nvSpPr>
      <dsp:spPr>
        <a:xfrm rot="10800000">
          <a:off x="4234946" y="3529753"/>
          <a:ext cx="3011710" cy="533281"/>
        </a:xfrm>
        <a:prstGeom prst="homePlate">
          <a:avLst/>
        </a:prstGeom>
        <a:solidFill>
          <a:srgbClr val="F5D5E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62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 err="1">
              <a:solidFill>
                <a:schemeClr val="accent6">
                  <a:lumMod val="75000"/>
                </a:schemeClr>
              </a:solidFill>
              <a:effectLst/>
            </a:rPr>
            <a:t>อบต.</a:t>
          </a:r>
          <a:r>
            <a:rPr lang="th-TH" sz="3600" b="1" kern="1200" dirty="0">
              <a:solidFill>
                <a:schemeClr val="accent6">
                  <a:lumMod val="75000"/>
                </a:schemeClr>
              </a:solidFill>
              <a:effectLst/>
            </a:rPr>
            <a:t>บางเสด็จ</a:t>
          </a:r>
        </a:p>
      </dsp:txBody>
      <dsp:txXfrm rot="10800000">
        <a:off x="4368266" y="3529753"/>
        <a:ext cx="2878390" cy="533281"/>
      </dsp:txXfrm>
    </dsp:sp>
    <dsp:sp modelId="{DAD1B71C-17DD-40AB-AAA2-F6748B2D6573}">
      <dsp:nvSpPr>
        <dsp:cNvPr id="0" name=""/>
        <dsp:cNvSpPr/>
      </dsp:nvSpPr>
      <dsp:spPr>
        <a:xfrm>
          <a:off x="3541502" y="3525204"/>
          <a:ext cx="533281" cy="533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F6F44-82A0-4CED-A344-DA04AD79BD34}">
      <dsp:nvSpPr>
        <dsp:cNvPr id="0" name=""/>
        <dsp:cNvSpPr/>
      </dsp:nvSpPr>
      <dsp:spPr>
        <a:xfrm rot="10800000">
          <a:off x="4828396" y="4232179"/>
          <a:ext cx="3659685" cy="53328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62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accent6">
                  <a:lumMod val="75000"/>
                </a:schemeClr>
              </a:solidFill>
              <a:effectLst/>
            </a:rPr>
            <a:t>เทศบาลตำบลป่าโมก</a:t>
          </a:r>
        </a:p>
      </dsp:txBody>
      <dsp:txXfrm rot="10800000">
        <a:off x="4961716" y="4232179"/>
        <a:ext cx="3526365" cy="533281"/>
      </dsp:txXfrm>
    </dsp:sp>
    <dsp:sp modelId="{78B94227-66CE-4A91-ACC3-4E34759E43D3}">
      <dsp:nvSpPr>
        <dsp:cNvPr id="0" name=""/>
        <dsp:cNvSpPr/>
      </dsp:nvSpPr>
      <dsp:spPr>
        <a:xfrm>
          <a:off x="4167997" y="4155008"/>
          <a:ext cx="533281" cy="533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9CB98-5429-4F12-9C19-3A800729A7BB}">
      <dsp:nvSpPr>
        <dsp:cNvPr id="0" name=""/>
        <dsp:cNvSpPr/>
      </dsp:nvSpPr>
      <dsp:spPr>
        <a:xfrm>
          <a:off x="1020" y="446997"/>
          <a:ext cx="2387487" cy="1193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latin typeface="TH SarabunPSKT" pitchFamily="34" charset="-34"/>
              <a:cs typeface="TH SarabunPSKT" pitchFamily="34" charset="-34"/>
            </a:rPr>
            <a:t>๙ พ.ย.๖๓</a:t>
          </a:r>
        </a:p>
      </dsp:txBody>
      <dsp:txXfrm>
        <a:off x="35984" y="481961"/>
        <a:ext cx="2317559" cy="1123815"/>
      </dsp:txXfrm>
    </dsp:sp>
    <dsp:sp modelId="{DA10251E-768E-4505-AAA0-506741BC2723}">
      <dsp:nvSpPr>
        <dsp:cNvPr id="0" name=""/>
        <dsp:cNvSpPr/>
      </dsp:nvSpPr>
      <dsp:spPr>
        <a:xfrm>
          <a:off x="239769" y="1640741"/>
          <a:ext cx="238748" cy="895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307"/>
              </a:lnTo>
              <a:lnTo>
                <a:pt x="238748" y="89530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34396-DB57-47E8-881C-48B7ED01C645}">
      <dsp:nvSpPr>
        <dsp:cNvPr id="0" name=""/>
        <dsp:cNvSpPr/>
      </dsp:nvSpPr>
      <dsp:spPr>
        <a:xfrm>
          <a:off x="478517" y="1939177"/>
          <a:ext cx="1909989" cy="1193743"/>
        </a:xfrm>
        <a:prstGeom prst="roundRect">
          <a:avLst>
            <a:gd name="adj" fmla="val 10000"/>
          </a:avLst>
        </a:prstGeom>
        <a:solidFill>
          <a:srgbClr val="D9FDFF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 err="1">
              <a:latin typeface="TH SarabunPSKT" pitchFamily="34" charset="-34"/>
              <a:cs typeface="TH SarabunPSKT" pitchFamily="34" charset="-34"/>
            </a:rPr>
            <a:t>อบต.นร</a:t>
          </a:r>
          <a:r>
            <a:rPr lang="th-TH" sz="2800" b="1" kern="1200" dirty="0">
              <a:latin typeface="TH SarabunPSKT" pitchFamily="34" charset="-34"/>
              <a:cs typeface="TH SarabunPSKT" pitchFamily="34" charset="-34"/>
            </a:rPr>
            <a:t>สิงห์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 err="1">
              <a:latin typeface="TH SarabunPSKT" pitchFamily="34" charset="-34"/>
              <a:cs typeface="TH SarabunPSKT" pitchFamily="34" charset="-34"/>
            </a:rPr>
            <a:t>อบต.</a:t>
          </a:r>
          <a:r>
            <a:rPr lang="th-TH" sz="2800" b="1" kern="1200" dirty="0">
              <a:latin typeface="TH SarabunPSKT" pitchFamily="34" charset="-34"/>
              <a:cs typeface="TH SarabunPSKT" pitchFamily="34" charset="-34"/>
            </a:rPr>
            <a:t>เอกราช</a:t>
          </a:r>
        </a:p>
      </dsp:txBody>
      <dsp:txXfrm>
        <a:off x="513481" y="1974141"/>
        <a:ext cx="1840061" cy="1123815"/>
      </dsp:txXfrm>
    </dsp:sp>
    <dsp:sp modelId="{C9227D5B-61E0-4F0F-9E4F-40405C3F6B41}">
      <dsp:nvSpPr>
        <dsp:cNvPr id="0" name=""/>
        <dsp:cNvSpPr/>
      </dsp:nvSpPr>
      <dsp:spPr>
        <a:xfrm>
          <a:off x="239769" y="1640741"/>
          <a:ext cx="238748" cy="238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487"/>
              </a:lnTo>
              <a:lnTo>
                <a:pt x="238748" y="238748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1F010-04BF-48CB-A72A-05537364D34E}">
      <dsp:nvSpPr>
        <dsp:cNvPr id="0" name=""/>
        <dsp:cNvSpPr/>
      </dsp:nvSpPr>
      <dsp:spPr>
        <a:xfrm>
          <a:off x="478517" y="3431356"/>
          <a:ext cx="1909989" cy="1193743"/>
        </a:xfrm>
        <a:prstGeom prst="roundRect">
          <a:avLst>
            <a:gd name="adj" fmla="val 10000"/>
          </a:avLst>
        </a:prstGeom>
        <a:solidFill>
          <a:srgbClr val="D9FDFF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 err="1">
              <a:latin typeface="TH SarabunPSKT" pitchFamily="34" charset="-34"/>
              <a:cs typeface="TH SarabunPSKT" pitchFamily="34" charset="-34"/>
            </a:rPr>
            <a:t>อบต.</a:t>
          </a:r>
          <a:r>
            <a:rPr lang="th-TH" sz="2800" b="1" kern="1200" dirty="0">
              <a:latin typeface="TH SarabunPSKT" pitchFamily="34" charset="-34"/>
              <a:cs typeface="TH SarabunPSKT" pitchFamily="34" charset="-34"/>
            </a:rPr>
            <a:t>โผงเผง</a:t>
          </a:r>
        </a:p>
      </dsp:txBody>
      <dsp:txXfrm>
        <a:off x="513481" y="3466320"/>
        <a:ext cx="1840061" cy="1123815"/>
      </dsp:txXfrm>
    </dsp:sp>
    <dsp:sp modelId="{D93A0220-75EA-4A3F-96A4-8A9355F80BFE}">
      <dsp:nvSpPr>
        <dsp:cNvPr id="0" name=""/>
        <dsp:cNvSpPr/>
      </dsp:nvSpPr>
      <dsp:spPr>
        <a:xfrm>
          <a:off x="3040697" y="373463"/>
          <a:ext cx="2387487" cy="1193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latin typeface="TH SarabunPSKT" pitchFamily="34" charset="-34"/>
              <a:cs typeface="TH SarabunPSKT" pitchFamily="34" charset="-34"/>
            </a:rPr>
            <a:t>๑๐ พ.ย.๖๓</a:t>
          </a:r>
        </a:p>
      </dsp:txBody>
      <dsp:txXfrm>
        <a:off x="3075661" y="408427"/>
        <a:ext cx="2317559" cy="1123815"/>
      </dsp:txXfrm>
    </dsp:sp>
    <dsp:sp modelId="{7C79D072-A84F-48FF-9013-E3A1991D8DAF}">
      <dsp:nvSpPr>
        <dsp:cNvPr id="0" name=""/>
        <dsp:cNvSpPr/>
      </dsp:nvSpPr>
      <dsp:spPr>
        <a:xfrm>
          <a:off x="3279446" y="1567206"/>
          <a:ext cx="183430" cy="968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842"/>
              </a:lnTo>
              <a:lnTo>
                <a:pt x="183430" y="96884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19ECA-6D0D-4C31-BFC9-D02EB5012FDB}">
      <dsp:nvSpPr>
        <dsp:cNvPr id="0" name=""/>
        <dsp:cNvSpPr/>
      </dsp:nvSpPr>
      <dsp:spPr>
        <a:xfrm>
          <a:off x="3462876" y="1939177"/>
          <a:ext cx="1909989" cy="119374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 err="1">
              <a:latin typeface="TH SarabunPSKT" pitchFamily="34" charset="-34"/>
              <a:cs typeface="TH SarabunPSKT" pitchFamily="34" charset="-34"/>
            </a:rPr>
            <a:t>อบต.</a:t>
          </a:r>
          <a:r>
            <a:rPr lang="th-TH" sz="2800" b="1" kern="1200" dirty="0">
              <a:latin typeface="TH SarabunPSKT" pitchFamily="34" charset="-34"/>
              <a:cs typeface="TH SarabunPSKT" pitchFamily="34" charset="-34"/>
            </a:rPr>
            <a:t>สายทอง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 err="1">
              <a:latin typeface="TH SarabunPSKT" pitchFamily="34" charset="-34"/>
              <a:cs typeface="TH SarabunPSKT" pitchFamily="34" charset="-34"/>
            </a:rPr>
            <a:t>อบต.</a:t>
          </a:r>
          <a:r>
            <a:rPr lang="th-TH" sz="2800" b="1" kern="1200" dirty="0">
              <a:latin typeface="TH SarabunPSKT" pitchFamily="34" charset="-34"/>
              <a:cs typeface="TH SarabunPSKT" pitchFamily="34" charset="-34"/>
            </a:rPr>
            <a:t>โรงช้าง</a:t>
          </a:r>
        </a:p>
      </dsp:txBody>
      <dsp:txXfrm>
        <a:off x="3497840" y="1974141"/>
        <a:ext cx="1840061" cy="1123815"/>
      </dsp:txXfrm>
    </dsp:sp>
    <dsp:sp modelId="{B1217AA6-6D70-4394-85A9-CA96A98A7194}">
      <dsp:nvSpPr>
        <dsp:cNvPr id="0" name=""/>
        <dsp:cNvSpPr/>
      </dsp:nvSpPr>
      <dsp:spPr>
        <a:xfrm>
          <a:off x="3279446" y="1567206"/>
          <a:ext cx="183430" cy="2461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021"/>
              </a:lnTo>
              <a:lnTo>
                <a:pt x="183430" y="246102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6F692-9913-46F4-9C8B-CF52098D8535}">
      <dsp:nvSpPr>
        <dsp:cNvPr id="0" name=""/>
        <dsp:cNvSpPr/>
      </dsp:nvSpPr>
      <dsp:spPr>
        <a:xfrm>
          <a:off x="3462876" y="3431356"/>
          <a:ext cx="1909989" cy="119374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 err="1">
              <a:latin typeface="TH SarabunPSKT" pitchFamily="34" charset="-34"/>
              <a:cs typeface="TH SarabunPSKT" pitchFamily="34" charset="-34"/>
            </a:rPr>
            <a:t>อบต.</a:t>
          </a:r>
          <a:r>
            <a:rPr lang="th-TH" sz="2800" b="1" kern="1200" dirty="0">
              <a:latin typeface="TH SarabunPSKT" pitchFamily="34" charset="-34"/>
              <a:cs typeface="TH SarabunPSKT" pitchFamily="34" charset="-34"/>
            </a:rPr>
            <a:t>บางเสด็จ</a:t>
          </a:r>
        </a:p>
      </dsp:txBody>
      <dsp:txXfrm>
        <a:off x="3497840" y="3466320"/>
        <a:ext cx="1840061" cy="1123815"/>
      </dsp:txXfrm>
    </dsp:sp>
    <dsp:sp modelId="{61C8EF39-9009-4511-BAB5-9BB427705E01}">
      <dsp:nvSpPr>
        <dsp:cNvPr id="0" name=""/>
        <dsp:cNvSpPr/>
      </dsp:nvSpPr>
      <dsp:spPr>
        <a:xfrm>
          <a:off x="5969738" y="446997"/>
          <a:ext cx="2387487" cy="1193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latin typeface="TH SarabunPSKT" pitchFamily="34" charset="-34"/>
              <a:cs typeface="TH SarabunPSKT" pitchFamily="34" charset="-34"/>
            </a:rPr>
            <a:t>๑๒ พ.ย.๖๓</a:t>
          </a:r>
        </a:p>
      </dsp:txBody>
      <dsp:txXfrm>
        <a:off x="6004702" y="481961"/>
        <a:ext cx="2317559" cy="1123815"/>
      </dsp:txXfrm>
    </dsp:sp>
    <dsp:sp modelId="{CD4F7C86-7CDE-4B34-ADCE-159D0F4EAE66}">
      <dsp:nvSpPr>
        <dsp:cNvPr id="0" name=""/>
        <dsp:cNvSpPr/>
      </dsp:nvSpPr>
      <dsp:spPr>
        <a:xfrm>
          <a:off x="6208487" y="1640741"/>
          <a:ext cx="238748" cy="895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307"/>
              </a:lnTo>
              <a:lnTo>
                <a:pt x="238748" y="89530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538E1-86E2-43C5-82C1-BA9B97C56A54}">
      <dsp:nvSpPr>
        <dsp:cNvPr id="0" name=""/>
        <dsp:cNvSpPr/>
      </dsp:nvSpPr>
      <dsp:spPr>
        <a:xfrm>
          <a:off x="6447235" y="1939177"/>
          <a:ext cx="1909989" cy="119374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T" pitchFamily="34" charset="-34"/>
              <a:cs typeface="TH SarabunPSKT" pitchFamily="34" charset="-34"/>
            </a:rPr>
            <a:t>    เทศบาล ตำบลป่าโมก</a:t>
          </a:r>
        </a:p>
      </dsp:txBody>
      <dsp:txXfrm>
        <a:off x="6482199" y="1974141"/>
        <a:ext cx="1840061" cy="1123815"/>
      </dsp:txXfrm>
    </dsp:sp>
    <dsp:sp modelId="{C293AC55-D0B4-4681-9D1D-3E349A6503B3}">
      <dsp:nvSpPr>
        <dsp:cNvPr id="0" name=""/>
        <dsp:cNvSpPr/>
      </dsp:nvSpPr>
      <dsp:spPr>
        <a:xfrm>
          <a:off x="6208487" y="1640741"/>
          <a:ext cx="238748" cy="238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487"/>
              </a:lnTo>
              <a:lnTo>
                <a:pt x="238748" y="238748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2B451-D266-422E-A42F-7859802B8512}">
      <dsp:nvSpPr>
        <dsp:cNvPr id="0" name=""/>
        <dsp:cNvSpPr/>
      </dsp:nvSpPr>
      <dsp:spPr>
        <a:xfrm>
          <a:off x="6447235" y="3431356"/>
          <a:ext cx="1909989" cy="119374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T" pitchFamily="34" charset="-34"/>
              <a:cs typeface="TH SarabunPSKT" pitchFamily="34" charset="-34"/>
            </a:rPr>
            <a:t>สรุปผลการประเมิน</a:t>
          </a:r>
        </a:p>
      </dsp:txBody>
      <dsp:txXfrm>
        <a:off x="6482199" y="3466320"/>
        <a:ext cx="1840061" cy="1123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7D5A4-F105-465C-AE2C-ED28D63352A6}">
      <dsp:nvSpPr>
        <dsp:cNvPr id="0" name=""/>
        <dsp:cNvSpPr/>
      </dsp:nvSpPr>
      <dsp:spPr>
        <a:xfrm>
          <a:off x="0" y="310609"/>
          <a:ext cx="8501122" cy="1695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CordiaUPC" pitchFamily="34" charset="-34"/>
              <a:cs typeface="CordiaUPC" pitchFamily="34" charset="-34"/>
            </a:rPr>
            <a:t>๑.</a:t>
          </a:r>
          <a:r>
            <a:rPr lang="th-TH" sz="4000" b="1" kern="1200" dirty="0" err="1">
              <a:latin typeface="CordiaUPC" pitchFamily="34" charset="-34"/>
              <a:cs typeface="CordiaUPC" pitchFamily="34" charset="-34"/>
            </a:rPr>
            <a:t>อปท</a:t>
          </a:r>
          <a:r>
            <a:rPr lang="th-TH" sz="4000" b="1" kern="1200" dirty="0">
              <a:latin typeface="CordiaUPC" pitchFamily="34" charset="-34"/>
              <a:cs typeface="CordiaUPC" pitchFamily="34" charset="-34"/>
            </a:rPr>
            <a:t> และคณะกรรมการกองทุนฯให้ความสำคัญในการดำเนินงานกองทุนฯ </a:t>
          </a:r>
          <a:endParaRPr lang="th-TH" sz="4000" kern="1200" dirty="0"/>
        </a:p>
      </dsp:txBody>
      <dsp:txXfrm>
        <a:off x="82758" y="393367"/>
        <a:ext cx="8335606" cy="1529781"/>
      </dsp:txXfrm>
    </dsp:sp>
    <dsp:sp modelId="{B831DC18-AF75-4F78-B761-05CF29321A25}">
      <dsp:nvSpPr>
        <dsp:cNvPr id="0" name=""/>
        <dsp:cNvSpPr/>
      </dsp:nvSpPr>
      <dsp:spPr>
        <a:xfrm>
          <a:off x="0" y="2193107"/>
          <a:ext cx="8501122" cy="1711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CordiaUPC" pitchFamily="34" charset="-34"/>
              <a:cs typeface="CordiaUPC" pitchFamily="34" charset="-34"/>
            </a:rPr>
            <a:t>๒.มีหน่วยงานและกลุ่มองค์กร มาขอรับการสนับสนุนงบประมาณจากกองทุน ฯ ที่หลากหลาย</a:t>
          </a:r>
          <a:endParaRPr lang="th-TH" sz="4000" kern="1200" dirty="0"/>
        </a:p>
      </dsp:txBody>
      <dsp:txXfrm>
        <a:off x="83530" y="2276637"/>
        <a:ext cx="8334062" cy="1544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79F6C-F3D4-435C-9CC1-4DA113BEEF45}">
      <dsp:nvSpPr>
        <dsp:cNvPr id="0" name=""/>
        <dsp:cNvSpPr/>
      </dsp:nvSpPr>
      <dsp:spPr>
        <a:xfrm rot="5400000">
          <a:off x="4586929" y="-1342420"/>
          <a:ext cx="2101379" cy="52983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900" b="1" kern="1200" dirty="0"/>
            <a:t>ควรใช้แบบฟอร์มการเขียนขอโครงการของ </a:t>
          </a:r>
          <a:r>
            <a:rPr lang="th-TH" sz="3900" b="1" kern="1200" dirty="0" err="1"/>
            <a:t>สปสช.</a:t>
          </a:r>
          <a:r>
            <a:rPr lang="th-TH" sz="3900" b="1" kern="1200" dirty="0"/>
            <a:t>จะได้เป็นไปในแนวทางเดียวกัน</a:t>
          </a:r>
        </a:p>
      </dsp:txBody>
      <dsp:txXfrm rot="-5400000">
        <a:off x="2988431" y="358659"/>
        <a:ext cx="5195796" cy="1896217"/>
      </dsp:txXfrm>
    </dsp:sp>
    <dsp:sp modelId="{6FA92F7C-4B58-4837-BDC2-33F27788939E}">
      <dsp:nvSpPr>
        <dsp:cNvPr id="0" name=""/>
        <dsp:cNvSpPr/>
      </dsp:nvSpPr>
      <dsp:spPr>
        <a:xfrm>
          <a:off x="4046" y="1224"/>
          <a:ext cx="2980337" cy="2320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b="1" kern="1200" dirty="0"/>
            <a:t>รูปแบบแผนงานและโครงการไม่เหมือนกัน</a:t>
          </a:r>
        </a:p>
      </dsp:txBody>
      <dsp:txXfrm>
        <a:off x="117332" y="114510"/>
        <a:ext cx="2753765" cy="2094100"/>
      </dsp:txXfrm>
    </dsp:sp>
    <dsp:sp modelId="{8704A9A2-1246-40EF-B2E5-5EE07C302038}">
      <dsp:nvSpPr>
        <dsp:cNvPr id="0" name=""/>
        <dsp:cNvSpPr/>
      </dsp:nvSpPr>
      <dsp:spPr>
        <a:xfrm rot="5400000">
          <a:off x="4508769" y="1071452"/>
          <a:ext cx="2249607" cy="52983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000" b="1" kern="1200" dirty="0"/>
            <a:t>ชี้แจงเจ้าของโครงการให้ระบุกลุ่มเป้าหมายให้ชัดเจนและให้ครอบคลุมทุกกลุ่มเป้าหมาย</a:t>
          </a:r>
          <a:endParaRPr lang="th-TH" sz="4000" kern="1200" dirty="0"/>
        </a:p>
      </dsp:txBody>
      <dsp:txXfrm rot="-5400000">
        <a:off x="2984385" y="2705654"/>
        <a:ext cx="5188560" cy="2029973"/>
      </dsp:txXfrm>
    </dsp:sp>
    <dsp:sp modelId="{FDAB3903-08CA-4E20-8C05-845E3F6CA854}">
      <dsp:nvSpPr>
        <dsp:cNvPr id="0" name=""/>
        <dsp:cNvSpPr/>
      </dsp:nvSpPr>
      <dsp:spPr>
        <a:xfrm>
          <a:off x="0" y="2411335"/>
          <a:ext cx="2980337" cy="2621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b="1" kern="1200" dirty="0"/>
            <a:t>การจัดทำโครงการไม่ครอบคลุมทุกกลุ่มเป้าหมาย</a:t>
          </a:r>
        </a:p>
      </dsp:txBody>
      <dsp:txXfrm>
        <a:off x="127950" y="2539285"/>
        <a:ext cx="2724437" cy="2365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79F6C-F3D4-435C-9CC1-4DA113BEEF45}">
      <dsp:nvSpPr>
        <dsp:cNvPr id="0" name=""/>
        <dsp:cNvSpPr/>
      </dsp:nvSpPr>
      <dsp:spPr>
        <a:xfrm rot="5400000">
          <a:off x="4808239" y="-1261839"/>
          <a:ext cx="1944496" cy="50083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900" b="1" kern="1200" dirty="0"/>
            <a:t>คืนเงินเข้ากองทุนและนำมาใช้ในปี ๒๕๖๔</a:t>
          </a:r>
        </a:p>
      </dsp:txBody>
      <dsp:txXfrm rot="-5400000">
        <a:off x="3276318" y="365004"/>
        <a:ext cx="4913417" cy="1754652"/>
      </dsp:txXfrm>
    </dsp:sp>
    <dsp:sp modelId="{6FA92F7C-4B58-4837-BDC2-33F27788939E}">
      <dsp:nvSpPr>
        <dsp:cNvPr id="0" name=""/>
        <dsp:cNvSpPr/>
      </dsp:nvSpPr>
      <dsp:spPr>
        <a:xfrm>
          <a:off x="2150" y="2272"/>
          <a:ext cx="3274167" cy="24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b="1" kern="1200" dirty="0"/>
            <a:t>โครงการที่อนุมัติแล้วบางโครงไม่ได้ดำเนินการเนื่องจากติดโควิด</a:t>
          </a:r>
        </a:p>
      </dsp:txBody>
      <dsp:txXfrm>
        <a:off x="123219" y="123341"/>
        <a:ext cx="3032029" cy="2237976"/>
      </dsp:txXfrm>
    </dsp:sp>
    <dsp:sp modelId="{8704A9A2-1246-40EF-B2E5-5EE07C302038}">
      <dsp:nvSpPr>
        <dsp:cNvPr id="0" name=""/>
        <dsp:cNvSpPr/>
      </dsp:nvSpPr>
      <dsp:spPr>
        <a:xfrm rot="5400000">
          <a:off x="4630233" y="995460"/>
          <a:ext cx="2002886" cy="52983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900" b="1" kern="1200" dirty="0"/>
            <a:t>ให้คณะกรรมการกระตุ้นติดตามสรุปผลการดำเนินงานตามโครงการให้ครบ</a:t>
          </a:r>
        </a:p>
      </dsp:txBody>
      <dsp:txXfrm rot="-5400000">
        <a:off x="2982488" y="2740979"/>
        <a:ext cx="5200604" cy="1807340"/>
      </dsp:txXfrm>
    </dsp:sp>
    <dsp:sp modelId="{FDAB3903-08CA-4E20-8C05-845E3F6CA854}">
      <dsp:nvSpPr>
        <dsp:cNvPr id="0" name=""/>
        <dsp:cNvSpPr/>
      </dsp:nvSpPr>
      <dsp:spPr>
        <a:xfrm>
          <a:off x="0" y="2578935"/>
          <a:ext cx="2980337" cy="2135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b="1" kern="1200" dirty="0"/>
            <a:t>มีการสรุปผลการดำเนินงานไม่ครบทุกโครงการ</a:t>
          </a:r>
        </a:p>
      </dsp:txBody>
      <dsp:txXfrm>
        <a:off x="104270" y="2683205"/>
        <a:ext cx="2771797" cy="1927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79F6C-F3D4-435C-9CC1-4DA113BEEF45}">
      <dsp:nvSpPr>
        <dsp:cNvPr id="0" name=""/>
        <dsp:cNvSpPr/>
      </dsp:nvSpPr>
      <dsp:spPr>
        <a:xfrm rot="5400000">
          <a:off x="4562466" y="-877927"/>
          <a:ext cx="3192292" cy="55420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900" b="1" kern="1200" dirty="0"/>
            <a:t>ประชาสัมพันธ์ให้ผู้ที่เสนอของบประมาณจัดทำนวัตกรรมหรือคิดค้นวิธีการทำงานใหม่ๆที่แก้ไขปัญหาสุขภาพได้ครอบคลุมกลุ่มเป้าหมาย</a:t>
          </a:r>
        </a:p>
      </dsp:txBody>
      <dsp:txXfrm rot="-5400000">
        <a:off x="3387579" y="452795"/>
        <a:ext cx="5386233" cy="2880622"/>
      </dsp:txXfrm>
    </dsp:sp>
    <dsp:sp modelId="{6FA92F7C-4B58-4837-BDC2-33F27788939E}">
      <dsp:nvSpPr>
        <dsp:cNvPr id="0" name=""/>
        <dsp:cNvSpPr/>
      </dsp:nvSpPr>
      <dsp:spPr>
        <a:xfrm>
          <a:off x="70" y="298511"/>
          <a:ext cx="3387507" cy="3189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b="1" kern="1200" dirty="0"/>
            <a:t>ผลงานเด่น/นวัตกรรมที่แก้ไขปัญหาสุขภาพ      มีไม่ครบตามกลุ่มเป้าหมาย</a:t>
          </a:r>
        </a:p>
      </dsp:txBody>
      <dsp:txXfrm>
        <a:off x="155753" y="454194"/>
        <a:ext cx="3076141" cy="287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E19EB-F7FC-4EFF-939C-A56D0A651895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DACB5-785B-486D-88A3-59A10D9BBCB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843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FFB3EC-8BBF-49D0-A58E-ED002E5188A7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946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00986B-BCEA-4C90-93E8-10BD7E1EE581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8AF61A-6550-4821-A589-92D065FB7DF3}" type="datetimeFigureOut">
              <a:rPr lang="th-TH" smtClean="0"/>
              <a:pPr/>
              <a:t>23/11/63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E2682E-D193-4773-A13E-F65DA912BF0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 /><Relationship Id="rId7" Type="http://schemas.microsoft.com/office/2007/relationships/diagramDrawing" Target="../diagrams/drawing6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6.xml" /><Relationship Id="rId5" Type="http://schemas.openxmlformats.org/officeDocument/2006/relationships/diagramQuickStyle" Target="../diagrams/quickStyle6.xml" /><Relationship Id="rId4" Type="http://schemas.openxmlformats.org/officeDocument/2006/relationships/diagramLayout" Target="../diagrams/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2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3428992" y="4786322"/>
            <a:ext cx="5429288" cy="13573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โดย....  นางสาวธัญทิพย์  แช่มประเสริฐ </a:t>
            </a:r>
          </a:p>
          <a:p>
            <a:pPr algn="r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ปลัดองค์การบริหารส่วนตำบลสายทอง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3143272"/>
          </a:xfr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dirty="0"/>
              <a:t>สรุปผลการนิเทศ ติดตาม และการประเมินผล    กองทุนหลักประกันสุขภาพระดับท้องถิ่น </a:t>
            </a:r>
            <a:br>
              <a:rPr lang="th-TH" sz="4400" dirty="0"/>
            </a:br>
            <a:r>
              <a:rPr lang="th-TH" sz="4400" dirty="0"/>
              <a:t>และการดำเนินงาน </a:t>
            </a:r>
            <a:r>
              <a:rPr lang="en-US" sz="4400" dirty="0"/>
              <a:t>LTC</a:t>
            </a:r>
            <a:br>
              <a:rPr lang="th-TH" sz="4400" dirty="0"/>
            </a:br>
            <a:r>
              <a:rPr lang="th-TH" sz="4400" dirty="0"/>
              <a:t>อำเภอป่าโมก </a:t>
            </a:r>
            <a:endParaRPr lang="th-TH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"/>
            <a:ext cx="9144000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4811715"/>
          </a:xfrm>
        </p:spPr>
        <p:txBody>
          <a:bodyPr/>
          <a:lstStyle/>
          <a:p>
            <a:pPr marL="624078" indent="-514350">
              <a:buNone/>
            </a:pPr>
            <a:endParaRPr lang="th-TH" dirty="0"/>
          </a:p>
          <a:p>
            <a:pPr marL="624078" indent="-514350">
              <a:buAutoNum type="arabicPeriod"/>
            </a:pPr>
            <a:endParaRPr lang="th-TH" dirty="0"/>
          </a:p>
          <a:p>
            <a:pPr marL="624078" indent="-514350">
              <a:buAutoNum type="arabicPeriod"/>
            </a:pPr>
            <a:endParaRPr lang="en-US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dirty="0"/>
              <a:t>จุดเด่นที่พบในการดำเนินงานกองทุนฯ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214422"/>
            <a:ext cx="9144000" cy="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ไดอะแกรม 5"/>
          <p:cNvGraphicFramePr/>
          <p:nvPr/>
        </p:nvGraphicFramePr>
        <p:xfrm>
          <a:off x="357158" y="1714488"/>
          <a:ext cx="850112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57290"/>
          </a:xfrm>
        </p:spPr>
        <p:txBody>
          <a:bodyPr/>
          <a:lstStyle/>
          <a:p>
            <a:pPr algn="ctr"/>
            <a:r>
              <a:rPr lang="th-TH" dirty="0"/>
              <a:t>ปัญหาที่พบและการให้คำแนะนำ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071546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ไดอะแกรม 6"/>
          <p:cNvGraphicFramePr/>
          <p:nvPr/>
        </p:nvGraphicFramePr>
        <p:xfrm>
          <a:off x="571472" y="1285860"/>
          <a:ext cx="828680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th-TH" dirty="0"/>
              <a:t>ปัญหาที่พบและการให้คำแนะนำ(ต่อ)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071546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ไดอะแกรม 6"/>
          <p:cNvGraphicFramePr/>
          <p:nvPr/>
        </p:nvGraphicFramePr>
        <p:xfrm>
          <a:off x="642910" y="1428736"/>
          <a:ext cx="82868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th-TH" dirty="0"/>
              <a:t>ปัญหาที่พบและการให้คำแนะนำ(ต่อ)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214422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ไดอะแกรม 6"/>
          <p:cNvGraphicFramePr/>
          <p:nvPr/>
        </p:nvGraphicFramePr>
        <p:xfrm>
          <a:off x="0" y="1428736"/>
          <a:ext cx="892971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21484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๑. ควรมีการประชุมชี้แจงคณะกรรมการ/คณะอนุกรรมการและผู้เกี่ยวข้องกับงานกองทุนฯตั้งแต่ต้นปี</a:t>
            </a:r>
          </a:p>
          <a:p>
            <a:pPr marL="624078" indent="-514350">
              <a:buNone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๒. ทีมพี่เลี้ยงระดับจังหวัด/อำเภอ ควรมีการนิเทศติดตามงานด้านกองทุนฯ อย่างต่อเนื่อง</a:t>
            </a:r>
          </a:p>
          <a:p>
            <a:pPr marL="624078" indent="-514350">
              <a:buNone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๓. มีการประกวด การบริหารจัดการกองทุนฯ ระดับอำเภอ/จังหวัด</a:t>
            </a:r>
          </a:p>
          <a:p>
            <a:pPr marL="624078" indent="-514350">
              <a:buNone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๔. มีการถอดบทเรียน การดำเนินการกองทุนฯ ระดับอำเภอ/จังหวัด</a:t>
            </a:r>
          </a:p>
          <a:p>
            <a:pPr marL="624078" indent="-514350">
              <a:buAutoNum type="arabicPeriod"/>
            </a:pPr>
            <a:endParaRPr lang="th-TH" sz="3600" b="1" dirty="0">
              <a:latin typeface="AngsanaUPC" pitchFamily="18" charset="-34"/>
              <a:cs typeface="AngsanaUPC" pitchFamily="18" charset="-34"/>
            </a:endParaRPr>
          </a:p>
          <a:p>
            <a:pPr marL="624078" indent="-514350">
              <a:buAutoNum type="arabicPeriod"/>
            </a:pPr>
            <a:endParaRPr lang="th-TH" dirty="0"/>
          </a:p>
          <a:p>
            <a:pPr marL="624078" indent="-514350">
              <a:buAutoNum type="arabicPeriod"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/>
              <a:t>ข้อเสนอในการดำเนินงานในปี ๒๕๖๔</a:t>
            </a:r>
            <a:endParaRPr lang="th-T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214422"/>
            <a:ext cx="9144000" cy="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สี่เหลี่ยมผืนผ้า 5"/>
          <p:cNvSpPr>
            <a:spLocks noChangeArrowheads="1"/>
          </p:cNvSpPr>
          <p:nvPr/>
        </p:nvSpPr>
        <p:spPr bwMode="auto">
          <a:xfrm>
            <a:off x="1619250" y="2205038"/>
            <a:ext cx="5905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 b="1"/>
          </a:p>
          <a:p>
            <a:endParaRPr lang="th-TH" b="1"/>
          </a:p>
          <a:p>
            <a:endParaRPr lang="th-TH" b="1"/>
          </a:p>
          <a:p>
            <a:endParaRPr lang="th-TH" b="1"/>
          </a:p>
          <a:p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51520" y="620688"/>
            <a:ext cx="8568952" cy="5688632"/>
          </a:xfrm>
          <a:prstGeom prst="roundRect">
            <a:avLst/>
          </a:prstGeom>
          <a:solidFill>
            <a:srgbClr val="FFFF99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72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การบริหารจัดการระบบการดูแลระยะยาวด้านสาธารณสุขสำหรับผู้สูงอายุที่มีภาวะพึ่งพิง</a:t>
            </a:r>
          </a:p>
          <a:p>
            <a:pPr algn="ctr">
              <a:defRPr/>
            </a:pPr>
            <a:r>
              <a:rPr lang="th-TH" sz="72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และบุคคลที่มีภาวะพึ่งพิง(</a:t>
            </a:r>
            <a:r>
              <a:rPr lang="en-US" sz="72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LTC</a:t>
            </a:r>
            <a:r>
              <a:rPr lang="th-TH" sz="72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7171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3EEA20-ABF7-4563-8669-E2FED5010EC3}" type="slidenum">
              <a:rPr lang="th-TH" smtClean="0"/>
              <a:pPr/>
              <a:t>16</a:t>
            </a:fld>
            <a:endParaRPr lang="th-TH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รูปห้าเหลี่ยม 5"/>
          <p:cNvSpPr/>
          <p:nvPr/>
        </p:nvSpPr>
        <p:spPr>
          <a:xfrm>
            <a:off x="323850" y="1196975"/>
            <a:ext cx="8424863" cy="1008063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347663" y="1222375"/>
            <a:ext cx="7824787" cy="982663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      </a:t>
            </a:r>
            <a:r>
              <a:rPr lang="en-US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  </a:t>
            </a: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1. ระบบข้อมูลผู้สูงอายุ</a:t>
            </a: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327025" y="1246188"/>
            <a:ext cx="976313" cy="98266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</p:txBody>
      </p:sp>
      <p:sp>
        <p:nvSpPr>
          <p:cNvPr id="9" name="รูปห้าเหลี่ยม 8"/>
          <p:cNvSpPr/>
          <p:nvPr/>
        </p:nvSpPr>
        <p:spPr>
          <a:xfrm>
            <a:off x="352425" y="3500438"/>
            <a:ext cx="8396288" cy="1008062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10" name="รูปห้าเหลี่ยม 9"/>
          <p:cNvSpPr/>
          <p:nvPr/>
        </p:nvSpPr>
        <p:spPr>
          <a:xfrm>
            <a:off x="376238" y="3525838"/>
            <a:ext cx="7796212" cy="982662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       3.</a:t>
            </a:r>
            <a:r>
              <a:rPr lang="en-US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 </a:t>
            </a: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การจัดบริการ/เข้าถึงบริการ</a:t>
            </a: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352425" y="3513138"/>
            <a:ext cx="950913" cy="98266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 </a:t>
            </a:r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352425" y="2349500"/>
            <a:ext cx="8396288" cy="1008063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352425" y="2374900"/>
            <a:ext cx="7820025" cy="982663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       </a:t>
            </a:r>
            <a:r>
              <a:rPr lang="en-US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  </a:t>
            </a: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2. การบริหารจัดการ</a:t>
            </a:r>
          </a:p>
        </p:txBody>
      </p:sp>
      <p:sp>
        <p:nvSpPr>
          <p:cNvPr id="14" name="รูปห้าเหลี่ยม 13"/>
          <p:cNvSpPr/>
          <p:nvPr/>
        </p:nvSpPr>
        <p:spPr>
          <a:xfrm>
            <a:off x="352425" y="2374900"/>
            <a:ext cx="950913" cy="982663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 </a:t>
            </a:r>
          </a:p>
        </p:txBody>
      </p:sp>
      <p:sp>
        <p:nvSpPr>
          <p:cNvPr id="15" name="รูปห้าเหลี่ยม 14"/>
          <p:cNvSpPr/>
          <p:nvPr/>
        </p:nvSpPr>
        <p:spPr>
          <a:xfrm>
            <a:off x="376238" y="5732463"/>
            <a:ext cx="8372475" cy="1008062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460375" y="5757863"/>
            <a:ext cx="7712075" cy="982662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 5. การมีส่วนร่วมในพื้นที่</a:t>
            </a:r>
          </a:p>
        </p:txBody>
      </p:sp>
      <p:sp>
        <p:nvSpPr>
          <p:cNvPr id="17" name="รูปห้าเหลี่ยม 16"/>
          <p:cNvSpPr/>
          <p:nvPr/>
        </p:nvSpPr>
        <p:spPr>
          <a:xfrm>
            <a:off x="328613" y="5757863"/>
            <a:ext cx="974725" cy="98266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 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1547664" y="188640"/>
            <a:ext cx="5976664" cy="864096"/>
          </a:xfrm>
          <a:prstGeom prst="roundRect">
            <a:avLst/>
          </a:prstGeom>
          <a:solidFill>
            <a:srgbClr val="FA9CF3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องค์ประกอบ </a:t>
            </a:r>
            <a:r>
              <a:rPr lang="en-US" sz="60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5</a:t>
            </a:r>
            <a:r>
              <a:rPr lang="th-TH" sz="60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  ด้าน</a:t>
            </a:r>
          </a:p>
        </p:txBody>
      </p:sp>
      <p:sp>
        <p:nvSpPr>
          <p:cNvPr id="23" name="รูปห้าเหลี่ยม 22"/>
          <p:cNvSpPr/>
          <p:nvPr/>
        </p:nvSpPr>
        <p:spPr>
          <a:xfrm>
            <a:off x="376238" y="4637088"/>
            <a:ext cx="8396287" cy="1008062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24" name="รูปห้าเหลี่ยม 23"/>
          <p:cNvSpPr/>
          <p:nvPr/>
        </p:nvSpPr>
        <p:spPr>
          <a:xfrm>
            <a:off x="400050" y="4662488"/>
            <a:ext cx="7796213" cy="982662"/>
          </a:xfrm>
          <a:prstGeom prst="homePlate">
            <a:avLst/>
          </a:prstGeom>
          <a:solidFill>
            <a:srgbClr val="FF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       </a:t>
            </a:r>
            <a:r>
              <a:rPr lang="en-US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  </a:t>
            </a: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4. การกำกับติดตาม</a:t>
            </a:r>
          </a:p>
        </p:txBody>
      </p:sp>
      <p:sp>
        <p:nvSpPr>
          <p:cNvPr id="25" name="รูปห้าเหลี่ยม 24"/>
          <p:cNvSpPr/>
          <p:nvPr/>
        </p:nvSpPr>
        <p:spPr>
          <a:xfrm>
            <a:off x="328613" y="4662488"/>
            <a:ext cx="974725" cy="98266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36513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สี่เหลี่ยมผืนผ้า 5"/>
          <p:cNvSpPr>
            <a:spLocks noChangeArrowheads="1"/>
          </p:cNvSpPr>
          <p:nvPr/>
        </p:nvSpPr>
        <p:spPr bwMode="auto">
          <a:xfrm>
            <a:off x="1619250" y="2205038"/>
            <a:ext cx="5905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 b="1"/>
          </a:p>
          <a:p>
            <a:endParaRPr lang="th-TH" b="1"/>
          </a:p>
          <a:p>
            <a:endParaRPr lang="th-TH" b="1"/>
          </a:p>
          <a:p>
            <a:endParaRPr lang="th-TH" b="1"/>
          </a:p>
          <a:p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79512" y="1556792"/>
            <a:ext cx="8640960" cy="890144"/>
          </a:xfrm>
          <a:prstGeom prst="roundRect">
            <a:avLst/>
          </a:prstGeom>
          <a:solidFill>
            <a:srgbClr val="B39CEE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ทุกตำบลที่เข้าร่วมกองทุน </a:t>
            </a:r>
            <a:r>
              <a:rPr lang="en-US" sz="48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LTC </a:t>
            </a:r>
            <a:r>
              <a:rPr lang="th-TH" sz="48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ครบ 7 กองทุน</a:t>
            </a:r>
          </a:p>
        </p:txBody>
      </p:sp>
      <p:sp>
        <p:nvSpPr>
          <p:cNvPr id="10" name="รูปห้าเหลี่ยม 9"/>
          <p:cNvSpPr/>
          <p:nvPr/>
        </p:nvSpPr>
        <p:spPr>
          <a:xfrm>
            <a:off x="400050" y="260350"/>
            <a:ext cx="8743950" cy="1008063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423863" y="285750"/>
            <a:ext cx="8180387" cy="982663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ภาพรวมของ </a:t>
            </a:r>
            <a:r>
              <a:rPr lang="en-US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LTC </a:t>
            </a: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ของ อ.ป่าโมก</a:t>
            </a:r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352425" y="285750"/>
            <a:ext cx="619125" cy="982663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214282" y="2786058"/>
            <a:ext cx="8640960" cy="1080120"/>
          </a:xfrm>
          <a:prstGeom prst="roundRect">
            <a:avLst/>
          </a:prstGeom>
          <a:solidFill>
            <a:srgbClr val="92D050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ดำเนินการครบ 1 ปี  3 กองทุน (</a:t>
            </a:r>
            <a:r>
              <a:rPr lang="th-TH" sz="4000" b="1" dirty="0" err="1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นร</a:t>
            </a:r>
            <a:r>
              <a:rPr lang="th-TH" sz="40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สิงห์ เอกราช และสายทอง)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214282" y="4143380"/>
            <a:ext cx="8640959" cy="1152128"/>
          </a:xfrm>
          <a:prstGeom prst="round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ดำเนินการยังไม่ครบ  1 ปี มี   2  กองทุน (โผงเผงและโรงช้าง)</a:t>
            </a: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285720" y="5429264"/>
            <a:ext cx="8640959" cy="1152128"/>
          </a:xfrm>
          <a:prstGeom prst="roundRect">
            <a:avLst/>
          </a:prstGeom>
          <a:solidFill>
            <a:srgbClr val="FBB145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ysClr val="windowText" lastClr="000000"/>
                </a:solidFill>
                <a:latin typeface="AngsanaUPC" pitchFamily="18" charset="-34"/>
                <a:cs typeface="AngsanaUPC" pitchFamily="18" charset="-34"/>
              </a:rPr>
              <a:t>ยังไม่ได้ดำเนินการ   2  กองทุน (เทศบาลป่าโมกและบางเสด็จ)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AADE01-3647-4FA6-839D-F76FC89CB18A}" type="slidenum">
              <a:rPr lang="th-TH" smtClean="0"/>
              <a:pPr/>
              <a:t>18</a:t>
            </a:fld>
            <a:endParaRPr lang="th-TH"/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36513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57200" y="1600200"/>
          <a:ext cx="8329641" cy="496822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77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942"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ปัญหาที่พบ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การให้คำแนะนำ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ข้อเสนอแนะ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021">
                <a:tc>
                  <a:txBody>
                    <a:bodyPr/>
                    <a:lstStyle/>
                    <a:p>
                      <a:r>
                        <a:rPr lang="th-TH" sz="5400" b="1" dirty="0">
                          <a:solidFill>
                            <a:sysClr val="windowText" lastClr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ฐาน</a:t>
                      </a:r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ข้อมูลผู้สูงอายุ ขาดข้อมูลด้านสุขภาพ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จัดทำข้อมูลเพิ่มเติม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5400" b="1" dirty="0">
                          <a:solidFill>
                            <a:sysClr val="windowText" lastClr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ให้ </a:t>
                      </a:r>
                      <a:r>
                        <a:rPr lang="en-US" sz="5400" b="1" dirty="0">
                          <a:solidFill>
                            <a:sysClr val="windowText" lastClr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CM</a:t>
                      </a:r>
                      <a:r>
                        <a:rPr lang="en-US" sz="5400" b="1" baseline="0" dirty="0">
                          <a:solidFill>
                            <a:sysClr val="windowText" lastClr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5400" b="1" baseline="0" dirty="0">
                          <a:solidFill>
                            <a:sysClr val="windowText" lastClr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ทุกคนช่วยกันออกแบบรายละเอียดของข้อมูล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รูปห้าเหลี่ยม 5"/>
          <p:cNvSpPr/>
          <p:nvPr/>
        </p:nvSpPr>
        <p:spPr>
          <a:xfrm>
            <a:off x="460375" y="260350"/>
            <a:ext cx="8204200" cy="1008063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484188" y="285750"/>
            <a:ext cx="7461250" cy="982663"/>
          </a:xfrm>
          <a:prstGeom prst="homePlate">
            <a:avLst/>
          </a:prstGeom>
          <a:solidFill>
            <a:srgbClr val="FBB1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   </a:t>
            </a:r>
            <a:r>
              <a:rPr lang="th-TH" sz="60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1.ระบบข้อมูลผู้สูงอายุ</a:t>
            </a: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412750" y="285750"/>
            <a:ext cx="976313" cy="982663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1AAEE6-8EE9-44B3-A935-456425EB6B10}" type="slidenum">
              <a:rPr lang="th-TH" smtClean="0"/>
              <a:pPr/>
              <a:t>19</a:t>
            </a:fld>
            <a:endParaRPr lang="th-TH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36513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57200" y="1600200"/>
          <a:ext cx="8258205" cy="414526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18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942"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ปัญหาที่พบ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การให้คำแนะนำ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ข้อเสนอแนะ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021">
                <a:tc>
                  <a:txBody>
                    <a:bodyPr/>
                    <a:lstStyle/>
                    <a:p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ไม่มีคำสั่งแต่งตั้ง</a:t>
                      </a:r>
                      <a:r>
                        <a:rPr lang="th-TH" sz="5400" b="1" baseline="0" dirty="0">
                          <a:latin typeface="AngsanaUPC" pitchFamily="18" charset="-34"/>
                          <a:cs typeface="AngsanaUPC" pitchFamily="18" charset="-34"/>
                        </a:rPr>
                        <a:t>การปฏิบัติงาน</a:t>
                      </a:r>
                      <a:r>
                        <a:rPr lang="en-US" sz="5400" b="1" baseline="0" dirty="0">
                          <a:latin typeface="AngsanaUPC" pitchFamily="18" charset="-34"/>
                          <a:cs typeface="AngsanaUPC" pitchFamily="18" charset="-34"/>
                        </a:rPr>
                        <a:t>CG/CM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จัดทำคำสั่งเพิ่มเติม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   -  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รูปห้าเหลี่ยม 5"/>
          <p:cNvSpPr/>
          <p:nvPr/>
        </p:nvSpPr>
        <p:spPr>
          <a:xfrm>
            <a:off x="460375" y="260350"/>
            <a:ext cx="8204200" cy="1008063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484188" y="285750"/>
            <a:ext cx="7461250" cy="982663"/>
          </a:xfrm>
          <a:prstGeom prst="homePlate">
            <a:avLst/>
          </a:prstGeom>
          <a:solidFill>
            <a:srgbClr val="DEFF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   </a:t>
            </a:r>
            <a:r>
              <a:rPr lang="th-TH" sz="60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1.ระบบข้อมูลผู้สูงอายุ (ต่อ)</a:t>
            </a: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412750" y="285750"/>
            <a:ext cx="976313" cy="982663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5143536"/>
          </a:xfrm>
        </p:spPr>
        <p:txBody>
          <a:bodyPr>
            <a:normAutofit fontScale="92500"/>
          </a:bodyPr>
          <a:lstStyle/>
          <a:p>
            <a:pPr marL="624078" indent="-514350">
              <a:buClrTx/>
              <a:buSzPct val="100000"/>
              <a:buFont typeface="+mj-cs"/>
              <a:buAutoNum type="thaiNumPeriod"/>
            </a:pPr>
            <a:r>
              <a:rPr lang="th-TH" b="1" dirty="0"/>
              <a:t>นายกิตติ</a:t>
            </a:r>
            <a:r>
              <a:rPr lang="th-TH" b="1" dirty="0" err="1"/>
              <a:t>ภัทร์</a:t>
            </a:r>
            <a:r>
              <a:rPr lang="th-TH" b="1" dirty="0"/>
              <a:t>  ศรีเตโชภาส  สาธารณสุขอำเภอป่าโมก</a:t>
            </a:r>
          </a:p>
          <a:p>
            <a:pPr marL="624078" indent="-514350">
              <a:buClrTx/>
              <a:buSzPct val="100000"/>
              <a:buFont typeface="+mj-cs"/>
              <a:buAutoNum type="thaiNumPeriod"/>
            </a:pPr>
            <a:r>
              <a:rPr lang="th-TH" b="1" dirty="0"/>
              <a:t>นายไพศาล  เรืองสุข         ท้องถิ่นอำเภอป่าโมก</a:t>
            </a:r>
          </a:p>
          <a:p>
            <a:pPr marL="624078" indent="-514350">
              <a:buClrTx/>
              <a:buSzPct val="100000"/>
              <a:buFont typeface="+mj-cs"/>
              <a:buAutoNum type="thaiNumPeriod"/>
            </a:pPr>
            <a:r>
              <a:rPr lang="th-TH" b="1" dirty="0"/>
              <a:t>นายไพรัช  ทองหยอด       นายกองค์การบริหารส่วน</a:t>
            </a:r>
            <a:r>
              <a:rPr lang="th-TH" b="1" dirty="0" err="1"/>
              <a:t>ตำบลนร</a:t>
            </a:r>
            <a:r>
              <a:rPr lang="th-TH" b="1" dirty="0"/>
              <a:t>สิงห์</a:t>
            </a:r>
          </a:p>
          <a:p>
            <a:pPr marL="624078" indent="-514350">
              <a:buClrTx/>
              <a:buSzPct val="100000"/>
              <a:buFont typeface="+mj-cs"/>
              <a:buAutoNum type="thaiNumPeriod"/>
            </a:pPr>
            <a:r>
              <a:rPr lang="th-TH" b="1" dirty="0"/>
              <a:t>นางสาวธัญทิพย์  แช่มประเสริฐ     ปลัดองค์การบริหารส่วนตำบลสายทอง</a:t>
            </a:r>
          </a:p>
          <a:p>
            <a:pPr marL="624078" indent="-514350">
              <a:buClrTx/>
              <a:buSzPct val="100000"/>
              <a:buFont typeface="+mj-cs"/>
              <a:buAutoNum type="thaiNumPeriod"/>
            </a:pPr>
            <a:r>
              <a:rPr lang="th-TH" b="1" dirty="0"/>
              <a:t>นายนิยุตชัย  มหาพรม     ผอ.กองสาธารณสุขและสิ่งแวดล้อมเทศบาลตำบลป่าโมก</a:t>
            </a:r>
          </a:p>
          <a:p>
            <a:pPr marL="624078" indent="-514350">
              <a:buClrTx/>
              <a:buSzPct val="100000"/>
              <a:buFont typeface="+mj-cs"/>
              <a:buAutoNum type="thaiNumPeriod"/>
            </a:pPr>
            <a:r>
              <a:rPr lang="th-TH" b="1" dirty="0"/>
              <a:t>นางมารยาท  แก้วโย        ผอ.โรงพยาบาลส่งเสริมสุขภาพตำบลบ้านพายทอง</a:t>
            </a:r>
          </a:p>
          <a:p>
            <a:pPr marL="624078" indent="-514350">
              <a:buClrTx/>
              <a:buSzPct val="100000"/>
              <a:buFont typeface="+mj-cs"/>
              <a:buAutoNum type="thaiNumPeriod"/>
            </a:pPr>
            <a:r>
              <a:rPr lang="th-TH" b="1" dirty="0"/>
              <a:t>นางสุรีย์  เดือนแรม         หัวหน้ากลุ่มงานปฐมภูมิและองค์รวมโรงพยาบาลป่าโมก</a:t>
            </a:r>
          </a:p>
          <a:p>
            <a:pPr marL="624078" indent="-514350">
              <a:buClrTx/>
              <a:buSzPct val="100000"/>
              <a:buFont typeface="+mj-cs"/>
              <a:buAutoNum type="thaiNumPeriod"/>
            </a:pPr>
            <a:r>
              <a:rPr lang="th-TH" b="1" dirty="0"/>
              <a:t>นางสาวดา</a:t>
            </a:r>
            <a:r>
              <a:rPr lang="th-TH" b="1" dirty="0" err="1"/>
              <a:t>ราวรรรณ</a:t>
            </a:r>
            <a:r>
              <a:rPr lang="th-TH" b="1" dirty="0"/>
              <a:t>  </a:t>
            </a:r>
            <a:r>
              <a:rPr lang="th-TH" b="1" dirty="0" err="1"/>
              <a:t>มนูญ</a:t>
            </a:r>
            <a:r>
              <a:rPr lang="th-TH" b="1" dirty="0"/>
              <a:t>ผล    ผู้จัดการดูแลผู้สูงอายุ( </a:t>
            </a:r>
            <a:r>
              <a:rPr lang="en-US" sz="1600" b="1" dirty="0"/>
              <a:t>CM</a:t>
            </a:r>
            <a:r>
              <a:rPr lang="th-TH" b="1" dirty="0"/>
              <a:t>)  รพ.</a:t>
            </a:r>
            <a:r>
              <a:rPr lang="th-TH" b="1" dirty="0" err="1"/>
              <a:t>สต.นร</a:t>
            </a:r>
            <a:r>
              <a:rPr lang="th-TH" b="1" dirty="0"/>
              <a:t>สิงห์</a:t>
            </a:r>
          </a:p>
          <a:p>
            <a:pPr marL="624078" indent="-514350">
              <a:buClrTx/>
              <a:buSzPct val="100000"/>
              <a:buFont typeface="+mj-cs"/>
              <a:buAutoNum type="thaiNumPeriod"/>
            </a:pPr>
            <a:r>
              <a:rPr lang="th-TH" b="1" dirty="0"/>
              <a:t>นายอำนาจ  ศรี</a:t>
            </a:r>
            <a:r>
              <a:rPr lang="th-TH" b="1" dirty="0" err="1"/>
              <a:t>สุวรรณ์</a:t>
            </a:r>
            <a:r>
              <a:rPr lang="th-TH" b="1" dirty="0"/>
              <a:t>    ผู้ช่วยสาธารณสุขอำเภอป่าโมก</a:t>
            </a:r>
          </a:p>
          <a:p>
            <a:pPr marL="624078" indent="-514350">
              <a:buClrTx/>
              <a:buSzPct val="100000"/>
              <a:buFont typeface="+mj-cs"/>
              <a:buAutoNum type="thaiNumPeriod"/>
            </a:pPr>
            <a:r>
              <a:rPr lang="th-TH" b="1" dirty="0"/>
              <a:t>นายประชา  สะใบแพร     ผู้รับผิดชอบงานกองทุนหลักประกันสุขภาพฯ </a:t>
            </a:r>
            <a:r>
              <a:rPr lang="th-TH" b="1" dirty="0" err="1"/>
              <a:t>สสอ.</a:t>
            </a:r>
            <a:r>
              <a:rPr lang="th-TH" b="1" dirty="0"/>
              <a:t>ป่าโมก</a:t>
            </a: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572164" cy="1011222"/>
          </a:xfrm>
        </p:spPr>
        <p:txBody>
          <a:bodyPr>
            <a:normAutofit/>
          </a:bodyPr>
          <a:lstStyle/>
          <a:p>
            <a:pPr algn="ctr"/>
            <a:r>
              <a:rPr lang="th-TH" sz="4800" dirty="0"/>
              <a:t>องค์ประกอบของทีมพี่เลี้ยง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142984"/>
            <a:ext cx="914400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เอกสารสำนักงานหลักประกันสุขภาพแห่งชาต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07183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267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BA6AC1-1A0A-404E-97CF-B2EC0731CF9C}" type="slidenum">
              <a:rPr lang="th-TH" smtClean="0"/>
              <a:pPr/>
              <a:t>20</a:t>
            </a:fld>
            <a:endParaRPr lang="th-TH"/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36513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57200" y="1600200"/>
          <a:ext cx="8120064" cy="4968875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7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6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97"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ปัญหาที่พบ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การให้คำแนะนำ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ข้อเสนอแนะ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778">
                <a:tc>
                  <a:txBody>
                    <a:bodyPr/>
                    <a:lstStyle/>
                    <a:p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วันที่ทำข้อตกลงไม่สัมพันธ์กับการปฏิบัติ</a:t>
                      </a:r>
                    </a:p>
                    <a:p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งานจริง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ขยายวันที่ในข้อตกลงให้ตรงกับการทำงานจริง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ก่อนที่จะทำข้อตกลงต้องพร้อมทั้ง</a:t>
                      </a:r>
                      <a:r>
                        <a:rPr lang="th-TH" sz="5400" b="1" baseline="0" dirty="0">
                          <a:latin typeface="AngsanaUPC" pitchFamily="18" charset="-34"/>
                          <a:cs typeface="AngsanaUPC" pitchFamily="18" charset="-34"/>
                        </a:rPr>
                        <a:t> 2 ฝ่าย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รูปห้าเหลี่ยม 8"/>
          <p:cNvSpPr/>
          <p:nvPr/>
        </p:nvSpPr>
        <p:spPr>
          <a:xfrm>
            <a:off x="388938" y="307975"/>
            <a:ext cx="8396287" cy="1008063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10" name="รูปห้าเหลี่ยม 9"/>
          <p:cNvSpPr/>
          <p:nvPr/>
        </p:nvSpPr>
        <p:spPr>
          <a:xfrm>
            <a:off x="388938" y="333375"/>
            <a:ext cx="7675562" cy="982663"/>
          </a:xfrm>
          <a:prstGeom prst="homePlate">
            <a:avLst/>
          </a:prstGeom>
          <a:solidFill>
            <a:srgbClr val="FF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2.การบริหารจัดการ</a:t>
            </a: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388938" y="333375"/>
            <a:ext cx="976312" cy="982663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36513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292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E3A507-76B4-411C-8C52-6CEB1CE93D8D}" type="slidenum">
              <a:rPr lang="th-TH" smtClean="0"/>
              <a:pPr/>
              <a:t>21</a:t>
            </a:fld>
            <a:endParaRPr lang="th-TH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457200" y="1600200"/>
          <a:ext cx="8120064" cy="4968875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75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97"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ปัญหาที่พบ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การให้คำแนะนำ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ข้อเสนอแนะ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778">
                <a:tc>
                  <a:txBody>
                    <a:bodyPr/>
                    <a:lstStyle/>
                    <a:p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ส่วนใหญ่ขาด นวัตกรรม  ในการดูแล ผู้สูงอายุ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แจ้ง </a:t>
                      </a:r>
                      <a:r>
                        <a:rPr lang="en-US" sz="5400" b="1" dirty="0">
                          <a:latin typeface="AngsanaUPC" pitchFamily="18" charset="-34"/>
                          <a:cs typeface="AngsanaUPC" pitchFamily="18" charset="-34"/>
                        </a:rPr>
                        <a:t>CM</a:t>
                      </a:r>
                      <a:r>
                        <a:rPr lang="en-US" sz="5400" b="1" baseline="0" dirty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5400" b="1" baseline="0" dirty="0">
                          <a:latin typeface="AngsanaUPC" pitchFamily="18" charset="-34"/>
                          <a:cs typeface="AngsanaUPC" pitchFamily="18" charset="-34"/>
                        </a:rPr>
                        <a:t>และ </a:t>
                      </a:r>
                      <a:r>
                        <a:rPr lang="en-US" sz="5400" b="1" baseline="0" dirty="0">
                          <a:latin typeface="AngsanaUPC" pitchFamily="18" charset="-34"/>
                          <a:cs typeface="AngsanaUPC" pitchFamily="18" charset="-34"/>
                        </a:rPr>
                        <a:t>CG</a:t>
                      </a:r>
                      <a:r>
                        <a:rPr lang="th-TH" sz="5400" b="1" baseline="0" dirty="0">
                          <a:latin typeface="AngsanaUPC" pitchFamily="18" charset="-34"/>
                          <a:cs typeface="AngsanaUPC" pitchFamily="18" charset="-34"/>
                        </a:rPr>
                        <a:t> จัดทำ นวัตกรรม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ควรมีอย่างน้อย 1 ชิ้นหรือเอกสารวิชาการ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รูปห้าเหลี่ยม 9"/>
          <p:cNvSpPr/>
          <p:nvPr/>
        </p:nvSpPr>
        <p:spPr>
          <a:xfrm>
            <a:off x="352425" y="260350"/>
            <a:ext cx="8396288" cy="1008063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376238" y="285750"/>
            <a:ext cx="7796212" cy="982663"/>
          </a:xfrm>
          <a:prstGeom prst="homePlate">
            <a:avLst/>
          </a:prstGeom>
          <a:solidFill>
            <a:srgbClr val="D9F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  <a:latin typeface="Shruti" pitchFamily="34" charset="0"/>
                <a:cs typeface="TH Sarabun New" pitchFamily="34" charset="-34"/>
                <a:sym typeface="TH Niramit AS" pitchFamily="2" charset="-34"/>
              </a:rPr>
              <a:t>       </a:t>
            </a:r>
            <a:r>
              <a:rPr lang="th-TH" sz="60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3.การจัดบริการ/เข้าถึงบริการ</a:t>
            </a:r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304800" y="285750"/>
            <a:ext cx="1000125" cy="982663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26858F-F96E-4724-B8B6-20D2277FBCCF}" type="slidenum">
              <a:rPr lang="th-TH" smtClean="0"/>
              <a:pPr/>
              <a:t>22</a:t>
            </a:fld>
            <a:endParaRPr lang="th-TH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36513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57200" y="1600200"/>
          <a:ext cx="8120064" cy="414526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828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942"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ปัญหาที่พบ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การให้คำแนะนำ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ข้อเสนอแนะ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021">
                <a:tc>
                  <a:txBody>
                    <a:bodyPr/>
                    <a:lstStyle/>
                    <a:p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คณะกรรมการ</a:t>
                      </a:r>
                    </a:p>
                    <a:p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ยังไม่มีการกำกับติดตาม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ให้มีการประชุมอย่างต่อเนื่อง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5400" b="1" dirty="0">
                          <a:latin typeface="AngsanaUPC" pitchFamily="18" charset="-34"/>
                          <a:cs typeface="AngsanaUPC" pitchFamily="18" charset="-34"/>
                        </a:rPr>
                        <a:t>มีการประชุมอย่างน้อย</a:t>
                      </a:r>
                      <a:r>
                        <a:rPr lang="th-TH" sz="5400" b="1" baseline="0" dirty="0">
                          <a:latin typeface="AngsanaUPC" pitchFamily="18" charset="-34"/>
                          <a:cs typeface="AngsanaUPC" pitchFamily="18" charset="-34"/>
                        </a:rPr>
                        <a:t> 4 ครั้ง/ปี</a:t>
                      </a:r>
                      <a:endParaRPr lang="en-US" sz="54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รูปห้าเหลี่ยม 11"/>
          <p:cNvSpPr/>
          <p:nvPr/>
        </p:nvSpPr>
        <p:spPr>
          <a:xfrm>
            <a:off x="376238" y="333375"/>
            <a:ext cx="8396287" cy="1008063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400050" y="358775"/>
            <a:ext cx="7796213" cy="982663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6000" b="1" dirty="0">
                <a:solidFill>
                  <a:schemeClr val="bg1"/>
                </a:solidFill>
                <a:latin typeface="Angsana News"/>
                <a:cs typeface="TH Sarabun New" pitchFamily="34" charset="-34"/>
                <a:sym typeface="TH Niramit AS" pitchFamily="2" charset="-34"/>
              </a:rPr>
              <a:t>       </a:t>
            </a:r>
            <a:r>
              <a:rPr lang="th-TH" sz="60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4. การกำกับติดตาม</a:t>
            </a:r>
          </a:p>
        </p:txBody>
      </p:sp>
      <p:sp>
        <p:nvSpPr>
          <p:cNvPr id="14" name="รูปห้าเหลี่ยม 13"/>
          <p:cNvSpPr/>
          <p:nvPr/>
        </p:nvSpPr>
        <p:spPr>
          <a:xfrm>
            <a:off x="328613" y="358775"/>
            <a:ext cx="1001712" cy="982663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E72A49-9ABE-46FC-9056-17DEC9919CB8}" type="slidenum">
              <a:rPr lang="th-TH" smtClean="0"/>
              <a:pPr/>
              <a:t>23</a:t>
            </a:fld>
            <a:endParaRPr lang="th-TH"/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36513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1600200"/>
          <a:ext cx="8572560" cy="4968875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00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97"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ปัญหาที่พบ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การให้คำแนะนำ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ข้อเสนอแนะ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778">
                <a:tc>
                  <a:txBody>
                    <a:bodyPr/>
                    <a:lstStyle/>
                    <a:p>
                      <a:r>
                        <a:rPr lang="th-TH" sz="4800" b="1" dirty="0">
                          <a:latin typeface="AngsanaUPC" pitchFamily="18" charset="-34"/>
                          <a:cs typeface="AngsanaUPC" pitchFamily="18" charset="-34"/>
                        </a:rPr>
                        <a:t>คณะกรรมการ ไม่ได้ประเมินความพึงพอใจของผู้ให้บริการและผู้รับบริการ</a:t>
                      </a:r>
                      <a:endParaRPr lang="en-US" sz="48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4800" b="1" dirty="0">
                          <a:latin typeface="AngsanaUPC" pitchFamily="18" charset="-34"/>
                          <a:cs typeface="AngsanaUPC" pitchFamily="18" charset="-34"/>
                        </a:rPr>
                        <a:t>ประเมิน</a:t>
                      </a:r>
                    </a:p>
                    <a:p>
                      <a:r>
                        <a:rPr lang="th-TH" sz="4800" b="1" dirty="0">
                          <a:latin typeface="AngsanaUPC" pitchFamily="18" charset="-34"/>
                          <a:cs typeface="AngsanaUPC" pitchFamily="18" charset="-34"/>
                        </a:rPr>
                        <a:t>อย่างน้อย</a:t>
                      </a:r>
                    </a:p>
                    <a:p>
                      <a:r>
                        <a:rPr lang="th-TH" sz="4800" b="1" dirty="0">
                          <a:latin typeface="AngsanaUPC" pitchFamily="18" charset="-34"/>
                          <a:cs typeface="AngsanaUPC" pitchFamily="18" charset="-34"/>
                        </a:rPr>
                        <a:t>ปีละ</a:t>
                      </a:r>
                      <a:r>
                        <a:rPr lang="th-TH" sz="4800" b="1" baseline="0" dirty="0">
                          <a:latin typeface="AngsanaUPC" pitchFamily="18" charset="-34"/>
                          <a:cs typeface="AngsanaUPC" pitchFamily="18" charset="-34"/>
                        </a:rPr>
                        <a:t> 1 ครั้ง</a:t>
                      </a:r>
                      <a:endParaRPr lang="en-US" sz="48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800" b="1" dirty="0">
                          <a:latin typeface="AngsanaUPC" pitchFamily="18" charset="-34"/>
                          <a:cs typeface="AngsanaUPC" pitchFamily="18" charset="-34"/>
                        </a:rPr>
                        <a:t>จัดหาแบบประเมินให้และประเมินตามเกณฑ์</a:t>
                      </a:r>
                      <a:endParaRPr lang="en-US" sz="48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รูปห้าเหลี่ยม 8"/>
          <p:cNvSpPr/>
          <p:nvPr/>
        </p:nvSpPr>
        <p:spPr>
          <a:xfrm>
            <a:off x="496888" y="260350"/>
            <a:ext cx="8396287" cy="1008063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10" name="รูปห้าเหลี่ยม 9"/>
          <p:cNvSpPr/>
          <p:nvPr/>
        </p:nvSpPr>
        <p:spPr>
          <a:xfrm>
            <a:off x="520700" y="285750"/>
            <a:ext cx="7796213" cy="98266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6000" b="1" dirty="0">
                <a:solidFill>
                  <a:schemeClr val="bg1"/>
                </a:solidFill>
                <a:latin typeface="Angsana News"/>
                <a:cs typeface="TH Sarabun New" pitchFamily="34" charset="-34"/>
                <a:sym typeface="TH Niramit AS" pitchFamily="2" charset="-34"/>
              </a:rPr>
              <a:t>       </a:t>
            </a:r>
            <a:r>
              <a:rPr lang="th-TH" sz="60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4. การกำกับติดตาม (ต่อ)</a:t>
            </a: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449263" y="285750"/>
            <a:ext cx="1000125" cy="982663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36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1D4963-B1C7-4F5E-B89B-1C983B27605A}" type="slidenum">
              <a:rPr lang="th-TH" smtClean="0"/>
              <a:pPr/>
              <a:t>24</a:t>
            </a:fld>
            <a:endParaRPr lang="th-TH"/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36513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57200" y="1600200"/>
          <a:ext cx="8120064" cy="524256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18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939"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ปัญหาที่พบ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การให้คำแนะนำ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>
                          <a:solidFill>
                            <a:schemeClr val="tx1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ข้อเสนอแนะ</a:t>
                      </a:r>
                      <a:endParaRPr lang="en-US" sz="4400" dirty="0">
                        <a:solidFill>
                          <a:schemeClr val="tx1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73">
                <a:tc>
                  <a:txBody>
                    <a:bodyPr/>
                    <a:lstStyle/>
                    <a:p>
                      <a:r>
                        <a:rPr lang="th-TH" sz="4800" b="1" dirty="0">
                          <a:latin typeface="AngsanaUPC" pitchFamily="18" charset="-34"/>
                          <a:cs typeface="AngsanaUPC" pitchFamily="18" charset="-34"/>
                        </a:rPr>
                        <a:t>ยังไม่ได้จัดทำแบบบันทึกการดูแลสุขภาพและบริการด้านสังคม(กรมอนามัย/ สมุดเล่มสีฟ้า)</a:t>
                      </a:r>
                      <a:endParaRPr lang="en-US" sz="48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4800" b="1" dirty="0">
                          <a:latin typeface="AngsanaUPC" pitchFamily="18" charset="-34"/>
                          <a:cs typeface="AngsanaUPC" pitchFamily="18" charset="-34"/>
                        </a:rPr>
                        <a:t>ให้ </a:t>
                      </a:r>
                      <a:r>
                        <a:rPr lang="th-TH" sz="4800" b="1" dirty="0" err="1">
                          <a:latin typeface="AngsanaUPC" pitchFamily="18" charset="-34"/>
                          <a:cs typeface="AngsanaUPC" pitchFamily="18" charset="-34"/>
                        </a:rPr>
                        <a:t>จนท.สธ</a:t>
                      </a:r>
                      <a:r>
                        <a:rPr lang="th-TH" sz="4800" b="1" baseline="0" dirty="0">
                          <a:latin typeface="AngsanaUPC" pitchFamily="18" charset="-34"/>
                          <a:cs typeface="AngsanaUPC" pitchFamily="18" charset="-34"/>
                        </a:rPr>
                        <a:t> จัดทำแบบบันทึกให้ผู้สูงอายุทุกคน</a:t>
                      </a:r>
                      <a:endParaRPr lang="en-US" sz="48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800" b="1" dirty="0">
                          <a:latin typeface="AngsanaUPC" pitchFamily="18" charset="-34"/>
                          <a:cs typeface="AngsanaUPC" pitchFamily="18" charset="-34"/>
                        </a:rPr>
                        <a:t>ควรมีครบทุกคน</a:t>
                      </a:r>
                      <a:endParaRPr lang="en-US" sz="4800" b="1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รูปห้าเหลี่ยม 8"/>
          <p:cNvSpPr/>
          <p:nvPr/>
        </p:nvSpPr>
        <p:spPr>
          <a:xfrm>
            <a:off x="376238" y="333375"/>
            <a:ext cx="8372475" cy="1008063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10" name="รูปห้าเหลี่ยม 9"/>
          <p:cNvSpPr/>
          <p:nvPr/>
        </p:nvSpPr>
        <p:spPr>
          <a:xfrm>
            <a:off x="460375" y="358775"/>
            <a:ext cx="7485063" cy="982663"/>
          </a:xfrm>
          <a:prstGeom prst="homePlate">
            <a:avLst/>
          </a:prstGeom>
          <a:solidFill>
            <a:srgbClr val="FA9C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  <a:latin typeface="Angsana News"/>
                <a:cs typeface="TH Sarabun New" pitchFamily="34" charset="-34"/>
                <a:sym typeface="TH Niramit AS" pitchFamily="2" charset="-34"/>
              </a:rPr>
              <a:t> </a:t>
            </a:r>
            <a:r>
              <a:rPr lang="th-TH" sz="60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sym typeface="TH Niramit AS" pitchFamily="2" charset="-34"/>
              </a:rPr>
              <a:t>5. การมีส่วนร่วมในพื้นที่</a:t>
            </a: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328613" y="358775"/>
            <a:ext cx="976312" cy="982663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3" y="36513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3E286B-8CB4-445C-B187-BCAEBEC93FFC}" type="slidenum">
              <a:rPr lang="th-TH" sz="1200" smtClean="0">
                <a:solidFill>
                  <a:srgbClr val="045C75"/>
                </a:solidFill>
              </a:rPr>
              <a:pPr/>
              <a:t>25</a:t>
            </a:fld>
            <a:endParaRPr lang="th-TH" sz="1200">
              <a:solidFill>
                <a:srgbClr val="045C75"/>
              </a:solidFill>
            </a:endParaRPr>
          </a:p>
        </p:txBody>
      </p:sp>
      <p:sp>
        <p:nvSpPr>
          <p:cNvPr id="16387" name="AutoShape 12"/>
          <p:cNvSpPr>
            <a:spLocks noChangeArrowheads="1"/>
          </p:cNvSpPr>
          <p:nvPr/>
        </p:nvSpPr>
        <p:spPr bwMode="gray">
          <a:xfrm>
            <a:off x="1000100" y="1000108"/>
            <a:ext cx="7072362" cy="4643470"/>
          </a:xfrm>
          <a:prstGeom prst="roundRect">
            <a:avLst>
              <a:gd name="adj" fmla="val 38449"/>
            </a:avLst>
          </a:prstGeom>
          <a:solidFill>
            <a:srgbClr val="00B050">
              <a:alpha val="67058"/>
            </a:srgbClr>
          </a:solidFill>
          <a:ln w="635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72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Tahoma" pitchFamily="34" charset="0"/>
              </a:rPr>
              <a:t>จบการนำเสนอ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ตัวยึดเนื้อหา 11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50112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th-TH" sz="4400" dirty="0"/>
              <a:t>กองทุนหลังประกันสุขภาพท้องถิ่นจำนวน ๗ กองทุน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/>
          <a:srcRect t="67665"/>
          <a:stretch>
            <a:fillRect/>
          </a:stretch>
        </p:blipFill>
        <p:spPr bwMode="auto">
          <a:xfrm>
            <a:off x="0" y="0"/>
            <a:ext cx="9144000" cy="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 t="67665"/>
          <a:stretch>
            <a:fillRect/>
          </a:stretch>
        </p:blipFill>
        <p:spPr bwMode="auto">
          <a:xfrm>
            <a:off x="0" y="1142984"/>
            <a:ext cx="9144000" cy="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214282" y="1714488"/>
            <a:ext cx="8786874" cy="4292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dirty="0"/>
              <a:t>  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dirty="0"/>
              <a:t>รูปแบบการออกประเมินของทีม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285860"/>
            <a:ext cx="9144000" cy="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ไดอะแกรม 5"/>
          <p:cNvGraphicFramePr/>
          <p:nvPr/>
        </p:nvGraphicFramePr>
        <p:xfrm>
          <a:off x="357158" y="1500174"/>
          <a:ext cx="835824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214282" y="1481329"/>
            <a:ext cx="8929718" cy="25906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/>
              <a:t>คณะกรรมการแบ่งหมวดในการประเมิน โดยดูจาก            </a:t>
            </a:r>
          </a:p>
          <a:p>
            <a:pPr>
              <a:buNone/>
            </a:pPr>
            <a:r>
              <a:rPr lang="th-TH" sz="3600" b="1" dirty="0"/>
              <a:t>                การนำเสนอ ตรวจเอกสารและซักถาม  </a:t>
            </a:r>
          </a:p>
          <a:p>
            <a:pPr>
              <a:buNone/>
            </a:pPr>
            <a:r>
              <a:rPr lang="th-TH" sz="3600" b="1" u="sng" dirty="0"/>
              <a:t>กองทุนหลักประกันสุขภาพท้องถิ่น </a:t>
            </a:r>
            <a:r>
              <a:rPr lang="th-TH" sz="3600" b="1" dirty="0"/>
              <a:t>   </a:t>
            </a:r>
            <a:r>
              <a:rPr lang="th-TH" sz="3600" dirty="0"/>
              <a:t>ผู้รับผิดชอบ</a:t>
            </a:r>
          </a:p>
          <a:p>
            <a:pPr>
              <a:buNone/>
            </a:pPr>
            <a:r>
              <a:rPr lang="th-TH" sz="3600" b="1" dirty="0"/>
              <a:t>หมวดที่ ๑  การบริหารจัดการงานกองทุน </a:t>
            </a:r>
            <a:r>
              <a:rPr lang="th-TH" sz="3200" dirty="0"/>
              <a:t>คุณอำนาจและคุณมารยาท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dirty="0"/>
              <a:t>รูปแบบการออกประเมินของทีม (ต่อ)</a:t>
            </a:r>
            <a:endParaRPr lang="th-T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214422"/>
            <a:ext cx="914400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งานใหม่ 63\กองทุน\รูปประเมินกองทุน\เยี่ยมฯกองทุน สปสช. อ.ป่าโมก_๒๐๑๑๑๘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4429156" cy="2706661"/>
          </a:xfrm>
          <a:prstGeom prst="rect">
            <a:avLst/>
          </a:prstGeom>
          <a:noFill/>
        </p:spPr>
      </p:pic>
      <p:pic>
        <p:nvPicPr>
          <p:cNvPr id="8" name="Picture 2" descr="D:\งานใหม่ 63\กองทุน\รูปประเมินกองทุน\284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929066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34478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/>
              <a:t>หมวดที่ ๒ การบริหารเงินกองทุน    </a:t>
            </a:r>
            <a:r>
              <a:rPr lang="th-TH" sz="3200" dirty="0"/>
              <a:t>คุณธัญทิพย์ และคุณนิยุตชัย </a:t>
            </a:r>
          </a:p>
          <a:p>
            <a:pPr>
              <a:buNone/>
            </a:pPr>
            <a:r>
              <a:rPr lang="th-TH" sz="3600" b="1" dirty="0"/>
              <a:t>หมวดที่ ๓ การสนับสนุนโครงการ    </a:t>
            </a:r>
            <a:r>
              <a:rPr lang="th-TH" sz="3200" dirty="0"/>
              <a:t>คุณประชา และคุณมารยาท</a:t>
            </a:r>
          </a:p>
          <a:p>
            <a:pPr>
              <a:buNone/>
            </a:pPr>
            <a:r>
              <a:rPr lang="th-TH" sz="3600" b="1" dirty="0"/>
              <a:t>หมวดที่ ๔ การได้รับประโยชน์เชิงรูปธรรม </a:t>
            </a:r>
            <a:r>
              <a:rPr lang="th-TH" sz="3200" dirty="0"/>
              <a:t>คุณกิตติ</a:t>
            </a:r>
            <a:r>
              <a:rPr lang="th-TH" sz="3200" dirty="0" err="1"/>
              <a:t>ภัทร์</a:t>
            </a:r>
            <a:r>
              <a:rPr lang="th-TH" sz="3200" dirty="0"/>
              <a:t> และคุณไพศาล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dirty="0"/>
              <a:t>รูปแบบการออกประเมินของทีม (ต่อ)</a:t>
            </a:r>
            <a:endParaRPr lang="th-T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214422"/>
            <a:ext cx="914400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งานใหม่ 63\กองทุน\รูปประเมินกองทุน\เยี่ยมฯกองทุน สปสช. อ.ป่าโมก_๒๐๑๑๑๘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714752"/>
            <a:ext cx="3643338" cy="2928958"/>
          </a:xfrm>
          <a:prstGeom prst="rect">
            <a:avLst/>
          </a:prstGeom>
          <a:noFill/>
        </p:spPr>
      </p:pic>
      <p:pic>
        <p:nvPicPr>
          <p:cNvPr id="3074" name="Picture 2" descr="D:\งานใหม่ 63\กองทุน\รูปประเมินกองทุน\766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14752"/>
            <a:ext cx="3143240" cy="2928958"/>
          </a:xfrm>
          <a:prstGeom prst="rect">
            <a:avLst/>
          </a:prstGeom>
          <a:noFill/>
        </p:spPr>
      </p:pic>
      <p:pic>
        <p:nvPicPr>
          <p:cNvPr id="10" name="Picture 2" descr="D:\งานใหม่ 63\กองทุน\รูปประเมินกองทุน\เยี่ยมฯกองทุน สปสช. อ.ป่าโมก_๒๐๑๑๑๘_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321467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214282" y="1285861"/>
            <a:ext cx="4429156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000" b="1" u="sng" dirty="0"/>
              <a:t>กองทุน </a:t>
            </a:r>
            <a:r>
              <a:rPr lang="en-US" sz="2800" b="1" u="sng" dirty="0"/>
              <a:t>LTC</a:t>
            </a:r>
            <a:endParaRPr lang="th-TH" sz="2800" b="1" dirty="0"/>
          </a:p>
          <a:p>
            <a:pPr>
              <a:buNone/>
            </a:pPr>
            <a:r>
              <a:rPr lang="th-TH" sz="3600" b="1" dirty="0"/>
              <a:t>หมวดที่ ๑ - ๕</a:t>
            </a:r>
            <a:r>
              <a:rPr lang="en-US" sz="3600" b="1" dirty="0"/>
              <a:t> </a:t>
            </a:r>
            <a:r>
              <a:rPr lang="th-TH" sz="3600" b="1" dirty="0"/>
              <a:t>ผู้รับผิดชอบ</a:t>
            </a:r>
          </a:p>
          <a:p>
            <a:pPr>
              <a:buNone/>
            </a:pPr>
            <a:r>
              <a:rPr lang="th-TH" sz="3600" b="1" dirty="0"/>
              <a:t> คุณไพรัตน์   คุณสุรีย์ </a:t>
            </a:r>
          </a:p>
          <a:p>
            <a:pPr>
              <a:buNone/>
            </a:pPr>
            <a:r>
              <a:rPr lang="th-TH" sz="3600" b="1" dirty="0"/>
              <a:t> และคุณดา</a:t>
            </a:r>
            <a:r>
              <a:rPr lang="th-TH" sz="3600" b="1" dirty="0" err="1"/>
              <a:t>ราวรรรณ</a:t>
            </a:r>
            <a:r>
              <a:rPr lang="th-TH" sz="3600" b="1" dirty="0"/>
              <a:t> 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th-TH" sz="4000" dirty="0"/>
              <a:t>รูปแบบการออกประเมินของทีม (ต่อ)</a:t>
            </a:r>
            <a:endParaRPr lang="th-T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142984"/>
            <a:ext cx="9144000" cy="1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งานใหม่ 63\กองทุน\รูปประเมินกองทุน\เยี่ยมฯกองทุน สปสช. อ.ป่าโมก_๒๐๑๑๑๘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4429156" cy="2571768"/>
          </a:xfrm>
          <a:prstGeom prst="rect">
            <a:avLst/>
          </a:prstGeom>
          <a:noFill/>
        </p:spPr>
      </p:pic>
      <p:pic>
        <p:nvPicPr>
          <p:cNvPr id="11" name="Picture 5" descr="D:\งานใหม่ 63\กองทุน\รูปประเมินกองทุน\เยี่ยมฯกองทุน สปสช. อ.ป่าโมก_๒๐๑๑๑๘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71942"/>
            <a:ext cx="4071934" cy="2571792"/>
          </a:xfrm>
          <a:prstGeom prst="rect">
            <a:avLst/>
          </a:prstGeom>
          <a:noFill/>
        </p:spPr>
      </p:pic>
      <p:pic>
        <p:nvPicPr>
          <p:cNvPr id="9" name="Picture 3" descr="D:\งานใหม่ 63\กองทุน\รูปประเมินกองทุน\285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500174"/>
            <a:ext cx="421484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158162" cy="458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709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ชื่อกองทุน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A+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คะแนน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b="1" dirty="0" err="1"/>
                        <a:t>อบต.นร</a:t>
                      </a:r>
                      <a:r>
                        <a:rPr lang="th-TH" sz="2800" b="1" dirty="0"/>
                        <a:t>สิงห์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71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b="1" dirty="0" err="1"/>
                        <a:t>อบต.</a:t>
                      </a:r>
                      <a:r>
                        <a:rPr lang="th-TH" sz="2800" b="1" dirty="0"/>
                        <a:t>เอกราช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62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b="1" dirty="0" err="1"/>
                        <a:t>อบต.</a:t>
                      </a:r>
                      <a:r>
                        <a:rPr lang="th-TH" sz="2800" b="1" dirty="0"/>
                        <a:t>โผงเผง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87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b="1" dirty="0" err="1"/>
                        <a:t>อบต.</a:t>
                      </a:r>
                      <a:r>
                        <a:rPr lang="th-TH" sz="2800" b="1" dirty="0"/>
                        <a:t>สายทอง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82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b="1" dirty="0" err="1"/>
                        <a:t>อบต.</a:t>
                      </a:r>
                      <a:r>
                        <a:rPr lang="th-TH" sz="2800" b="1" dirty="0"/>
                        <a:t>โรงช้าง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79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b="1" dirty="0" err="1"/>
                        <a:t>อบต.</a:t>
                      </a:r>
                      <a:r>
                        <a:rPr lang="th-TH" sz="2800" b="1" dirty="0"/>
                        <a:t>บางเสด็จ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83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b="1" dirty="0"/>
                        <a:t>เทศบาลตำบลป่าโมก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54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br>
              <a:rPr lang="th-TH" sz="4800" dirty="0"/>
            </a:br>
            <a:r>
              <a:rPr lang="th-TH" sz="4800" dirty="0"/>
              <a:t>ผลการประเมิน (การจัด</a:t>
            </a:r>
            <a:r>
              <a:rPr lang="en-US" sz="4800" dirty="0"/>
              <a:t> </a:t>
            </a:r>
            <a:r>
              <a:rPr lang="en-US" sz="3200" dirty="0"/>
              <a:t>Grade</a:t>
            </a:r>
            <a:r>
              <a:rPr lang="en-US" sz="4800" dirty="0"/>
              <a:t> </a:t>
            </a:r>
            <a:r>
              <a:rPr lang="th-TH" sz="4800" dirty="0"/>
              <a:t>)</a:t>
            </a:r>
            <a:br>
              <a:rPr lang="th-TH" sz="4800" dirty="0"/>
            </a:br>
            <a:r>
              <a:rPr lang="th-TH" sz="1200" dirty="0"/>
              <a:t>      </a:t>
            </a:r>
            <a:br>
              <a:rPr lang="th-TH" sz="1600" dirty="0"/>
            </a:br>
            <a:r>
              <a:rPr lang="th-TH" sz="1200" dirty="0"/>
              <a:t>  </a:t>
            </a:r>
            <a:br>
              <a:rPr lang="th-TH" sz="4800" dirty="0"/>
            </a:br>
            <a:r>
              <a:rPr lang="th-TH" sz="3600" dirty="0">
                <a:effectLst/>
              </a:rPr>
              <a:t>สรุปผลการประเมินกองทุนฯโดยเจ้าหน้าที่กองทุน</a:t>
            </a:r>
            <a:br>
              <a:rPr lang="th-TH" sz="4400" dirty="0">
                <a:effectLst/>
              </a:rPr>
            </a:br>
            <a:endParaRPr lang="th-TH" sz="4400" dirty="0">
              <a:effectLst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000108"/>
            <a:ext cx="9144000" cy="1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158162" cy="458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709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ชื่อกองทุน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A+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คะแนน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dirty="0" err="1"/>
                        <a:t>อบต.นร</a:t>
                      </a:r>
                      <a:r>
                        <a:rPr lang="th-TH" sz="2800" dirty="0"/>
                        <a:t>สิงห์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95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dirty="0" err="1"/>
                        <a:t>อบต.</a:t>
                      </a:r>
                      <a:r>
                        <a:rPr lang="th-TH" sz="2800" dirty="0"/>
                        <a:t>เอกราช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84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dirty="0" err="1"/>
                        <a:t>อบต.</a:t>
                      </a:r>
                      <a:r>
                        <a:rPr lang="th-TH" sz="2800" dirty="0"/>
                        <a:t>โผงเผง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84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dirty="0" err="1"/>
                        <a:t>อบต.</a:t>
                      </a:r>
                      <a:r>
                        <a:rPr lang="th-TH" sz="2800" dirty="0"/>
                        <a:t>สายทอง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95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dirty="0" err="1"/>
                        <a:t>อบต.</a:t>
                      </a:r>
                      <a:r>
                        <a:rPr lang="th-TH" sz="2800" dirty="0"/>
                        <a:t>โรงช้าง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90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dirty="0" err="1"/>
                        <a:t>อบต.</a:t>
                      </a:r>
                      <a:r>
                        <a:rPr lang="th-TH" sz="2800" dirty="0"/>
                        <a:t>บางเสด็จ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84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090">
                <a:tc>
                  <a:txBody>
                    <a:bodyPr/>
                    <a:lstStyle/>
                    <a:p>
                      <a:r>
                        <a:rPr lang="th-TH" sz="2800" dirty="0"/>
                        <a:t>เทศบาลตำบลป่าโมก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3"/>
                          </a:solidFill>
                          <a:latin typeface="TH SarabunPSKT" pitchFamily="34" charset="-34"/>
                          <a:cs typeface="TH SarabunPSKT" pitchFamily="34" charset="-34"/>
                        </a:rPr>
                        <a:t>81</a:t>
                      </a:r>
                      <a:endParaRPr lang="th-TH" sz="3200" b="1" dirty="0">
                        <a:solidFill>
                          <a:schemeClr val="accent3"/>
                        </a:solidFill>
                        <a:latin typeface="TH SarabunPSKT" pitchFamily="34" charset="-34"/>
                        <a:cs typeface="TH SarabunPSKT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1428760"/>
          </a:xfrm>
        </p:spPr>
        <p:txBody>
          <a:bodyPr>
            <a:normAutofit fontScale="90000"/>
          </a:bodyPr>
          <a:lstStyle/>
          <a:p>
            <a:pPr algn="ctr"/>
            <a:br>
              <a:rPr lang="th-TH" sz="4800" dirty="0"/>
            </a:br>
            <a:r>
              <a:rPr lang="th-TH" sz="4800" dirty="0"/>
              <a:t>ผลการประเมิน (การจัด</a:t>
            </a:r>
            <a:r>
              <a:rPr lang="en-US" sz="4800" dirty="0"/>
              <a:t> </a:t>
            </a:r>
            <a:r>
              <a:rPr lang="en-US" sz="3200" dirty="0"/>
              <a:t>Grade</a:t>
            </a:r>
            <a:r>
              <a:rPr lang="en-US" sz="4800" dirty="0"/>
              <a:t> </a:t>
            </a:r>
            <a:r>
              <a:rPr lang="th-TH" sz="4800" dirty="0"/>
              <a:t>)</a:t>
            </a:r>
            <a:br>
              <a:rPr lang="th-TH" sz="4800" dirty="0"/>
            </a:br>
            <a:r>
              <a:rPr lang="th-TH" sz="1200" dirty="0"/>
              <a:t>      </a:t>
            </a:r>
            <a:br>
              <a:rPr lang="th-TH" sz="1600" dirty="0"/>
            </a:br>
            <a:r>
              <a:rPr lang="th-TH" sz="1200" dirty="0"/>
              <a:t>  </a:t>
            </a:r>
            <a:br>
              <a:rPr lang="th-TH" sz="4800" dirty="0"/>
            </a:br>
            <a:r>
              <a:rPr lang="th-TH" sz="3600" dirty="0">
                <a:effectLst/>
              </a:rPr>
              <a:t>สรุปผลการประเมินกองทุนฯโดย ทีมประเมินภายนอก</a:t>
            </a:r>
            <a:br>
              <a:rPr lang="th-TH" sz="4400" dirty="0">
                <a:effectLst/>
              </a:rPr>
            </a:br>
            <a:endParaRPr lang="th-TH" sz="4400" dirty="0">
              <a:effectLst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0"/>
            <a:ext cx="9144000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67665"/>
          <a:stretch>
            <a:fillRect/>
          </a:stretch>
        </p:blipFill>
        <p:spPr bwMode="auto">
          <a:xfrm>
            <a:off x="0" y="1000108"/>
            <a:ext cx="9144000" cy="1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802</TotalTime>
  <Words>1085</Words>
  <Application>Microsoft Office PowerPoint</Application>
  <PresentationFormat>นำเสนอทางหน้าจอ (4:3)</PresentationFormat>
  <Paragraphs>233</Paragraphs>
  <Slides>25</Slides>
  <Notes>2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26" baseType="lpstr">
      <vt:lpstr>รวมกลุ่ม</vt:lpstr>
      <vt:lpstr>สรุปผลการนิเทศ ติดตาม และการประเมินผล    กองทุนหลักประกันสุขภาพระดับท้องถิ่น  และการดำเนินงาน LTC อำเภอป่าโมก </vt:lpstr>
      <vt:lpstr>องค์ประกอบของทีมพี่เลี้ยง</vt:lpstr>
      <vt:lpstr>กองทุนหลังประกันสุขภาพท้องถิ่นจำนวน ๗ กองทุน</vt:lpstr>
      <vt:lpstr>รูปแบบการออกประเมินของทีม</vt:lpstr>
      <vt:lpstr>รูปแบบการออกประเมินของทีม (ต่อ)</vt:lpstr>
      <vt:lpstr>รูปแบบการออกประเมินของทีม (ต่อ)</vt:lpstr>
      <vt:lpstr>รูปแบบการออกประเมินของทีม (ต่อ)</vt:lpstr>
      <vt:lpstr> ผลการประเมิน (การจัด Grade )           สรุปผลการประเมินกองทุนฯโดยเจ้าหน้าที่กองทุน </vt:lpstr>
      <vt:lpstr> ผลการประเมิน (การจัด Grade )           สรุปผลการประเมินกองทุนฯโดย ทีมประเมินภายนอก </vt:lpstr>
      <vt:lpstr>จุดเด่นที่พบในการดำเนินงานกองทุนฯ</vt:lpstr>
      <vt:lpstr>ปัญหาที่พบและการให้คำแนะนำ</vt:lpstr>
      <vt:lpstr>ปัญหาที่พบและการให้คำแนะนำ(ต่อ)</vt:lpstr>
      <vt:lpstr>ปัญหาที่พบและการให้คำแนะนำ(ต่อ)</vt:lpstr>
      <vt:lpstr>ข้อเสนอในการดำเนินงานในปี ๒๕๖๔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chap4@outlook.co.th</cp:lastModifiedBy>
  <cp:revision>78</cp:revision>
  <dcterms:created xsi:type="dcterms:W3CDTF">2020-11-17T17:02:57Z</dcterms:created>
  <dcterms:modified xsi:type="dcterms:W3CDTF">2020-11-23T02:22:05Z</dcterms:modified>
</cp:coreProperties>
</file>