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  <p:sldMasterId id="2147483683" r:id="rId2"/>
  </p:sldMasterIdLst>
  <p:notesMasterIdLst>
    <p:notesMasterId r:id="rId27"/>
  </p:notesMasterIdLst>
  <p:handoutMasterIdLst>
    <p:handoutMasterId r:id="rId28"/>
  </p:handoutMasterIdLst>
  <p:sldIdLst>
    <p:sldId id="1046" r:id="rId3"/>
    <p:sldId id="1047" r:id="rId4"/>
    <p:sldId id="391" r:id="rId5"/>
    <p:sldId id="392" r:id="rId6"/>
    <p:sldId id="389" r:id="rId7"/>
    <p:sldId id="438" r:id="rId8"/>
    <p:sldId id="439" r:id="rId9"/>
    <p:sldId id="299" r:id="rId10"/>
    <p:sldId id="395" r:id="rId11"/>
    <p:sldId id="303" r:id="rId12"/>
    <p:sldId id="302" r:id="rId13"/>
    <p:sldId id="307" r:id="rId14"/>
    <p:sldId id="301" r:id="rId15"/>
    <p:sldId id="305" r:id="rId16"/>
    <p:sldId id="306" r:id="rId17"/>
    <p:sldId id="300" r:id="rId18"/>
    <p:sldId id="319" r:id="rId19"/>
    <p:sldId id="320" r:id="rId20"/>
    <p:sldId id="321" r:id="rId21"/>
    <p:sldId id="323" r:id="rId22"/>
    <p:sldId id="424" r:id="rId23"/>
    <p:sldId id="335" r:id="rId24"/>
    <p:sldId id="396" r:id="rId25"/>
    <p:sldId id="1057" r:id="rId2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51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420" y="-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F26F30-9B9D-4D9A-8ECF-ED8CFA803DA8}" type="doc">
      <dgm:prSet loTypeId="urn:microsoft.com/office/officeart/2016/7/layout/LinearBlockProcessNumbered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C6F5D788-C686-4D3F-9388-E07528F06EEA}">
      <dgm:prSet custT="1"/>
      <dgm:spPr/>
      <dgm:t>
        <a:bodyPr/>
        <a:lstStyle/>
        <a:p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เป็นหน่วยงานของรัฐ ตาม พรบ.หลักประกันสุขภาพแห่งชาติ พ.ศ. </a:t>
          </a:r>
          <a:r>
            <a:rPr lang="en-US" sz="1800" b="1" dirty="0">
              <a:latin typeface="Tahoma" pitchFamily="34" charset="0"/>
              <a:ea typeface="Tahoma" pitchFamily="34" charset="0"/>
              <a:cs typeface="Tahoma" pitchFamily="34" charset="0"/>
            </a:rPr>
            <a:t>2545 </a:t>
          </a:r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ภายใต้การกำกับดูแลของ</a:t>
          </a:r>
          <a:r>
            <a:rPr lang="th-TH" sz="18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รัฐมนตรี    ว่า</a:t>
          </a:r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การกระทรวงสาธารณสุข 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E9D222F-4584-40C1-9651-7CA37F8DB377}" type="parTrans" cxnId="{82DAF09D-1F97-4514-BE37-53E7BD60C1CD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3670A9D-31C4-48DE-9155-9E085FAD7FF7}" type="sibTrans" cxnId="{82DAF09D-1F97-4514-BE37-53E7BD60C1CD}">
      <dgm:prSet phldrT="01" phldr="0"/>
      <dgm:spPr/>
      <dgm:t>
        <a:bodyPr/>
        <a:lstStyle/>
        <a:p>
          <a:r>
            <a: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01</a:t>
          </a:r>
        </a:p>
      </dgm:t>
    </dgm:pt>
    <dgm:pt modelId="{7D1795DD-589C-4125-A8E7-E56F173A9CC6}">
      <dgm:prSet custT="1"/>
      <dgm:spPr/>
      <dgm:t>
        <a:bodyPr/>
        <a:lstStyle/>
        <a:p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ทำหน้าที่ เป็นสำนักงานเลขานุการของคณะกรรมการหลักประกันสุขภาพแห่งชาติ และคณะกรรมการควบคุมคุณภาพและมาตรฐานบริการสาธารณสุข 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41FC807C-31C1-42AE-8999-49088B551912}" type="parTrans" cxnId="{759116BC-E176-44C9-A753-184797399941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5A8087E-C6B9-40F3-A223-4C615916A9FC}" type="sibTrans" cxnId="{759116BC-E176-44C9-A753-184797399941}">
      <dgm:prSet phldrT="02" phldr="0"/>
      <dgm:spPr/>
      <dgm:t>
        <a:bodyPr/>
        <a:lstStyle/>
        <a:p>
          <a:r>
            <a: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02</a:t>
          </a:r>
        </a:p>
      </dgm:t>
    </dgm:pt>
    <dgm:pt modelId="{9B493829-ECEB-410B-952E-1A76583CC048}">
      <dgm:prSet custT="1"/>
      <dgm:spPr/>
      <dgm:t>
        <a:bodyPr/>
        <a:lstStyle/>
        <a:p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มีภารกิจในการบริหารจัดการกองทุนหลักประกันสุขภาพแห่งชาติให้เกิดประสิทธิภาพ</a:t>
          </a:r>
          <a:endParaRPr lang="en-US" sz="18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C2010A6-BDE0-431D-8FF5-00E57E5F521B}" type="parTrans" cxnId="{61169A9D-E741-42ED-9E49-1D900DA5B203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8CA2AA-213E-4B1A-A306-637A4BFACB99}" type="sibTrans" cxnId="{61169A9D-E741-42ED-9E49-1D900DA5B203}">
      <dgm:prSet phldrT="03" phldr="0"/>
      <dgm:spPr/>
      <dgm:t>
        <a:bodyPr/>
        <a:lstStyle/>
        <a:p>
          <a:r>
            <a: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03</a:t>
          </a:r>
        </a:p>
      </dgm:t>
    </dgm:pt>
    <dgm:pt modelId="{81E7705A-3C37-46CF-9140-B2844D3B5FDC}">
      <dgm:prSet custT="1"/>
      <dgm:spPr/>
      <dgm:t>
        <a:bodyPr/>
        <a:lstStyle/>
        <a:p>
          <a:r>
            <a:rPr lang="th-TH" sz="1800" b="1" dirty="0">
              <a:latin typeface="Tahoma" pitchFamily="34" charset="0"/>
              <a:ea typeface="Tahoma" pitchFamily="34" charset="0"/>
              <a:cs typeface="Tahoma" pitchFamily="34" charset="0"/>
            </a:rPr>
            <a:t>รวมทั้งพัฒนา ระบบบริการสาธารณสุขให้ประชาชนเข้าถึงบริการที่มีคุณภาพและได้มาตรฐา</a:t>
          </a:r>
          <a:r>
            <a:rPr lang="th-TH" sz="1900" b="1" dirty="0">
              <a:latin typeface="Tahoma" pitchFamily="34" charset="0"/>
              <a:ea typeface="Tahoma" pitchFamily="34" charset="0"/>
              <a:cs typeface="Tahoma" pitchFamily="34" charset="0"/>
            </a:rPr>
            <a:t>น </a:t>
          </a:r>
          <a:endParaRPr lang="en-US" sz="1900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FA43AE0-EC4D-4AFF-87DB-1DBD2F20EBB9}" type="parTrans" cxnId="{73D6919E-ECBD-41B3-8345-14AA023201A8}">
      <dgm:prSet/>
      <dgm:spPr/>
      <dgm:t>
        <a:bodyPr/>
        <a:lstStyle/>
        <a:p>
          <a:endParaRPr lang="en-US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C79FA71-2BF2-49F5-9867-CB45A09BC797}" type="sibTrans" cxnId="{73D6919E-ECBD-41B3-8345-14AA023201A8}">
      <dgm:prSet phldrT="04" phldr="0"/>
      <dgm:spPr/>
      <dgm:t>
        <a:bodyPr/>
        <a:lstStyle/>
        <a:p>
          <a:r>
            <a:rPr lang="en-US" b="1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04</a:t>
          </a:r>
        </a:p>
      </dgm:t>
    </dgm:pt>
    <dgm:pt modelId="{606BC362-6948-47C8-A6CB-93DDCBA05850}" type="pres">
      <dgm:prSet presAssocID="{54F26F30-9B9D-4D9A-8ECF-ED8CFA803DA8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85601E0A-27F2-49E4-902C-744FDAFB7863}" type="pres">
      <dgm:prSet presAssocID="{C6F5D788-C686-4D3F-9388-E07528F06EEA}" presName="compositeNode" presStyleCnt="0">
        <dgm:presLayoutVars>
          <dgm:bulletEnabled val="1"/>
        </dgm:presLayoutVars>
      </dgm:prSet>
      <dgm:spPr/>
    </dgm:pt>
    <dgm:pt modelId="{AA9D2C16-8044-423F-AB62-7DC50FE11C56}" type="pres">
      <dgm:prSet presAssocID="{C6F5D788-C686-4D3F-9388-E07528F06EEA}" presName="bgRect" presStyleLbl="alignNode1" presStyleIdx="0" presStyleCnt="4" custScaleY="136361"/>
      <dgm:spPr/>
      <dgm:t>
        <a:bodyPr/>
        <a:lstStyle/>
        <a:p>
          <a:endParaRPr lang="th-TH"/>
        </a:p>
      </dgm:t>
    </dgm:pt>
    <dgm:pt modelId="{118279E8-FB50-46B4-820A-13EA0BDC928C}" type="pres">
      <dgm:prSet presAssocID="{B3670A9D-31C4-48DE-9155-9E085FAD7FF7}" presName="sibTransNodeRect" presStyleLbl="align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162B3CE-A8BE-4D20-9329-070DB043706A}" type="pres">
      <dgm:prSet presAssocID="{C6F5D788-C686-4D3F-9388-E07528F06EEA}" presName="nodeRect" presStyleLbl="alignNode1" presStyleIdx="0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B0B6EE0-D6F4-4F3A-8FDC-7F1A22DD397C}" type="pres">
      <dgm:prSet presAssocID="{B3670A9D-31C4-48DE-9155-9E085FAD7FF7}" presName="sibTrans" presStyleCnt="0"/>
      <dgm:spPr/>
    </dgm:pt>
    <dgm:pt modelId="{60FB819D-50CD-4B00-B370-6DED3E7AB354}" type="pres">
      <dgm:prSet presAssocID="{7D1795DD-589C-4125-A8E7-E56F173A9CC6}" presName="compositeNode" presStyleCnt="0">
        <dgm:presLayoutVars>
          <dgm:bulletEnabled val="1"/>
        </dgm:presLayoutVars>
      </dgm:prSet>
      <dgm:spPr/>
    </dgm:pt>
    <dgm:pt modelId="{77A6566A-FA34-4EE1-AE34-AE6C11A368B4}" type="pres">
      <dgm:prSet presAssocID="{7D1795DD-589C-4125-A8E7-E56F173A9CC6}" presName="bgRect" presStyleLbl="alignNode1" presStyleIdx="1" presStyleCnt="4" custScaleY="136361"/>
      <dgm:spPr/>
      <dgm:t>
        <a:bodyPr/>
        <a:lstStyle/>
        <a:p>
          <a:endParaRPr lang="th-TH"/>
        </a:p>
      </dgm:t>
    </dgm:pt>
    <dgm:pt modelId="{A25B7673-C837-4AEE-B9CC-CFC8F7112451}" type="pres">
      <dgm:prSet presAssocID="{65A8087E-C6B9-40F3-A223-4C615916A9FC}" presName="sibTransNodeRect" presStyleLbl="align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82B25A0-89E9-476D-AD73-9D65C6C665DE}" type="pres">
      <dgm:prSet presAssocID="{7D1795DD-589C-4125-A8E7-E56F173A9CC6}" presName="nodeRect" presStyleLbl="alignNode1" presStyleIdx="1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7FBE3A9-FB46-4FEC-A58B-920A7FD4673E}" type="pres">
      <dgm:prSet presAssocID="{65A8087E-C6B9-40F3-A223-4C615916A9FC}" presName="sibTrans" presStyleCnt="0"/>
      <dgm:spPr/>
    </dgm:pt>
    <dgm:pt modelId="{83D45034-06A7-4952-902A-5B807E166BD8}" type="pres">
      <dgm:prSet presAssocID="{9B493829-ECEB-410B-952E-1A76583CC048}" presName="compositeNode" presStyleCnt="0">
        <dgm:presLayoutVars>
          <dgm:bulletEnabled val="1"/>
        </dgm:presLayoutVars>
      </dgm:prSet>
      <dgm:spPr/>
    </dgm:pt>
    <dgm:pt modelId="{8FAC70FF-00B5-4797-9AA1-B4864222C269}" type="pres">
      <dgm:prSet presAssocID="{9B493829-ECEB-410B-952E-1A76583CC048}" presName="bgRect" presStyleLbl="alignNode1" presStyleIdx="2" presStyleCnt="4" custScaleY="136361"/>
      <dgm:spPr/>
      <dgm:t>
        <a:bodyPr/>
        <a:lstStyle/>
        <a:p>
          <a:endParaRPr lang="th-TH"/>
        </a:p>
      </dgm:t>
    </dgm:pt>
    <dgm:pt modelId="{7728CDB6-228E-4797-9F7F-7AE4581A9653}" type="pres">
      <dgm:prSet presAssocID="{7C8CA2AA-213E-4B1A-A306-637A4BFACB99}" presName="sibTransNodeRect" presStyleLbl="align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5792FC1-9A77-4A57-816F-E94D72190A7F}" type="pres">
      <dgm:prSet presAssocID="{9B493829-ECEB-410B-952E-1A76583CC048}" presName="nodeRect" presStyleLbl="alignNode1" presStyleIdx="2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AAC41F3-8562-4454-9B8E-1DDBFFBA999B}" type="pres">
      <dgm:prSet presAssocID="{7C8CA2AA-213E-4B1A-A306-637A4BFACB99}" presName="sibTrans" presStyleCnt="0"/>
      <dgm:spPr/>
    </dgm:pt>
    <dgm:pt modelId="{90C20784-45E1-4F82-8B24-E17431A57D86}" type="pres">
      <dgm:prSet presAssocID="{81E7705A-3C37-46CF-9140-B2844D3B5FDC}" presName="compositeNode" presStyleCnt="0">
        <dgm:presLayoutVars>
          <dgm:bulletEnabled val="1"/>
        </dgm:presLayoutVars>
      </dgm:prSet>
      <dgm:spPr/>
    </dgm:pt>
    <dgm:pt modelId="{8AD5DB61-CD64-422B-B840-6D99E118F14B}" type="pres">
      <dgm:prSet presAssocID="{81E7705A-3C37-46CF-9140-B2844D3B5FDC}" presName="bgRect" presStyleLbl="alignNode1" presStyleIdx="3" presStyleCnt="4" custScaleY="136361"/>
      <dgm:spPr/>
      <dgm:t>
        <a:bodyPr/>
        <a:lstStyle/>
        <a:p>
          <a:endParaRPr lang="th-TH"/>
        </a:p>
      </dgm:t>
    </dgm:pt>
    <dgm:pt modelId="{89481A53-33D9-4557-B892-492184E15CB6}" type="pres">
      <dgm:prSet presAssocID="{6C79FA71-2BF2-49F5-9867-CB45A09BC797}" presName="sibTransNodeRect" presStyleLbl="align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9170D41-E1AC-40E3-95B6-516A5B20C098}" type="pres">
      <dgm:prSet presAssocID="{81E7705A-3C37-46CF-9140-B2844D3B5FDC}" presName="nodeRect" presStyleLbl="alignNode1" presStyleIdx="3" presStyleCnt="4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F14493D8-0EF9-4BEB-9138-6D2E222B89D8}" type="presOf" srcId="{54F26F30-9B9D-4D9A-8ECF-ED8CFA803DA8}" destId="{606BC362-6948-47C8-A6CB-93DDCBA05850}" srcOrd="0" destOrd="0" presId="urn:microsoft.com/office/officeart/2016/7/layout/LinearBlockProcessNumbered"/>
    <dgm:cxn modelId="{73D6919E-ECBD-41B3-8345-14AA023201A8}" srcId="{54F26F30-9B9D-4D9A-8ECF-ED8CFA803DA8}" destId="{81E7705A-3C37-46CF-9140-B2844D3B5FDC}" srcOrd="3" destOrd="0" parTransId="{1FA43AE0-EC4D-4AFF-87DB-1DBD2F20EBB9}" sibTransId="{6C79FA71-2BF2-49F5-9867-CB45A09BC797}"/>
    <dgm:cxn modelId="{1D4F0A95-9F18-4315-898B-ED4BE97F2E4B}" type="presOf" srcId="{9B493829-ECEB-410B-952E-1A76583CC048}" destId="{85792FC1-9A77-4A57-816F-E94D72190A7F}" srcOrd="1" destOrd="0" presId="urn:microsoft.com/office/officeart/2016/7/layout/LinearBlockProcessNumbered"/>
    <dgm:cxn modelId="{759116BC-E176-44C9-A753-184797399941}" srcId="{54F26F30-9B9D-4D9A-8ECF-ED8CFA803DA8}" destId="{7D1795DD-589C-4125-A8E7-E56F173A9CC6}" srcOrd="1" destOrd="0" parTransId="{41FC807C-31C1-42AE-8999-49088B551912}" sibTransId="{65A8087E-C6B9-40F3-A223-4C615916A9FC}"/>
    <dgm:cxn modelId="{50767427-BC5D-4121-8A37-5EE2C02E9274}" type="presOf" srcId="{7D1795DD-589C-4125-A8E7-E56F173A9CC6}" destId="{482B25A0-89E9-476D-AD73-9D65C6C665DE}" srcOrd="1" destOrd="0" presId="urn:microsoft.com/office/officeart/2016/7/layout/LinearBlockProcessNumbered"/>
    <dgm:cxn modelId="{CB8AC688-8FF5-4E8F-AD2B-F0FA93445B30}" type="presOf" srcId="{81E7705A-3C37-46CF-9140-B2844D3B5FDC}" destId="{8AD5DB61-CD64-422B-B840-6D99E118F14B}" srcOrd="0" destOrd="0" presId="urn:microsoft.com/office/officeart/2016/7/layout/LinearBlockProcessNumbered"/>
    <dgm:cxn modelId="{952581BC-947D-47AA-AAB7-32C2881D3A90}" type="presOf" srcId="{C6F5D788-C686-4D3F-9388-E07528F06EEA}" destId="{AA9D2C16-8044-423F-AB62-7DC50FE11C56}" srcOrd="0" destOrd="0" presId="urn:microsoft.com/office/officeart/2016/7/layout/LinearBlockProcessNumbered"/>
    <dgm:cxn modelId="{70C52720-7636-4C9F-9F7D-18ABEF91453F}" type="presOf" srcId="{65A8087E-C6B9-40F3-A223-4C615916A9FC}" destId="{A25B7673-C837-4AEE-B9CC-CFC8F7112451}" srcOrd="0" destOrd="0" presId="urn:microsoft.com/office/officeart/2016/7/layout/LinearBlockProcessNumbered"/>
    <dgm:cxn modelId="{DF79ED6E-4A99-4ED4-916A-E49A719D32E7}" type="presOf" srcId="{C6F5D788-C686-4D3F-9388-E07528F06EEA}" destId="{E162B3CE-A8BE-4D20-9329-070DB043706A}" srcOrd="1" destOrd="0" presId="urn:microsoft.com/office/officeart/2016/7/layout/LinearBlockProcessNumbered"/>
    <dgm:cxn modelId="{41915AC1-0EB7-4887-982C-802406C2FEED}" type="presOf" srcId="{7C8CA2AA-213E-4B1A-A306-637A4BFACB99}" destId="{7728CDB6-228E-4797-9F7F-7AE4581A9653}" srcOrd="0" destOrd="0" presId="urn:microsoft.com/office/officeart/2016/7/layout/LinearBlockProcessNumbered"/>
    <dgm:cxn modelId="{D1485402-3448-4822-998B-F72A05C9EA92}" type="presOf" srcId="{81E7705A-3C37-46CF-9140-B2844D3B5FDC}" destId="{29170D41-E1AC-40E3-95B6-516A5B20C098}" srcOrd="1" destOrd="0" presId="urn:microsoft.com/office/officeart/2016/7/layout/LinearBlockProcessNumbered"/>
    <dgm:cxn modelId="{033B7DFF-2EB9-4F62-B767-EEB3194BB87B}" type="presOf" srcId="{6C79FA71-2BF2-49F5-9867-CB45A09BC797}" destId="{89481A53-33D9-4557-B892-492184E15CB6}" srcOrd="0" destOrd="0" presId="urn:microsoft.com/office/officeart/2016/7/layout/LinearBlockProcessNumbered"/>
    <dgm:cxn modelId="{3E935818-98B5-494D-BD71-F356C2C93AD2}" type="presOf" srcId="{9B493829-ECEB-410B-952E-1A76583CC048}" destId="{8FAC70FF-00B5-4797-9AA1-B4864222C269}" srcOrd="0" destOrd="0" presId="urn:microsoft.com/office/officeart/2016/7/layout/LinearBlockProcessNumbered"/>
    <dgm:cxn modelId="{DB0B1138-7BE7-42CA-97FD-3C0186189773}" type="presOf" srcId="{7D1795DD-589C-4125-A8E7-E56F173A9CC6}" destId="{77A6566A-FA34-4EE1-AE34-AE6C11A368B4}" srcOrd="0" destOrd="0" presId="urn:microsoft.com/office/officeart/2016/7/layout/LinearBlockProcessNumbered"/>
    <dgm:cxn modelId="{82DAF09D-1F97-4514-BE37-53E7BD60C1CD}" srcId="{54F26F30-9B9D-4D9A-8ECF-ED8CFA803DA8}" destId="{C6F5D788-C686-4D3F-9388-E07528F06EEA}" srcOrd="0" destOrd="0" parTransId="{BE9D222F-4584-40C1-9651-7CA37F8DB377}" sibTransId="{B3670A9D-31C4-48DE-9155-9E085FAD7FF7}"/>
    <dgm:cxn modelId="{61169A9D-E741-42ED-9E49-1D900DA5B203}" srcId="{54F26F30-9B9D-4D9A-8ECF-ED8CFA803DA8}" destId="{9B493829-ECEB-410B-952E-1A76583CC048}" srcOrd="2" destOrd="0" parTransId="{9C2010A6-BDE0-431D-8FF5-00E57E5F521B}" sibTransId="{7C8CA2AA-213E-4B1A-A306-637A4BFACB99}"/>
    <dgm:cxn modelId="{085849DD-9AD0-4B1E-8E6B-139412523CFB}" type="presOf" srcId="{B3670A9D-31C4-48DE-9155-9E085FAD7FF7}" destId="{118279E8-FB50-46B4-820A-13EA0BDC928C}" srcOrd="0" destOrd="0" presId="urn:microsoft.com/office/officeart/2016/7/layout/LinearBlockProcessNumbered"/>
    <dgm:cxn modelId="{2E1A6A90-5736-4BED-BE31-D8316628E040}" type="presParOf" srcId="{606BC362-6948-47C8-A6CB-93DDCBA05850}" destId="{85601E0A-27F2-49E4-902C-744FDAFB7863}" srcOrd="0" destOrd="0" presId="urn:microsoft.com/office/officeart/2016/7/layout/LinearBlockProcessNumbered"/>
    <dgm:cxn modelId="{7A8B7B51-8934-4D02-9323-1211132C2D5B}" type="presParOf" srcId="{85601E0A-27F2-49E4-902C-744FDAFB7863}" destId="{AA9D2C16-8044-423F-AB62-7DC50FE11C56}" srcOrd="0" destOrd="0" presId="urn:microsoft.com/office/officeart/2016/7/layout/LinearBlockProcessNumbered"/>
    <dgm:cxn modelId="{24D9E755-10F9-4A92-BAA3-4174C17376A8}" type="presParOf" srcId="{85601E0A-27F2-49E4-902C-744FDAFB7863}" destId="{118279E8-FB50-46B4-820A-13EA0BDC928C}" srcOrd="1" destOrd="0" presId="urn:microsoft.com/office/officeart/2016/7/layout/LinearBlockProcessNumbered"/>
    <dgm:cxn modelId="{0E890B2C-5459-4703-8F0A-2F873E2F000D}" type="presParOf" srcId="{85601E0A-27F2-49E4-902C-744FDAFB7863}" destId="{E162B3CE-A8BE-4D20-9329-070DB043706A}" srcOrd="2" destOrd="0" presId="urn:microsoft.com/office/officeart/2016/7/layout/LinearBlockProcessNumbered"/>
    <dgm:cxn modelId="{04A3F80B-05D0-4DCC-A43F-ABEF440F602F}" type="presParOf" srcId="{606BC362-6948-47C8-A6CB-93DDCBA05850}" destId="{5B0B6EE0-D6F4-4F3A-8FDC-7F1A22DD397C}" srcOrd="1" destOrd="0" presId="urn:microsoft.com/office/officeart/2016/7/layout/LinearBlockProcessNumbered"/>
    <dgm:cxn modelId="{9B457718-7A2D-4AE2-A75D-918EDD5587AA}" type="presParOf" srcId="{606BC362-6948-47C8-A6CB-93DDCBA05850}" destId="{60FB819D-50CD-4B00-B370-6DED3E7AB354}" srcOrd="2" destOrd="0" presId="urn:microsoft.com/office/officeart/2016/7/layout/LinearBlockProcessNumbered"/>
    <dgm:cxn modelId="{B466429C-0F58-4994-9FAF-90088F615E80}" type="presParOf" srcId="{60FB819D-50CD-4B00-B370-6DED3E7AB354}" destId="{77A6566A-FA34-4EE1-AE34-AE6C11A368B4}" srcOrd="0" destOrd="0" presId="urn:microsoft.com/office/officeart/2016/7/layout/LinearBlockProcessNumbered"/>
    <dgm:cxn modelId="{5A78F608-A3BB-4D65-B989-6870131B8EBE}" type="presParOf" srcId="{60FB819D-50CD-4B00-B370-6DED3E7AB354}" destId="{A25B7673-C837-4AEE-B9CC-CFC8F7112451}" srcOrd="1" destOrd="0" presId="urn:microsoft.com/office/officeart/2016/7/layout/LinearBlockProcessNumbered"/>
    <dgm:cxn modelId="{3BC37F5B-3895-445F-AA28-FE70C615DCC7}" type="presParOf" srcId="{60FB819D-50CD-4B00-B370-6DED3E7AB354}" destId="{482B25A0-89E9-476D-AD73-9D65C6C665DE}" srcOrd="2" destOrd="0" presId="urn:microsoft.com/office/officeart/2016/7/layout/LinearBlockProcessNumbered"/>
    <dgm:cxn modelId="{F3E9FD1B-6D88-4DCA-A17E-6A4F4137B2B3}" type="presParOf" srcId="{606BC362-6948-47C8-A6CB-93DDCBA05850}" destId="{A7FBE3A9-FB46-4FEC-A58B-920A7FD4673E}" srcOrd="3" destOrd="0" presId="urn:microsoft.com/office/officeart/2016/7/layout/LinearBlockProcessNumbered"/>
    <dgm:cxn modelId="{18A29926-2439-4E41-822A-A1B41C8C5333}" type="presParOf" srcId="{606BC362-6948-47C8-A6CB-93DDCBA05850}" destId="{83D45034-06A7-4952-902A-5B807E166BD8}" srcOrd="4" destOrd="0" presId="urn:microsoft.com/office/officeart/2016/7/layout/LinearBlockProcessNumbered"/>
    <dgm:cxn modelId="{F3261D07-011B-4F77-A7E6-3C02F5D3C426}" type="presParOf" srcId="{83D45034-06A7-4952-902A-5B807E166BD8}" destId="{8FAC70FF-00B5-4797-9AA1-B4864222C269}" srcOrd="0" destOrd="0" presId="urn:microsoft.com/office/officeart/2016/7/layout/LinearBlockProcessNumbered"/>
    <dgm:cxn modelId="{91E2B7DD-FFF7-4AD0-AEBD-2AB71EE68735}" type="presParOf" srcId="{83D45034-06A7-4952-902A-5B807E166BD8}" destId="{7728CDB6-228E-4797-9F7F-7AE4581A9653}" srcOrd="1" destOrd="0" presId="urn:microsoft.com/office/officeart/2016/7/layout/LinearBlockProcessNumbered"/>
    <dgm:cxn modelId="{5FFC3CCD-A63F-4B52-9F7C-0078117FD510}" type="presParOf" srcId="{83D45034-06A7-4952-902A-5B807E166BD8}" destId="{85792FC1-9A77-4A57-816F-E94D72190A7F}" srcOrd="2" destOrd="0" presId="urn:microsoft.com/office/officeart/2016/7/layout/LinearBlockProcessNumbered"/>
    <dgm:cxn modelId="{E0BBCE59-9EEF-4F96-B365-CB888819FA3C}" type="presParOf" srcId="{606BC362-6948-47C8-A6CB-93DDCBA05850}" destId="{4AAC41F3-8562-4454-9B8E-1DDBFFBA999B}" srcOrd="5" destOrd="0" presId="urn:microsoft.com/office/officeart/2016/7/layout/LinearBlockProcessNumbered"/>
    <dgm:cxn modelId="{6371FC0D-A57D-4BDB-B80E-FBE0D43C7214}" type="presParOf" srcId="{606BC362-6948-47C8-A6CB-93DDCBA05850}" destId="{90C20784-45E1-4F82-8B24-E17431A57D86}" srcOrd="6" destOrd="0" presId="urn:microsoft.com/office/officeart/2016/7/layout/LinearBlockProcessNumbered"/>
    <dgm:cxn modelId="{FA86D23F-FDE2-49E2-93C6-74B006DB8E40}" type="presParOf" srcId="{90C20784-45E1-4F82-8B24-E17431A57D86}" destId="{8AD5DB61-CD64-422B-B840-6D99E118F14B}" srcOrd="0" destOrd="0" presId="urn:microsoft.com/office/officeart/2016/7/layout/LinearBlockProcessNumbered"/>
    <dgm:cxn modelId="{695412A4-893A-40DC-BFD1-1CCB6052E043}" type="presParOf" srcId="{90C20784-45E1-4F82-8B24-E17431A57D86}" destId="{89481A53-33D9-4557-B892-492184E15CB6}" srcOrd="1" destOrd="0" presId="urn:microsoft.com/office/officeart/2016/7/layout/LinearBlockProcessNumbered"/>
    <dgm:cxn modelId="{CFDF53C9-E90F-4919-8B8E-DB48B68A8CF1}" type="presParOf" srcId="{90C20784-45E1-4F82-8B24-E17431A57D86}" destId="{29170D41-E1AC-40E3-95B6-516A5B20C098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9D2C16-8044-423F-AB62-7DC50FE11C56}">
      <dsp:nvSpPr>
        <dsp:cNvPr id="0" name=""/>
        <dsp:cNvSpPr/>
      </dsp:nvSpPr>
      <dsp:spPr>
        <a:xfrm>
          <a:off x="218" y="588584"/>
          <a:ext cx="2639877" cy="431971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0" rIns="260761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เป็นหน่วยงานของรัฐ ตาม พรบ.หลักประกันสุขภาพแห่งชาติ พ.ศ. </a:t>
          </a:r>
          <a:r>
            <a:rPr lang="en-US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2545 </a:t>
          </a: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ภายใต้การกำกับดูแลของ</a:t>
          </a:r>
          <a:r>
            <a:rPr lang="th-TH" sz="18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รัฐมนตรี    ว่า</a:t>
          </a: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การกระทรวงสาธารณสุข </a:t>
          </a:r>
          <a:endParaRPr lang="en-US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8" y="2316471"/>
        <a:ext cx="2639877" cy="2591829"/>
      </dsp:txXfrm>
    </dsp:sp>
    <dsp:sp modelId="{118279E8-FB50-46B4-820A-13EA0BDC928C}">
      <dsp:nvSpPr>
        <dsp:cNvPr id="0" name=""/>
        <dsp:cNvSpPr/>
      </dsp:nvSpPr>
      <dsp:spPr>
        <a:xfrm>
          <a:off x="218" y="1164516"/>
          <a:ext cx="2639877" cy="126714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165100" rIns="260761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01</a:t>
          </a:r>
        </a:p>
      </dsp:txBody>
      <dsp:txXfrm>
        <a:off x="218" y="1164516"/>
        <a:ext cx="2639877" cy="1267141"/>
      </dsp:txXfrm>
    </dsp:sp>
    <dsp:sp modelId="{77A6566A-FA34-4EE1-AE34-AE6C11A368B4}">
      <dsp:nvSpPr>
        <dsp:cNvPr id="0" name=""/>
        <dsp:cNvSpPr/>
      </dsp:nvSpPr>
      <dsp:spPr>
        <a:xfrm>
          <a:off x="2851286" y="588584"/>
          <a:ext cx="2639877" cy="4319716"/>
        </a:xfrm>
        <a:prstGeom prst="rect">
          <a:avLst/>
        </a:prstGeom>
        <a:solidFill>
          <a:schemeClr val="accent5">
            <a:hueOff val="-1102852"/>
            <a:satOff val="-5923"/>
            <a:lumOff val="2026"/>
            <a:alphaOff val="0"/>
          </a:schemeClr>
        </a:solidFill>
        <a:ln w="15875" cap="flat" cmpd="sng" algn="ctr">
          <a:solidFill>
            <a:schemeClr val="accent5">
              <a:hueOff val="-1102852"/>
              <a:satOff val="-5923"/>
              <a:lumOff val="20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0" rIns="260761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ทำหน้าที่ เป็นสำนักงานเลขานุการของคณะกรรมการหลักประกันสุขภาพแห่งชาติ และคณะกรรมการควบคุมคุณภาพและมาตรฐานบริการสาธารณสุข </a:t>
          </a:r>
          <a:endParaRPr lang="en-US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851286" y="2316471"/>
        <a:ext cx="2639877" cy="2591829"/>
      </dsp:txXfrm>
    </dsp:sp>
    <dsp:sp modelId="{A25B7673-C837-4AEE-B9CC-CFC8F7112451}">
      <dsp:nvSpPr>
        <dsp:cNvPr id="0" name=""/>
        <dsp:cNvSpPr/>
      </dsp:nvSpPr>
      <dsp:spPr>
        <a:xfrm>
          <a:off x="2851286" y="1164516"/>
          <a:ext cx="2639877" cy="126714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165100" rIns="260761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02</a:t>
          </a:r>
        </a:p>
      </dsp:txBody>
      <dsp:txXfrm>
        <a:off x="2851286" y="1164516"/>
        <a:ext cx="2639877" cy="1267141"/>
      </dsp:txXfrm>
    </dsp:sp>
    <dsp:sp modelId="{8FAC70FF-00B5-4797-9AA1-B4864222C269}">
      <dsp:nvSpPr>
        <dsp:cNvPr id="0" name=""/>
        <dsp:cNvSpPr/>
      </dsp:nvSpPr>
      <dsp:spPr>
        <a:xfrm>
          <a:off x="5702354" y="588584"/>
          <a:ext cx="2639877" cy="4319716"/>
        </a:xfrm>
        <a:prstGeom prst="rect">
          <a:avLst/>
        </a:prstGeom>
        <a:solidFill>
          <a:schemeClr val="accent5">
            <a:hueOff val="-2205704"/>
            <a:satOff val="-11847"/>
            <a:lumOff val="4052"/>
            <a:alphaOff val="0"/>
          </a:schemeClr>
        </a:solidFill>
        <a:ln w="15875" cap="flat" cmpd="sng" algn="ctr">
          <a:solidFill>
            <a:schemeClr val="accent5">
              <a:hueOff val="-2205704"/>
              <a:satOff val="-11847"/>
              <a:lumOff val="40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0" rIns="260761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มีภารกิจในการบริหารจัดการกองทุนหลักประกันสุขภาพแห่งชาติให้เกิดประสิทธิภาพ</a:t>
          </a:r>
          <a:endParaRPr lang="en-US" sz="18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702354" y="2316471"/>
        <a:ext cx="2639877" cy="2591829"/>
      </dsp:txXfrm>
    </dsp:sp>
    <dsp:sp modelId="{7728CDB6-228E-4797-9F7F-7AE4581A9653}">
      <dsp:nvSpPr>
        <dsp:cNvPr id="0" name=""/>
        <dsp:cNvSpPr/>
      </dsp:nvSpPr>
      <dsp:spPr>
        <a:xfrm>
          <a:off x="5702354" y="1164516"/>
          <a:ext cx="2639877" cy="126714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165100" rIns="260761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03</a:t>
          </a:r>
        </a:p>
      </dsp:txBody>
      <dsp:txXfrm>
        <a:off x="5702354" y="1164516"/>
        <a:ext cx="2639877" cy="1267141"/>
      </dsp:txXfrm>
    </dsp:sp>
    <dsp:sp modelId="{8AD5DB61-CD64-422B-B840-6D99E118F14B}">
      <dsp:nvSpPr>
        <dsp:cNvPr id="0" name=""/>
        <dsp:cNvSpPr/>
      </dsp:nvSpPr>
      <dsp:spPr>
        <a:xfrm>
          <a:off x="8553421" y="588584"/>
          <a:ext cx="2639877" cy="4319716"/>
        </a:xfrm>
        <a:prstGeom prst="rect">
          <a:avLst/>
        </a:prstGeom>
        <a:solidFill>
          <a:schemeClr val="accent5">
            <a:hueOff val="-3308557"/>
            <a:satOff val="-17770"/>
            <a:lumOff val="6078"/>
            <a:alphaOff val="0"/>
          </a:schemeClr>
        </a:solidFill>
        <a:ln w="15875" cap="flat" cmpd="sng" algn="ctr">
          <a:solidFill>
            <a:schemeClr val="accent5">
              <a:hueOff val="-3308557"/>
              <a:satOff val="-1777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0" rIns="260761" bIns="33020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รวมทั้งพัฒนา ระบบบริการสาธารณสุขให้ประชาชนเข้าถึงบริการที่มีคุณภาพและได้มาตรฐา</a:t>
          </a:r>
          <a:r>
            <a:rPr lang="th-TH" sz="19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น </a:t>
          </a:r>
          <a:endParaRPr lang="en-US" sz="19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8553421" y="2316471"/>
        <a:ext cx="2639877" cy="2591829"/>
      </dsp:txXfrm>
    </dsp:sp>
    <dsp:sp modelId="{89481A53-33D9-4557-B892-492184E15CB6}">
      <dsp:nvSpPr>
        <dsp:cNvPr id="0" name=""/>
        <dsp:cNvSpPr/>
      </dsp:nvSpPr>
      <dsp:spPr>
        <a:xfrm>
          <a:off x="8553421" y="1164516"/>
          <a:ext cx="2639877" cy="1267141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761" tIns="165100" rIns="260761" bIns="165100" numCol="1" spcCol="1270" anchor="ctr" anchorCtr="0">
          <a:noAutofit/>
        </a:bodyPr>
        <a:lstStyle/>
        <a:p>
          <a:pPr lvl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600" b="1" kern="1200" dirty="0">
              <a:solidFill>
                <a:srgbClr val="0000FF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04</a:t>
          </a:r>
        </a:p>
      </dsp:txBody>
      <dsp:txXfrm>
        <a:off x="8553421" y="1164516"/>
        <a:ext cx="2639877" cy="126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A8B29-426A-46E9-A8C7-26A6E26CDFAE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E3ED5D-0732-4751-AED4-B6271E8BD21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3063929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5D36A-7D15-4868-B877-68C502CA34EA}" type="datetimeFigureOut">
              <a:rPr lang="th-TH" smtClean="0"/>
              <a:pPr/>
              <a:t>07/06/62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48E8E2-FE70-4133-83C7-0BB907F7381A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xmlns="" val="750653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9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9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7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7" y="5410207"/>
            <a:ext cx="512488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6" y="5410205"/>
            <a:ext cx="77108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282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304670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3" y="606426"/>
            <a:ext cx="9912355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5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6484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7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4419605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156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2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5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4309919"/>
            <a:ext cx="9906003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1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584708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2134047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8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0256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7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22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70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7" y="3363435"/>
            <a:ext cx="3195831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3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3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315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5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64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5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8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6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3" y="4980860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05066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4704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1" y="609605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3" y="609605"/>
            <a:ext cx="7748591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9404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9E3483F-E8EF-45FB-A778-EC535B702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B6B2114-A2CC-48F0-8D53-78A184811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9C677C-24F6-4F10-A4AB-5AF0552B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CE8946F-FF64-4EAA-950F-1AA72B87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571A1AC-F8E7-4215-AC81-2F2817F21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768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67241C-1EA0-4566-99D4-57ED02A1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AB653A-2072-487B-9134-A7F2EC791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D3DD24-3D11-4049-9556-87A8D5CC5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178A18-2A1C-43D4-99D4-7F80C65D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9817F6-9502-410D-9F6B-D86FDCEE4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758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98854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806FE4-BF48-45A1-B676-92A0A6A28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C8B0DB-C315-409E-8D17-EF9F0467F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CA8A309-65F4-4D57-9A6E-63B33270E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8087E77-618E-4011-880B-0F6A06A1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0880B97-6443-4051-A4D8-A32C135B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21811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67DB851-583A-4634-AD70-7C543E9E7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C29E1A-4DB5-4557-9FE1-46B98A46B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E48179-2D94-463A-A990-EE8DBE7E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5384A68-F897-4A31-AF73-DDCEB62D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C790243-0809-44FE-87EB-7B39CAA08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7801AC0-67D8-4ABE-8615-95223DBD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0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CFB4DA-9CCC-4BD8-981C-0DB73194F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86149F3-EB75-4D32-B0FD-D8AE641BB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C5E8A6A-AD0D-49AA-9CE6-5E7E58D42B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1C637078-4694-48B0-B886-159FB46731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25E4AAB-45A9-4545-A4CB-A7F84098B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8D47729-37BD-49D9-ACE4-7B8CF8D3F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D4D8F26-2E1D-4062-A784-28F2F8A2E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EA93934-E763-4BDA-9616-AF2D4001B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9230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C2CD184-8206-4548-8D8C-686A8E6D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55F1DE-E358-4EE1-BD23-40FF7F359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689226C-CE4D-4A34-A089-7A5E51AE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D72DDA0-A337-4A20-B85E-72F84BA1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9586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AEFE346-91DA-4815-B581-56C621447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0D4A83B-1822-456A-A225-CD5FD23DC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D1348AE-487E-4319-9DC5-2F153D4BD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60052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3A1414D-DFD5-4290-99A9-6FA60DEFC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5183BC-811E-4371-BF8D-BCE399602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D4A6B5F-4BA4-4C5A-BF85-5E4BABA3A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2344DB11-A10F-47D6-ACCD-46B4692AE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A238B0F-4B64-4DB8-9068-5B004FED3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600753-86BC-4607-8683-098440B9F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54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DBB9D-E818-4422-99E9-2F14894B1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48A3355-E93F-42C2-8E85-482644CC2E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A944ADD-A845-4F25-A43C-E30C9376F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2BE8ED3-92AD-4867-9616-0D007791A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790A312-FE2A-4D24-8D27-EBD0A010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CE50F2-3D9E-4E40-A792-CF195CF36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1673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31B7CF-F9FF-4B59-A255-1EEF9C06F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DE0DC0E-4E39-4747-96CF-9B54346CC4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D3F8F6-6CA3-404A-A1AB-28690A8C2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13D758-8863-48DE-B442-408F849E6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06511B-A083-4B2C-A00B-3E28FD9F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290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39B6E76-5A07-482F-81A8-0AB3DB8867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75C4836-41C5-4FE7-897B-AF7CB6024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95D1DE-2617-457C-8873-2A764D24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36816-311D-4CB7-8CD3-412B9423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BFD2B-978E-44BD-AC3E-D11EA9A10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3963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71712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32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368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8227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32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23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4" y="3073403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9" y="2249485"/>
            <a:ext cx="464660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073403"/>
            <a:ext cx="487521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8572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129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32118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8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4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8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555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4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7"/>
            <a:ext cx="3666691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2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98769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3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7" y="618518"/>
            <a:ext cx="9905999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7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81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5" y="5883280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57840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468905-92CC-4F91-B34A-9EFC9FA1B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9A6CF5A-A3D0-43F4-8C5F-EC2179C1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D37FFDE-A05A-4E03-8C12-0B28FBBF2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48A87A34-81AB-432B-8DAE-1953F412C1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6/7/2019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0EE32DE-8E84-40C3-A6BA-94E3C0EEEC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CBC1E05-C591-4368-8581-132753608A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489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3.png"/><Relationship Id="rId7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2A7772F-1E0F-4BB9-A4B6-286979A4F8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04" y="2231668"/>
            <a:ext cx="11803310" cy="2781765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00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0" indent="0" algn="ctr">
              <a:lnSpc>
                <a:spcPts val="6000"/>
              </a:lnSpc>
              <a:buNone/>
            </a:pP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การรับฟังความคิดเห็นทั่วไป ผู้ให้บริการและผู้รับบริการ </a:t>
            </a:r>
          </a:p>
          <a:p>
            <a:pPr marL="0" indent="0" algn="ctr">
              <a:lnSpc>
                <a:spcPts val="6000"/>
              </a:lnSpc>
              <a:buNone/>
            </a:pP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เพื่อพัฒนาระบบหลักประกันสุขภาพแห่งชาติ </a:t>
            </a:r>
          </a:p>
          <a:p>
            <a:pPr marL="0" indent="0" algn="ctr">
              <a:lnSpc>
                <a:spcPts val="6000"/>
              </a:lnSpc>
              <a:buNone/>
            </a:pPr>
            <a:r>
              <a:rPr lang="th-TH" sz="36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ประจำปี ๒๕๖๒</a:t>
            </a:r>
          </a:p>
        </p:txBody>
      </p:sp>
      <p:pic>
        <p:nvPicPr>
          <p:cNvPr id="11" name="Picture 10" descr="D:\sunant.p\sunant.p_55\My Pictures\โลโก้ สปสช\logo_ศูนย์ประสานฯปชช\ศูนย์ประสานปชช..JPG">
            <a:extLst>
              <a:ext uri="{FF2B5EF4-FFF2-40B4-BE49-F238E27FC236}">
                <a16:creationId xmlns="" xmlns:a16="http://schemas.microsoft.com/office/drawing/2014/main" id="{C67F8628-8E3A-4AF8-BD67-DD5C0172FB05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2064" y="347009"/>
            <a:ext cx="2193323" cy="155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:\sunant.p\sunant.p_55\My Pictures\โลโก้ สปสช\NHSO_logo1 - Copy.jpg">
            <a:extLst>
              <a:ext uri="{FF2B5EF4-FFF2-40B4-BE49-F238E27FC236}">
                <a16:creationId xmlns="" xmlns:a16="http://schemas.microsoft.com/office/drawing/2014/main" id="{471AB36A-A53B-423D-BB0F-78CE2071BBE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7521" y="422217"/>
            <a:ext cx="2744619" cy="108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D:\sunant.p\sunant.p_55\My Pictures\โลโก้ สปสช\สธ..jpg">
            <a:extLst>
              <a:ext uri="{FF2B5EF4-FFF2-40B4-BE49-F238E27FC236}">
                <a16:creationId xmlns="" xmlns:a16="http://schemas.microsoft.com/office/drawing/2014/main" id="{7139623F-53E0-40A4-BD9D-A3164B862AF6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13386" y="180342"/>
            <a:ext cx="1739770" cy="1679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0961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3">
            <a:extLst>
              <a:ext uri="{FF2B5EF4-FFF2-40B4-BE49-F238E27FC236}">
                <a16:creationId xmlns="" xmlns:a16="http://schemas.microsoft.com/office/drawing/2014/main" id="{8E1DDAD8-1D10-4640-A034-BE90015E37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12192003" cy="6935275"/>
            <a:chOff x="0" y="-1"/>
            <a:chExt cx="12192003" cy="6935275"/>
          </a:xfrm>
        </p:grpSpPr>
        <p:sp useBgFill="1"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52FE7688-721D-4A97-B007-BDE056094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4" name="Picture 2">
              <a:extLst>
                <a:ext uri="{FF2B5EF4-FFF2-40B4-BE49-F238E27FC236}">
                  <a16:creationId xmlns="" xmlns:a16="http://schemas.microsoft.com/office/drawing/2014/main" id="{9E73A810-8571-4A9D-A3CB-336933AB4C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7273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5" name="Content Placeholder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84" r="8349"/>
          <a:stretch/>
        </p:blipFill>
        <p:spPr>
          <a:xfrm>
            <a:off x="777765" y="903290"/>
            <a:ext cx="5937450" cy="5387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6" name="Group 17">
            <a:extLst>
              <a:ext uri="{FF2B5EF4-FFF2-40B4-BE49-F238E27FC236}">
                <a16:creationId xmlns="" xmlns:a16="http://schemas.microsoft.com/office/drawing/2014/main" id="{FD642FB6-2808-4BC5-AE0B-7302C24B78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0B0B8F04-D9A7-48E5-A29C-51A66B59DF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7" name="Freeform 6">
              <a:extLst>
                <a:ext uri="{FF2B5EF4-FFF2-40B4-BE49-F238E27FC236}">
                  <a16:creationId xmlns="" xmlns:a16="http://schemas.microsoft.com/office/drawing/2014/main" id="{D6D18883-6BFF-42BB-8088-FCCF83F9C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7">
              <a:extLst>
                <a:ext uri="{FF2B5EF4-FFF2-40B4-BE49-F238E27FC236}">
                  <a16:creationId xmlns="" xmlns:a16="http://schemas.microsoft.com/office/drawing/2014/main" id="{1D0FEFB3-A009-4D0F-9107-C0B17786FB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21">
              <a:extLst>
                <a:ext uri="{FF2B5EF4-FFF2-40B4-BE49-F238E27FC236}">
                  <a16:creationId xmlns="" xmlns:a16="http://schemas.microsoft.com/office/drawing/2014/main" id="{78E86C7F-B981-4448-8A1A-856F7124FF4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3" name="Freeform 9">
              <a:extLst>
                <a:ext uri="{FF2B5EF4-FFF2-40B4-BE49-F238E27FC236}">
                  <a16:creationId xmlns="" xmlns:a16="http://schemas.microsoft.com/office/drawing/2014/main" id="{4C6CFFD9-BA00-4184-8310-5FC9550954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0">
              <a:extLst>
                <a:ext uri="{FF2B5EF4-FFF2-40B4-BE49-F238E27FC236}">
                  <a16:creationId xmlns="" xmlns:a16="http://schemas.microsoft.com/office/drawing/2014/main" id="{A1892DF3-4848-496C-8664-DFD32EE250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1">
              <a:extLst>
                <a:ext uri="{FF2B5EF4-FFF2-40B4-BE49-F238E27FC236}">
                  <a16:creationId xmlns="" xmlns:a16="http://schemas.microsoft.com/office/drawing/2014/main" id="{D6DB8C30-651E-4D8F-A70C-163FC58427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2">
              <a:extLst>
                <a:ext uri="{FF2B5EF4-FFF2-40B4-BE49-F238E27FC236}">
                  <a16:creationId xmlns="" xmlns:a16="http://schemas.microsoft.com/office/drawing/2014/main" id="{563DFB81-F969-4F44-BA6C-6347956423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3">
              <a:extLst>
                <a:ext uri="{FF2B5EF4-FFF2-40B4-BE49-F238E27FC236}">
                  <a16:creationId xmlns="" xmlns:a16="http://schemas.microsoft.com/office/drawing/2014/main" id="{8E5DE346-AFCA-40DA-B5E2-93A86EA54C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4">
              <a:extLst>
                <a:ext uri="{FF2B5EF4-FFF2-40B4-BE49-F238E27FC236}">
                  <a16:creationId xmlns="" xmlns:a16="http://schemas.microsoft.com/office/drawing/2014/main" id="{77A34306-2AE8-43D0-9686-E97B3B53FE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5">
              <a:extLst>
                <a:ext uri="{FF2B5EF4-FFF2-40B4-BE49-F238E27FC236}">
                  <a16:creationId xmlns="" xmlns:a16="http://schemas.microsoft.com/office/drawing/2014/main" id="{B9CC10F0-FFCD-4CB9-AF4C-22722D20B7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6">
              <a:extLst>
                <a:ext uri="{FF2B5EF4-FFF2-40B4-BE49-F238E27FC236}">
                  <a16:creationId xmlns="" xmlns:a16="http://schemas.microsoft.com/office/drawing/2014/main" id="{2A6B0E38-C962-4491-BFDA-75378B4D67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7">
              <a:extLst>
                <a:ext uri="{FF2B5EF4-FFF2-40B4-BE49-F238E27FC236}">
                  <a16:creationId xmlns="" xmlns:a16="http://schemas.microsoft.com/office/drawing/2014/main" id="{655F640B-8407-487C-8696-F47451478E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18">
              <a:extLst>
                <a:ext uri="{FF2B5EF4-FFF2-40B4-BE49-F238E27FC236}">
                  <a16:creationId xmlns="" xmlns:a16="http://schemas.microsoft.com/office/drawing/2014/main" id="{FAB4F099-4FF6-4410-A5B9-2A5355719C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9">
              <a:extLst>
                <a:ext uri="{FF2B5EF4-FFF2-40B4-BE49-F238E27FC236}">
                  <a16:creationId xmlns="" xmlns:a16="http://schemas.microsoft.com/office/drawing/2014/main" id="{6FE80B6E-3DA9-4304-9925-12E578C4E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0">
              <a:extLst>
                <a:ext uri="{FF2B5EF4-FFF2-40B4-BE49-F238E27FC236}">
                  <a16:creationId xmlns="" xmlns:a16="http://schemas.microsoft.com/office/drawing/2014/main" id="{67D1CB75-0CBA-4E13-924C-21F221D7BF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1">
              <a:extLst>
                <a:ext uri="{FF2B5EF4-FFF2-40B4-BE49-F238E27FC236}">
                  <a16:creationId xmlns="" xmlns:a16="http://schemas.microsoft.com/office/drawing/2014/main" id="{F2CC783B-FA45-4777-A76A-982B285C7C4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2">
              <a:extLst>
                <a:ext uri="{FF2B5EF4-FFF2-40B4-BE49-F238E27FC236}">
                  <a16:creationId xmlns="" xmlns:a16="http://schemas.microsoft.com/office/drawing/2014/main" id="{D68F4DD3-D736-4B78-972E-F5128CFBE7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3">
              <a:extLst>
                <a:ext uri="{FF2B5EF4-FFF2-40B4-BE49-F238E27FC236}">
                  <a16:creationId xmlns="" xmlns:a16="http://schemas.microsoft.com/office/drawing/2014/main" id="{B14AF103-15B3-4796-A71A-297D37E1763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4">
              <a:extLst>
                <a:ext uri="{FF2B5EF4-FFF2-40B4-BE49-F238E27FC236}">
                  <a16:creationId xmlns="" xmlns:a16="http://schemas.microsoft.com/office/drawing/2014/main" id="{B0B240FB-0453-4B6F-9F9B-C2C3305AC5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5">
              <a:extLst>
                <a:ext uri="{FF2B5EF4-FFF2-40B4-BE49-F238E27FC236}">
                  <a16:creationId xmlns="" xmlns:a16="http://schemas.microsoft.com/office/drawing/2014/main" id="{EBBBDCEE-433E-40F3-B49D-375CB162A8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6">
              <a:extLst>
                <a:ext uri="{FF2B5EF4-FFF2-40B4-BE49-F238E27FC236}">
                  <a16:creationId xmlns="" xmlns:a16="http://schemas.microsoft.com/office/drawing/2014/main" id="{09B123C6-141E-4A37-B5A7-27E7764FA1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7">
              <a:extLst>
                <a:ext uri="{FF2B5EF4-FFF2-40B4-BE49-F238E27FC236}">
                  <a16:creationId xmlns="" xmlns:a16="http://schemas.microsoft.com/office/drawing/2014/main" id="{1FA1F521-36A1-49FF-84A7-229E8970F7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8">
              <a:extLst>
                <a:ext uri="{FF2B5EF4-FFF2-40B4-BE49-F238E27FC236}">
                  <a16:creationId xmlns="" xmlns:a16="http://schemas.microsoft.com/office/drawing/2014/main" id="{DE512F89-D901-4487-A42C-02345EC5FC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9">
              <a:extLst>
                <a:ext uri="{FF2B5EF4-FFF2-40B4-BE49-F238E27FC236}">
                  <a16:creationId xmlns="" xmlns:a16="http://schemas.microsoft.com/office/drawing/2014/main" id="{ED3ED0E5-3226-4B78-B3EA-C591824B89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0">
              <a:extLst>
                <a:ext uri="{FF2B5EF4-FFF2-40B4-BE49-F238E27FC236}">
                  <a16:creationId xmlns="" xmlns:a16="http://schemas.microsoft.com/office/drawing/2014/main" id="{9CBB1F68-B6DE-4ECF-B20F-328F9811E2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1">
              <a:extLst>
                <a:ext uri="{FF2B5EF4-FFF2-40B4-BE49-F238E27FC236}">
                  <a16:creationId xmlns="" xmlns:a16="http://schemas.microsoft.com/office/drawing/2014/main" id="{A566C551-9523-4D97-A8CF-5C91F436C5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2">
              <a:extLst>
                <a:ext uri="{FF2B5EF4-FFF2-40B4-BE49-F238E27FC236}">
                  <a16:creationId xmlns="" xmlns:a16="http://schemas.microsoft.com/office/drawing/2014/main" id="{9E166BA0-9268-4419-9332-2D30C21239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B700C031-AA54-4DC7-B8A2-2569B3FA6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8" name="Freeform 34">
              <a:extLst>
                <a:ext uri="{FF2B5EF4-FFF2-40B4-BE49-F238E27FC236}">
                  <a16:creationId xmlns="" xmlns:a16="http://schemas.microsoft.com/office/drawing/2014/main" id="{03045EC8-ECC8-473F-8786-DE266F05B1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5">
              <a:extLst>
                <a:ext uri="{FF2B5EF4-FFF2-40B4-BE49-F238E27FC236}">
                  <a16:creationId xmlns="" xmlns:a16="http://schemas.microsoft.com/office/drawing/2014/main" id="{9337EBA2-5088-4A44-8C0B-A6EE78989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36">
              <a:extLst>
                <a:ext uri="{FF2B5EF4-FFF2-40B4-BE49-F238E27FC236}">
                  <a16:creationId xmlns="" xmlns:a16="http://schemas.microsoft.com/office/drawing/2014/main" id="{3486A705-2593-45C9-A13E-8E2FB7C354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37">
              <a:extLst>
                <a:ext uri="{FF2B5EF4-FFF2-40B4-BE49-F238E27FC236}">
                  <a16:creationId xmlns="" xmlns:a16="http://schemas.microsoft.com/office/drawing/2014/main" id="{F357321C-6DEE-4D02-A997-75E47EE0E0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38">
              <a:extLst>
                <a:ext uri="{FF2B5EF4-FFF2-40B4-BE49-F238E27FC236}">
                  <a16:creationId xmlns="" xmlns:a16="http://schemas.microsoft.com/office/drawing/2014/main" id="{D0B8F87F-3530-4BCD-A8E5-C1B83707B5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39">
              <a:extLst>
                <a:ext uri="{FF2B5EF4-FFF2-40B4-BE49-F238E27FC236}">
                  <a16:creationId xmlns="" xmlns:a16="http://schemas.microsoft.com/office/drawing/2014/main" id="{5BE86BA3-AB0E-4F70-A552-0D9EB9E98ED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0">
              <a:extLst>
                <a:ext uri="{FF2B5EF4-FFF2-40B4-BE49-F238E27FC236}">
                  <a16:creationId xmlns="" xmlns:a16="http://schemas.microsoft.com/office/drawing/2014/main" id="{DF5FE773-B9AE-4A3F-8EDC-165CE579BD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1">
              <a:extLst>
                <a:ext uri="{FF2B5EF4-FFF2-40B4-BE49-F238E27FC236}">
                  <a16:creationId xmlns="" xmlns:a16="http://schemas.microsoft.com/office/drawing/2014/main" id="{4A03D7BE-B358-4F8B-85EA-65E0CBF2D1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2">
              <a:extLst>
                <a:ext uri="{FF2B5EF4-FFF2-40B4-BE49-F238E27FC236}">
                  <a16:creationId xmlns="" xmlns:a16="http://schemas.microsoft.com/office/drawing/2014/main" id="{A6548877-0957-435B-A419-389A278E5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3">
              <a:extLst>
                <a:ext uri="{FF2B5EF4-FFF2-40B4-BE49-F238E27FC236}">
                  <a16:creationId xmlns="" xmlns:a16="http://schemas.microsoft.com/office/drawing/2014/main" id="{B2D5EA95-9E60-468A-8DA1-40F05C9BDA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4">
              <a:extLst>
                <a:ext uri="{FF2B5EF4-FFF2-40B4-BE49-F238E27FC236}">
                  <a16:creationId xmlns="" xmlns:a16="http://schemas.microsoft.com/office/drawing/2014/main" id="{C9B409CE-11E5-40D1-8C9B-86614EAE2A3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9E594AF5-DB50-4227-AC2F-10EE5233C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60" name="Freeform 46">
              <a:extLst>
                <a:ext uri="{FF2B5EF4-FFF2-40B4-BE49-F238E27FC236}">
                  <a16:creationId xmlns="" xmlns:a16="http://schemas.microsoft.com/office/drawing/2014/main" id="{9335DCAF-74A2-4994-B5BF-1C079A40A5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47">
              <a:extLst>
                <a:ext uri="{FF2B5EF4-FFF2-40B4-BE49-F238E27FC236}">
                  <a16:creationId xmlns="" xmlns:a16="http://schemas.microsoft.com/office/drawing/2014/main" id="{1DC8E1A2-0C6B-4BA9-85F4-3645AED5DE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48">
              <a:extLst>
                <a:ext uri="{FF2B5EF4-FFF2-40B4-BE49-F238E27FC236}">
                  <a16:creationId xmlns="" xmlns:a16="http://schemas.microsoft.com/office/drawing/2014/main" id="{28F38DE0-3BEE-441A-8212-E77DA2328A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49">
              <a:extLst>
                <a:ext uri="{FF2B5EF4-FFF2-40B4-BE49-F238E27FC236}">
                  <a16:creationId xmlns="" xmlns:a16="http://schemas.microsoft.com/office/drawing/2014/main" id="{AE81208E-D239-496C-A312-506B0241B31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0">
              <a:extLst>
                <a:ext uri="{FF2B5EF4-FFF2-40B4-BE49-F238E27FC236}">
                  <a16:creationId xmlns="" xmlns:a16="http://schemas.microsoft.com/office/drawing/2014/main" id="{242FE966-DDA4-4668-B8D6-C4B0D4C78E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1">
              <a:extLst>
                <a:ext uri="{FF2B5EF4-FFF2-40B4-BE49-F238E27FC236}">
                  <a16:creationId xmlns="" xmlns:a16="http://schemas.microsoft.com/office/drawing/2014/main" id="{FB0A5F60-550F-4025-9DCE-6F42A7C064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2">
              <a:extLst>
                <a:ext uri="{FF2B5EF4-FFF2-40B4-BE49-F238E27FC236}">
                  <a16:creationId xmlns="" xmlns:a16="http://schemas.microsoft.com/office/drawing/2014/main" id="{D7B61D18-4A61-44C9-A809-40639E8C1D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3">
              <a:extLst>
                <a:ext uri="{FF2B5EF4-FFF2-40B4-BE49-F238E27FC236}">
                  <a16:creationId xmlns="" xmlns:a16="http://schemas.microsoft.com/office/drawing/2014/main" id="{CB26E7EB-DC12-4BA7-B5DE-09EF2C1D0A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4">
              <a:extLst>
                <a:ext uri="{FF2B5EF4-FFF2-40B4-BE49-F238E27FC236}">
                  <a16:creationId xmlns="" xmlns:a16="http://schemas.microsoft.com/office/drawing/2014/main" id="{921237B4-9D85-4611-851F-5DBD71544A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9" name="Freeform 55">
              <a:extLst>
                <a:ext uri="{FF2B5EF4-FFF2-40B4-BE49-F238E27FC236}">
                  <a16:creationId xmlns="" xmlns:a16="http://schemas.microsoft.com/office/drawing/2014/main" id="{C91509DE-9FAA-4E84-BCC1-CDDBEA8AC0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0" name="Freeform 56">
              <a:extLst>
                <a:ext uri="{FF2B5EF4-FFF2-40B4-BE49-F238E27FC236}">
                  <a16:creationId xmlns="" xmlns:a16="http://schemas.microsoft.com/office/drawing/2014/main" id="{C7029B06-6A09-4E46-BA86-F3C66DBDD4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1" name="Freeform 57">
              <a:extLst>
                <a:ext uri="{FF2B5EF4-FFF2-40B4-BE49-F238E27FC236}">
                  <a16:creationId xmlns="" xmlns:a16="http://schemas.microsoft.com/office/drawing/2014/main" id="{FF4ACFBF-D1F2-47B1-B0EB-F08C6508B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58">
              <a:extLst>
                <a:ext uri="{FF2B5EF4-FFF2-40B4-BE49-F238E27FC236}">
                  <a16:creationId xmlns="" xmlns:a16="http://schemas.microsoft.com/office/drawing/2014/main" id="{A6FD1991-3A0E-4F63-BAD9-A98C298604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1C293D4A-F556-4169-AAEB-63E2BE4276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79" name="Title 1"/>
          <p:cNvSpPr txBox="1">
            <a:spLocks/>
          </p:cNvSpPr>
          <p:nvPr/>
        </p:nvSpPr>
        <p:spPr>
          <a:xfrm>
            <a:off x="6856884" y="1709251"/>
            <a:ext cx="4806183" cy="33512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</a:t>
            </a: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จัดบริการส่งต่อ </a:t>
            </a:r>
          </a:p>
          <a:p>
            <a:pPr>
              <a:lnSpc>
                <a:spcPts val="6500"/>
              </a:lnSpc>
            </a:pP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เพื่อ</a:t>
            </a: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</a:p>
          <a:p>
            <a:pPr>
              <a:lnSpc>
                <a:spcPts val="6500"/>
              </a:lnSpc>
            </a:pP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ระหว่าง</a:t>
            </a:r>
          </a:p>
          <a:p>
            <a:pPr>
              <a:lnSpc>
                <a:spcPts val="6500"/>
              </a:lnSpc>
            </a:pP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หน่วย</a:t>
            </a: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</a:p>
        </p:txBody>
      </p:sp>
    </p:spTree>
    <p:extLst>
      <p:ext uri="{BB962C8B-B14F-4D97-AF65-F5344CB8AC3E}">
        <p14:creationId xmlns:p14="http://schemas.microsoft.com/office/powerpoint/2010/main" xmlns="" val="31103623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="" xmlns:a16="http://schemas.microsoft.com/office/drawing/2014/main" id="{19AFBE53-1417-406B-8083-DBE0DA72F2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FB9EE4F0-B261-4AB0-BEE3-AA9DD198FC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2E326B6E-9130-4E5B-8C29-0412BDFD5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D15BBE67-0A7A-4318-94C9-9EDC68E9E4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6C189044-A310-4008-ABE3-A833238AA1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="" xmlns:a16="http://schemas.microsoft.com/office/drawing/2014/main" id="{714E393D-E3AB-4084-8580-2EC4D75B0B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5407A34B-6BDC-4CC4-9D15-2E71F3DB40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5E952981-3D27-403A-9B35-142261662E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339D7F6E-841D-4697-A877-0F25113BA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226F9E1B-2970-4504-8E6C-1A42D05FC2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6F11A9CB-BE43-4423-987B-B43046D146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F21925AB-CEC6-4210-929C-5BAB1C9579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9B4BB7F4-36A3-49C5-A85E-660BF09014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89A82E2C-666C-4E88-B3A9-C95B5AE94DC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1363187E-6516-4018-A78B-CE0F7F232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3FF62829-5C7E-4110-A186-F4E8655E29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87E9C9B7-0C7F-44A7-B610-5B095C4425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3037E5EC-D21D-4C3F-B081-B46C3B47CF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EAE8AAB2-DE35-4AED-8C9C-0718A33A84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="" xmlns:a16="http://schemas.microsoft.com/office/drawing/2014/main" id="{062ACCDA-6A76-4812-BA3A-F3C6E14438E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="" xmlns:a16="http://schemas.microsoft.com/office/drawing/2014/main" id="{38825C85-74E0-4664-95AC-682625B991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="" xmlns:a16="http://schemas.microsoft.com/office/drawing/2014/main" id="{D87E8B0A-2B1D-48E5-8107-F2855CFFD2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="" xmlns:a16="http://schemas.microsoft.com/office/drawing/2014/main" id="{E46FC211-5F4B-478B-8761-A65D211665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="" xmlns:a16="http://schemas.microsoft.com/office/drawing/2014/main" id="{43C493A4-4703-4917-A281-F15E323F14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="" xmlns:a16="http://schemas.microsoft.com/office/drawing/2014/main" id="{4B369EDA-1458-423B-839F-4FB0EE9204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="" xmlns:a16="http://schemas.microsoft.com/office/drawing/2014/main" id="{DB5E8117-FFBB-49D5-87C6-24D8E06CE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="" xmlns:a16="http://schemas.microsoft.com/office/drawing/2014/main" id="{04D5DC4A-7C40-4236-B475-FA6AA43694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="" xmlns:a16="http://schemas.microsoft.com/office/drawing/2014/main" id="{76858373-C51B-4201-80F4-8033167041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="" xmlns:a16="http://schemas.microsoft.com/office/drawing/2014/main" id="{D159A53F-DA7E-4CD5-AA84-55B3AC5EEA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="" xmlns:a16="http://schemas.microsoft.com/office/drawing/2014/main" id="{E4B70A8B-09AC-45AA-952C-242D7E1474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="" xmlns:a16="http://schemas.microsoft.com/office/drawing/2014/main" id="{63C8CAD6-F5BE-4961-AC48-2A34FA4E7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="" xmlns:a16="http://schemas.microsoft.com/office/drawing/2014/main" id="{AEBA7DBD-C171-47A7-9249-562A06AC2B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="" xmlns:a16="http://schemas.microsoft.com/office/drawing/2014/main" id="{80F934E3-6775-4A9E-8666-7D050E4287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="" xmlns:a16="http://schemas.microsoft.com/office/drawing/2014/main" id="{F7E8F3A1-E3AE-4A22-82FE-71C4C163AF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27DFF928-27F3-44A1-9468-219DD390BE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="" xmlns:a16="http://schemas.microsoft.com/office/drawing/2014/main" id="{47C61A3E-9A0A-4547-9B8A-DD8CD6D473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="" xmlns:a16="http://schemas.microsoft.com/office/drawing/2014/main" id="{FC684095-4805-413B-A9EB-63A2417B5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="" xmlns:a16="http://schemas.microsoft.com/office/drawing/2014/main" id="{AF830B5E-DCF9-4CBD-8746-C5219013D8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="" xmlns:a16="http://schemas.microsoft.com/office/drawing/2014/main" id="{FE6882C0-1C73-4E53-A884-3202385D7C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="" xmlns:a16="http://schemas.microsoft.com/office/drawing/2014/main" id="{9611015E-699B-4BA5-A162-8BABC91454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="" xmlns:a16="http://schemas.microsoft.com/office/drawing/2014/main" id="{8C6A611F-CBE4-46B7-96F6-803B2D2607B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="" xmlns:a16="http://schemas.microsoft.com/office/drawing/2014/main" id="{FDCF0D71-6D32-4B72-B7E1-678BA980A8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="" xmlns:a16="http://schemas.microsoft.com/office/drawing/2014/main" id="{FE6E605A-8ECF-47E5-ABDD-B4874FF18F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="" xmlns:a16="http://schemas.microsoft.com/office/drawing/2014/main" id="{1329BFCB-3C83-438B-8C18-20576CA6B3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="" xmlns:a16="http://schemas.microsoft.com/office/drawing/2014/main" id="{9E013566-6E0D-4B88-9731-0BBACA1408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="" xmlns:a16="http://schemas.microsoft.com/office/drawing/2014/main" id="{1668707D-D4E8-40EC-94C2-F83C6E2226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="" xmlns:a16="http://schemas.microsoft.com/office/drawing/2014/main" id="{0CE0CBC9-140F-475C-93C6-446BDBB76C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="" xmlns:a16="http://schemas.microsoft.com/office/drawing/2014/main" id="{0ED9FFD9-3111-4C21-8013-063D0A89F3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="" xmlns:a16="http://schemas.microsoft.com/office/drawing/2014/main" id="{C75E760C-E1DB-475D-905D-FC3F430FE3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="" xmlns:a16="http://schemas.microsoft.com/office/drawing/2014/main" id="{1F4DF02E-1FC7-48AB-8CDA-940C8A50087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="" xmlns:a16="http://schemas.microsoft.com/office/drawing/2014/main" id="{193ABE5A-1C12-4B38-8078-51A0BAB3C0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="" xmlns:a16="http://schemas.microsoft.com/office/drawing/2014/main" id="{3A57AD1C-4CC5-4E62-A352-D3B142B9DF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="" xmlns:a16="http://schemas.microsoft.com/office/drawing/2014/main" id="{646D40AD-4384-42ED-B1A0-A47C165C6D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="" xmlns:a16="http://schemas.microsoft.com/office/drawing/2014/main" id="{0786C2FA-21FD-4F48-9E96-C5D8E6159E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="" xmlns:a16="http://schemas.microsoft.com/office/drawing/2014/main" id="{AFE6F50A-21B5-4B98-9C3B-B89FFC6FBA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="" xmlns:a16="http://schemas.microsoft.com/office/drawing/2014/main" id="{2454210A-9717-44AF-9D76-0426534C35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 useBgFill="1">
        <p:nvSpPr>
          <p:cNvPr id="71" name="Rectangle 70">
            <a:extLst>
              <a:ext uri="{FF2B5EF4-FFF2-40B4-BE49-F238E27FC236}">
                <a16:creationId xmlns="" xmlns:a16="http://schemas.microsoft.com/office/drawing/2014/main" id="{8FCC494F-B56D-44C2-8AB5-150844F0B1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52389" y="-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2668AA93-FF4C-442A-BDA4-3ABA58BB4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209973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75" name="Rectangle 5">
              <a:extLst>
                <a:ext uri="{FF2B5EF4-FFF2-40B4-BE49-F238E27FC236}">
                  <a16:creationId xmlns="" xmlns:a16="http://schemas.microsoft.com/office/drawing/2014/main" id="{9D2A75A0-F53A-4BFE-BC75-A4A9213166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="" xmlns:a16="http://schemas.microsoft.com/office/drawing/2014/main" id="{B7484787-FA1A-4297-A049-A02062525E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="" xmlns:a16="http://schemas.microsoft.com/office/drawing/2014/main" id="{19D612E4-C482-45A5-82F3-A507C782CD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8">
              <a:extLst>
                <a:ext uri="{FF2B5EF4-FFF2-40B4-BE49-F238E27FC236}">
                  <a16:creationId xmlns="" xmlns:a16="http://schemas.microsoft.com/office/drawing/2014/main" id="{1C9921F5-620D-42EC-A644-C5FB67AD8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="" xmlns:a16="http://schemas.microsoft.com/office/drawing/2014/main" id="{C66A12DA-CAED-4D4F-AC9C-9BEB6E2611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="" xmlns:a16="http://schemas.microsoft.com/office/drawing/2014/main" id="{7FF02F74-784E-4018-894E-F6416D62F2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="" xmlns:a16="http://schemas.microsoft.com/office/drawing/2014/main" id="{CD09A278-0900-48E4-A655-ED239B7F597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="" xmlns:a16="http://schemas.microsoft.com/office/drawing/2014/main" id="{66D5B183-F58E-43EA-9564-FD89A25549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="" xmlns:a16="http://schemas.microsoft.com/office/drawing/2014/main" id="{05ED2B71-6EF1-497E-AE32-EBE12A0202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="" xmlns:a16="http://schemas.microsoft.com/office/drawing/2014/main" id="{916DF4A5-6935-4EBF-9920-20B77FCDA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="" xmlns:a16="http://schemas.microsoft.com/office/drawing/2014/main" id="{263CF0FC-1C83-4150-9A33-751BE675C5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="" xmlns:a16="http://schemas.microsoft.com/office/drawing/2014/main" id="{8EC721E5-6BBE-425F-9931-796D6D4A7A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="" xmlns:a16="http://schemas.microsoft.com/office/drawing/2014/main" id="{5F3D2DE7-5D99-4708-80D7-C188B46136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="" xmlns:a16="http://schemas.microsoft.com/office/drawing/2014/main" id="{9534E9C8-EB97-48DD-B391-03F25856AF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="" xmlns:a16="http://schemas.microsoft.com/office/drawing/2014/main" id="{6E58EB65-EFB3-4839-9764-6C26B171FA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="" xmlns:a16="http://schemas.microsoft.com/office/drawing/2014/main" id="{DC1A6D87-BC51-47C4-BE48-DB1C388F90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="" xmlns:a16="http://schemas.microsoft.com/office/drawing/2014/main" id="{9DEB295F-EB07-46CB-B820-DEBF8D666A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="" xmlns:a16="http://schemas.microsoft.com/office/drawing/2014/main" id="{232B6FDE-0554-4884-BB52-E6E7A2B81F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="" xmlns:a16="http://schemas.microsoft.com/office/drawing/2014/main" id="{33F8E016-C586-4EFA-86BF-462ECDB165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="" xmlns:a16="http://schemas.microsoft.com/office/drawing/2014/main" id="{C7D92C65-152F-4576-8818-550CA58F89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="" xmlns:a16="http://schemas.microsoft.com/office/drawing/2014/main" id="{CFE7DE4D-564E-4D13-B9F9-D65F5CC807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="" xmlns:a16="http://schemas.microsoft.com/office/drawing/2014/main" id="{AE3A2869-5F16-470A-B1F1-6225D31CD9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="" xmlns:a16="http://schemas.microsoft.com/office/drawing/2014/main" id="{4B1F1F82-B05C-4E83-9F9D-58021D5F7A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="" xmlns:a16="http://schemas.microsoft.com/office/drawing/2014/main" id="{198EA033-EC8F-4A04-B8B7-01399CAA94B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="" xmlns:a16="http://schemas.microsoft.com/office/drawing/2014/main" id="{C4C064B6-B7E5-4C63-BBBA-1BDBA177FE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="" xmlns:a16="http://schemas.microsoft.com/office/drawing/2014/main" id="{D12E7091-5132-4D00-B9FF-0E5D3ED16F4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="" xmlns:a16="http://schemas.microsoft.com/office/drawing/2014/main" id="{ED59EFA6-EA26-4CB4-BB3D-1AF25FF761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2">
              <a:extLst>
                <a:ext uri="{FF2B5EF4-FFF2-40B4-BE49-F238E27FC236}">
                  <a16:creationId xmlns="" xmlns:a16="http://schemas.microsoft.com/office/drawing/2014/main" id="{3FCC2BA9-F8FC-4DF2-B092-F89F9A0D6C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Rectangle 33">
              <a:extLst>
                <a:ext uri="{FF2B5EF4-FFF2-40B4-BE49-F238E27FC236}">
                  <a16:creationId xmlns="" xmlns:a16="http://schemas.microsoft.com/office/drawing/2014/main" id="{40634440-FA47-44BB-B877-85BC9BF75A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" name="Freeform 34">
              <a:extLst>
                <a:ext uri="{FF2B5EF4-FFF2-40B4-BE49-F238E27FC236}">
                  <a16:creationId xmlns="" xmlns:a16="http://schemas.microsoft.com/office/drawing/2014/main" id="{77E82A3B-6AE8-45BD-A4DF-090A0A5F40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5">
              <a:extLst>
                <a:ext uri="{FF2B5EF4-FFF2-40B4-BE49-F238E27FC236}">
                  <a16:creationId xmlns="" xmlns:a16="http://schemas.microsoft.com/office/drawing/2014/main" id="{4DAEF1C3-2875-46BE-9073-7BF2E26407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6">
              <a:extLst>
                <a:ext uri="{FF2B5EF4-FFF2-40B4-BE49-F238E27FC236}">
                  <a16:creationId xmlns="" xmlns:a16="http://schemas.microsoft.com/office/drawing/2014/main" id="{42B4F80E-3597-44E0-8789-6D706BD422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7">
              <a:extLst>
                <a:ext uri="{FF2B5EF4-FFF2-40B4-BE49-F238E27FC236}">
                  <a16:creationId xmlns="" xmlns:a16="http://schemas.microsoft.com/office/drawing/2014/main" id="{5A3A41A8-43D9-466C-AEE5-0DD65327B1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8">
              <a:extLst>
                <a:ext uri="{FF2B5EF4-FFF2-40B4-BE49-F238E27FC236}">
                  <a16:creationId xmlns="" xmlns:a16="http://schemas.microsoft.com/office/drawing/2014/main" id="{E96B4C54-8148-4AE4-A83B-AAE2D33B8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9">
              <a:extLst>
                <a:ext uri="{FF2B5EF4-FFF2-40B4-BE49-F238E27FC236}">
                  <a16:creationId xmlns="" xmlns:a16="http://schemas.microsoft.com/office/drawing/2014/main" id="{67C8ED3D-2017-4E54-9A47-5AA88C3C5D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0">
              <a:extLst>
                <a:ext uri="{FF2B5EF4-FFF2-40B4-BE49-F238E27FC236}">
                  <a16:creationId xmlns="" xmlns:a16="http://schemas.microsoft.com/office/drawing/2014/main" id="{8D13B589-B313-490B-A2CD-AF71FC1209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1">
              <a:extLst>
                <a:ext uri="{FF2B5EF4-FFF2-40B4-BE49-F238E27FC236}">
                  <a16:creationId xmlns="" xmlns:a16="http://schemas.microsoft.com/office/drawing/2014/main" id="{060B523E-FA70-41C7-BB23-F025EA6116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2">
              <a:extLst>
                <a:ext uri="{FF2B5EF4-FFF2-40B4-BE49-F238E27FC236}">
                  <a16:creationId xmlns="" xmlns:a16="http://schemas.microsoft.com/office/drawing/2014/main" id="{BEDD0E0A-0C0F-4720-AAE9-83B0B9716B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3">
              <a:extLst>
                <a:ext uri="{FF2B5EF4-FFF2-40B4-BE49-F238E27FC236}">
                  <a16:creationId xmlns="" xmlns:a16="http://schemas.microsoft.com/office/drawing/2014/main" id="{86895091-4200-4C53-BAFB-E2AA4451FDC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4">
              <a:extLst>
                <a:ext uri="{FF2B5EF4-FFF2-40B4-BE49-F238E27FC236}">
                  <a16:creationId xmlns="" xmlns:a16="http://schemas.microsoft.com/office/drawing/2014/main" id="{9440D2A0-1CEC-425A-94A1-A74CF84720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45">
              <a:extLst>
                <a:ext uri="{FF2B5EF4-FFF2-40B4-BE49-F238E27FC236}">
                  <a16:creationId xmlns="" xmlns:a16="http://schemas.microsoft.com/office/drawing/2014/main" id="{6149F885-C0DE-4A04-926A-38177FDE4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46">
              <a:extLst>
                <a:ext uri="{FF2B5EF4-FFF2-40B4-BE49-F238E27FC236}">
                  <a16:creationId xmlns="" xmlns:a16="http://schemas.microsoft.com/office/drawing/2014/main" id="{98D23148-4030-4494-9598-4FA6BEE695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7">
              <a:extLst>
                <a:ext uri="{FF2B5EF4-FFF2-40B4-BE49-F238E27FC236}">
                  <a16:creationId xmlns="" xmlns:a16="http://schemas.microsoft.com/office/drawing/2014/main" id="{F455ED10-5E0A-49EF-B298-58CC5CA0F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8">
              <a:extLst>
                <a:ext uri="{FF2B5EF4-FFF2-40B4-BE49-F238E27FC236}">
                  <a16:creationId xmlns="" xmlns:a16="http://schemas.microsoft.com/office/drawing/2014/main" id="{9F346543-3989-4AA1-89F6-7B037A319A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9">
              <a:extLst>
                <a:ext uri="{FF2B5EF4-FFF2-40B4-BE49-F238E27FC236}">
                  <a16:creationId xmlns="" xmlns:a16="http://schemas.microsoft.com/office/drawing/2014/main" id="{D17ADD78-75AB-4500-8C1D-43031123AC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0">
              <a:extLst>
                <a:ext uri="{FF2B5EF4-FFF2-40B4-BE49-F238E27FC236}">
                  <a16:creationId xmlns="" xmlns:a16="http://schemas.microsoft.com/office/drawing/2014/main" id="{F27490AC-9C23-498A-945C-F24660CCD2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1">
              <a:extLst>
                <a:ext uri="{FF2B5EF4-FFF2-40B4-BE49-F238E27FC236}">
                  <a16:creationId xmlns="" xmlns:a16="http://schemas.microsoft.com/office/drawing/2014/main" id="{E6B6981B-6130-41E6-80F5-8F391B0070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2">
              <a:extLst>
                <a:ext uri="{FF2B5EF4-FFF2-40B4-BE49-F238E27FC236}">
                  <a16:creationId xmlns="" xmlns:a16="http://schemas.microsoft.com/office/drawing/2014/main" id="{5363ACD6-75A6-4C29-A510-F478987A6B7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3">
              <a:extLst>
                <a:ext uri="{FF2B5EF4-FFF2-40B4-BE49-F238E27FC236}">
                  <a16:creationId xmlns="" xmlns:a16="http://schemas.microsoft.com/office/drawing/2014/main" id="{25A23B0F-E150-4E94-BCEF-DC2181B845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4">
              <a:extLst>
                <a:ext uri="{FF2B5EF4-FFF2-40B4-BE49-F238E27FC236}">
                  <a16:creationId xmlns="" xmlns:a16="http://schemas.microsoft.com/office/drawing/2014/main" id="{121C8C5B-6C26-4529-B72F-3B19A4F6FB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5">
              <a:extLst>
                <a:ext uri="{FF2B5EF4-FFF2-40B4-BE49-F238E27FC236}">
                  <a16:creationId xmlns="" xmlns:a16="http://schemas.microsoft.com/office/drawing/2014/main" id="{F6E7899C-BE8F-4093-B963-C7440D5FB4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6">
              <a:extLst>
                <a:ext uri="{FF2B5EF4-FFF2-40B4-BE49-F238E27FC236}">
                  <a16:creationId xmlns="" xmlns:a16="http://schemas.microsoft.com/office/drawing/2014/main" id="{3431B89A-E9CD-4CD6-AB67-CB1424C63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7">
              <a:extLst>
                <a:ext uri="{FF2B5EF4-FFF2-40B4-BE49-F238E27FC236}">
                  <a16:creationId xmlns="" xmlns:a16="http://schemas.microsoft.com/office/drawing/2014/main" id="{5BC220CB-1AD8-45EB-BAAC-175DD97C3E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8">
              <a:extLst>
                <a:ext uri="{FF2B5EF4-FFF2-40B4-BE49-F238E27FC236}">
                  <a16:creationId xmlns="" xmlns:a16="http://schemas.microsoft.com/office/drawing/2014/main" id="{FAEFE86D-20E4-43C8-A7A3-B5E2C4E773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725" y="1892713"/>
            <a:ext cx="6608662" cy="368828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36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ตามกรอบบัญชียาหลัก</a:t>
            </a:r>
            <a:r>
              <a:rPr lang="en-US" sz="36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แห่งชาติ</a:t>
            </a:r>
            <a:endParaRPr lang="th-TH" sz="3600" b="1" cap="all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36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r>
              <a:rPr lang="en-US" sz="36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ยาที่มีค่าใช้จ่ายสูง</a:t>
            </a:r>
            <a:r>
              <a:rPr lang="en-US" sz="3600" b="1" cap="all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3600" b="1" cap="all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36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en-US" sz="36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ประกาศของ</a:t>
            </a:r>
            <a:r>
              <a:rPr lang="en-US" sz="36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คณะกรรมการ</a:t>
            </a:r>
            <a:endParaRPr lang="th-TH" sz="3600" b="1" cap="all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36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หลักประกัน</a:t>
            </a:r>
            <a:r>
              <a:rPr lang="en-US" sz="36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สุขภาพแห่งชาติ</a:t>
            </a:r>
            <a:endParaRPr lang="en-US" sz="3600" b="1" cap="all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95" r="15696"/>
          <a:stretch/>
        </p:blipFill>
        <p:spPr>
          <a:xfrm>
            <a:off x="730128" y="177196"/>
            <a:ext cx="4073100" cy="3008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2" r="8730"/>
          <a:stretch/>
        </p:blipFill>
        <p:spPr>
          <a:xfrm>
            <a:off x="730128" y="3447347"/>
            <a:ext cx="4073100" cy="301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0" name="Straight Connector 129">
            <a:extLst>
              <a:ext uri="{FF2B5EF4-FFF2-40B4-BE49-F238E27FC236}">
                <a16:creationId xmlns="" xmlns:a16="http://schemas.microsoft.com/office/drawing/2014/main" id="{D1F9D2BA-3DC6-4825-A1E3-AE8A2570BB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39205" y="-464"/>
            <a:ext cx="2647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132" name="Straight Connector 131">
            <a:extLst>
              <a:ext uri="{FF2B5EF4-FFF2-40B4-BE49-F238E27FC236}">
                <a16:creationId xmlns="" xmlns:a16="http://schemas.microsoft.com/office/drawing/2014/main" id="{796DDB51-12CA-4199-98E5-5D97649FE5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82" idx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5597" y="3427414"/>
            <a:ext cx="4640281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grpSp>
        <p:nvGrpSpPr>
          <p:cNvPr id="134" name="Group 133">
            <a:extLst>
              <a:ext uri="{FF2B5EF4-FFF2-40B4-BE49-F238E27FC236}">
                <a16:creationId xmlns="" xmlns:a16="http://schemas.microsoft.com/office/drawing/2014/main" id="{AE4ECE8F-124D-4888-8130-D9515CCFE9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5" name="Freeform 32">
              <a:extLst>
                <a:ext uri="{FF2B5EF4-FFF2-40B4-BE49-F238E27FC236}">
                  <a16:creationId xmlns="" xmlns:a16="http://schemas.microsoft.com/office/drawing/2014/main" id="{F9D960DE-EB67-4162-B66C-6E43B9E106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3">
              <a:extLst>
                <a:ext uri="{FF2B5EF4-FFF2-40B4-BE49-F238E27FC236}">
                  <a16:creationId xmlns="" xmlns:a16="http://schemas.microsoft.com/office/drawing/2014/main" id="{E2238BEA-92E9-42ED-A772-76C310F429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4">
              <a:extLst>
                <a:ext uri="{FF2B5EF4-FFF2-40B4-BE49-F238E27FC236}">
                  <a16:creationId xmlns="" xmlns:a16="http://schemas.microsoft.com/office/drawing/2014/main" id="{C376E765-7D5C-4DFB-8431-AB15352DC8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5">
              <a:extLst>
                <a:ext uri="{FF2B5EF4-FFF2-40B4-BE49-F238E27FC236}">
                  <a16:creationId xmlns="" xmlns:a16="http://schemas.microsoft.com/office/drawing/2014/main" id="{258D295C-264A-486F-8304-BD2B403C94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36">
              <a:extLst>
                <a:ext uri="{FF2B5EF4-FFF2-40B4-BE49-F238E27FC236}">
                  <a16:creationId xmlns="" xmlns:a16="http://schemas.microsoft.com/office/drawing/2014/main" id="{39A6E9A0-6FD8-4D0E-816F-90BCB86C57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Freeform 37">
              <a:extLst>
                <a:ext uri="{FF2B5EF4-FFF2-40B4-BE49-F238E27FC236}">
                  <a16:creationId xmlns="" xmlns:a16="http://schemas.microsoft.com/office/drawing/2014/main" id="{124D857F-019C-4CE8-AA49-243434FE8E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1" name="Freeform 38">
              <a:extLst>
                <a:ext uri="{FF2B5EF4-FFF2-40B4-BE49-F238E27FC236}">
                  <a16:creationId xmlns="" xmlns:a16="http://schemas.microsoft.com/office/drawing/2014/main" id="{F2CF9855-F333-45B8-B42D-408BB07FE9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2" name="Freeform 39">
              <a:extLst>
                <a:ext uri="{FF2B5EF4-FFF2-40B4-BE49-F238E27FC236}">
                  <a16:creationId xmlns="" xmlns:a16="http://schemas.microsoft.com/office/drawing/2014/main" id="{37C320C7-EF0F-42F3-BF6E-CDA7E50CBA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3" name="Freeform 40">
              <a:extLst>
                <a:ext uri="{FF2B5EF4-FFF2-40B4-BE49-F238E27FC236}">
                  <a16:creationId xmlns="" xmlns:a16="http://schemas.microsoft.com/office/drawing/2014/main" id="{A3B6E684-CFDE-4A8D-BF88-AC7980AABE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4" name="Rectangle 41">
              <a:extLst>
                <a:ext uri="{FF2B5EF4-FFF2-40B4-BE49-F238E27FC236}">
                  <a16:creationId xmlns="" xmlns:a16="http://schemas.microsoft.com/office/drawing/2014/main" id="{03A57975-E821-43F6-AEAD-24719DC9D7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="" xmlns:a16="http://schemas.microsoft.com/office/drawing/2014/main" id="{EBA194A3-9E96-44EE-8754-0C38B92B2F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145" name="Title 1"/>
          <p:cNvSpPr txBox="1">
            <a:spLocks/>
          </p:cNvSpPr>
          <p:nvPr/>
        </p:nvSpPr>
        <p:spPr>
          <a:xfrm>
            <a:off x="5395961" y="562772"/>
            <a:ext cx="5416389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ยาและเวชภั</a:t>
            </a: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ฑ์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41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Picture 2">
            <a:extLst>
              <a:ext uri="{FF2B5EF4-FFF2-40B4-BE49-F238E27FC236}">
                <a16:creationId xmlns="" xmlns:a16="http://schemas.microsoft.com/office/drawing/2014/main" id="{50C065C3-0FE3-4452-B765-CB05BBB2A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0" name="Group 12">
            <a:extLst>
              <a:ext uri="{FF2B5EF4-FFF2-40B4-BE49-F238E27FC236}">
                <a16:creationId xmlns="" xmlns:a16="http://schemas.microsoft.com/office/drawing/2014/main" id="{9795E515-5F57-431F-9A0D-3A0419DF7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4" name="Rectangle 5">
              <a:extLst>
                <a:ext uri="{FF2B5EF4-FFF2-40B4-BE49-F238E27FC236}">
                  <a16:creationId xmlns="" xmlns:a16="http://schemas.microsoft.com/office/drawing/2014/main" id="{D45BCBFE-0478-4767-BF2E-FC2C548B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E903928F-F6DA-470C-81A0-CF7D9DE03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ADA095F6-E326-4450-A2D6-DB2BF989B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Rectangle 8">
              <a:extLst>
                <a:ext uri="{FF2B5EF4-FFF2-40B4-BE49-F238E27FC236}">
                  <a16:creationId xmlns="" xmlns:a16="http://schemas.microsoft.com/office/drawing/2014/main" id="{6B067F9A-FDF2-49EC-B4FF-CD4B90F78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F1331213-D19D-49FC-8616-168A14565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2ADFE242-96FC-4A14-8C59-90CD6DE1D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6A97B7BC-40BD-494B-9C6B-AF3045559A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3D7F35CF-F44C-491F-904D-A31ED83213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84D9BF7E-18C2-452C-B139-4ED58D7A0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700A6223-AD38-426F-A6FE-7926CAEF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D172AA94-449F-45EB-94E6-67C186C32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A7D4F697-8937-4F4C-83C5-770B3FCB82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10AF1D59-5117-4D47-8414-4BB61F94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2387DC33-88B3-4718-8C94-41659EA33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D4E7EC64-4763-4F04-B2E4-E400364D72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581717DF-9FD4-47CB-9579-E34DF7E87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BCD8EF50-6E58-4B2D-90B6-AFF236A73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6524A268-142A-4CBF-BB8B-DC1FCBC8F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="" xmlns:a16="http://schemas.microsoft.com/office/drawing/2014/main" id="{56A0E6F3-B76B-4813-B44B-56CE11A8A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4">
              <a:extLst>
                <a:ext uri="{FF2B5EF4-FFF2-40B4-BE49-F238E27FC236}">
                  <a16:creationId xmlns="" xmlns:a16="http://schemas.microsoft.com/office/drawing/2014/main" id="{A74CED8D-B902-4B76-9CC8-30A09B2F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5">
              <a:extLst>
                <a:ext uri="{FF2B5EF4-FFF2-40B4-BE49-F238E27FC236}">
                  <a16:creationId xmlns="" xmlns:a16="http://schemas.microsoft.com/office/drawing/2014/main" id="{ED007BD7-ED56-4566-B1FF-707160024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6">
              <a:extLst>
                <a:ext uri="{FF2B5EF4-FFF2-40B4-BE49-F238E27FC236}">
                  <a16:creationId xmlns="" xmlns:a16="http://schemas.microsoft.com/office/drawing/2014/main" id="{90AD48D2-5BC8-4C80-B126-B1A20124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7">
              <a:extLst>
                <a:ext uri="{FF2B5EF4-FFF2-40B4-BE49-F238E27FC236}">
                  <a16:creationId xmlns="" xmlns:a16="http://schemas.microsoft.com/office/drawing/2014/main" id="{BE14C82F-9F35-4D61-B758-7BCE32DEC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8">
              <a:extLst>
                <a:ext uri="{FF2B5EF4-FFF2-40B4-BE49-F238E27FC236}">
                  <a16:creationId xmlns="" xmlns:a16="http://schemas.microsoft.com/office/drawing/2014/main" id="{6540CE06-9028-497A-AC64-CF0ED60A7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9">
              <a:extLst>
                <a:ext uri="{FF2B5EF4-FFF2-40B4-BE49-F238E27FC236}">
                  <a16:creationId xmlns="" xmlns:a16="http://schemas.microsoft.com/office/drawing/2014/main" id="{A4825B3B-52CD-4F08-BA02-6C2B0EFEDE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0">
              <a:extLst>
                <a:ext uri="{FF2B5EF4-FFF2-40B4-BE49-F238E27FC236}">
                  <a16:creationId xmlns="" xmlns:a16="http://schemas.microsoft.com/office/drawing/2014/main" id="{6877A5EF-B8B8-44D3-AA57-4BBF89206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1">
              <a:extLst>
                <a:ext uri="{FF2B5EF4-FFF2-40B4-BE49-F238E27FC236}">
                  <a16:creationId xmlns="" xmlns:a16="http://schemas.microsoft.com/office/drawing/2014/main" id="{00BB365C-9180-4208-92CF-AB6A88848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2">
              <a:extLst>
                <a:ext uri="{FF2B5EF4-FFF2-40B4-BE49-F238E27FC236}">
                  <a16:creationId xmlns="" xmlns:a16="http://schemas.microsoft.com/office/drawing/2014/main" id="{8D1134D2-53A6-41D5-AC1A-5254A2FBD0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Rectangle 33">
              <a:extLst>
                <a:ext uri="{FF2B5EF4-FFF2-40B4-BE49-F238E27FC236}">
                  <a16:creationId xmlns="" xmlns:a16="http://schemas.microsoft.com/office/drawing/2014/main" id="{24C7FA73-07CD-479A-9B9E-DAD4D3B2B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3" name="Freeform 34">
              <a:extLst>
                <a:ext uri="{FF2B5EF4-FFF2-40B4-BE49-F238E27FC236}">
                  <a16:creationId xmlns="" xmlns:a16="http://schemas.microsoft.com/office/drawing/2014/main" id="{AB24DF92-B081-4701-B58D-913261A00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5">
              <a:extLst>
                <a:ext uri="{FF2B5EF4-FFF2-40B4-BE49-F238E27FC236}">
                  <a16:creationId xmlns="" xmlns:a16="http://schemas.microsoft.com/office/drawing/2014/main" id="{AB4DF275-6B82-4AA9-A7A9-138E631E30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6">
              <a:extLst>
                <a:ext uri="{FF2B5EF4-FFF2-40B4-BE49-F238E27FC236}">
                  <a16:creationId xmlns="" xmlns:a16="http://schemas.microsoft.com/office/drawing/2014/main" id="{972A3812-16AD-453E-B1E6-9F39894F7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7">
              <a:extLst>
                <a:ext uri="{FF2B5EF4-FFF2-40B4-BE49-F238E27FC236}">
                  <a16:creationId xmlns="" xmlns:a16="http://schemas.microsoft.com/office/drawing/2014/main" id="{8FB6759A-BAD8-4073-86A2-6DDD73DE2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8">
              <a:extLst>
                <a:ext uri="{FF2B5EF4-FFF2-40B4-BE49-F238E27FC236}">
                  <a16:creationId xmlns="" xmlns:a16="http://schemas.microsoft.com/office/drawing/2014/main" id="{9FCCB0F4-1178-47C1-9EE2-234EA715C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9">
              <a:extLst>
                <a:ext uri="{FF2B5EF4-FFF2-40B4-BE49-F238E27FC236}">
                  <a16:creationId xmlns="" xmlns:a16="http://schemas.microsoft.com/office/drawing/2014/main" id="{CB01BF0B-7EB0-4C18-80BE-20D2EAC04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0">
              <a:extLst>
                <a:ext uri="{FF2B5EF4-FFF2-40B4-BE49-F238E27FC236}">
                  <a16:creationId xmlns="" xmlns:a16="http://schemas.microsoft.com/office/drawing/2014/main" id="{3266E9DA-C937-48E0-8F98-90A467760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1">
              <a:extLst>
                <a:ext uri="{FF2B5EF4-FFF2-40B4-BE49-F238E27FC236}">
                  <a16:creationId xmlns="" xmlns:a16="http://schemas.microsoft.com/office/drawing/2014/main" id="{A8A9C00D-0425-4E68-A1DE-BCE5BD6BB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2">
              <a:extLst>
                <a:ext uri="{FF2B5EF4-FFF2-40B4-BE49-F238E27FC236}">
                  <a16:creationId xmlns="" xmlns:a16="http://schemas.microsoft.com/office/drawing/2014/main" id="{46230904-E744-4B55-84FF-826A6B737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3">
              <a:extLst>
                <a:ext uri="{FF2B5EF4-FFF2-40B4-BE49-F238E27FC236}">
                  <a16:creationId xmlns="" xmlns:a16="http://schemas.microsoft.com/office/drawing/2014/main" id="{D4291668-8AF0-4784-BC06-870768F53F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4">
              <a:extLst>
                <a:ext uri="{FF2B5EF4-FFF2-40B4-BE49-F238E27FC236}">
                  <a16:creationId xmlns="" xmlns:a16="http://schemas.microsoft.com/office/drawing/2014/main" id="{D917DCBD-774B-4AAF-92AE-D18289FFC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Rectangle 45">
              <a:extLst>
                <a:ext uri="{FF2B5EF4-FFF2-40B4-BE49-F238E27FC236}">
                  <a16:creationId xmlns="" xmlns:a16="http://schemas.microsoft.com/office/drawing/2014/main" id="{9E50122E-0F19-4D65-9CB2-E22C3EA84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5" name="Freeform 46">
              <a:extLst>
                <a:ext uri="{FF2B5EF4-FFF2-40B4-BE49-F238E27FC236}">
                  <a16:creationId xmlns="" xmlns:a16="http://schemas.microsoft.com/office/drawing/2014/main" id="{BC28A765-6E8B-4352-BD0C-35474F70AC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7">
              <a:extLst>
                <a:ext uri="{FF2B5EF4-FFF2-40B4-BE49-F238E27FC236}">
                  <a16:creationId xmlns="" xmlns:a16="http://schemas.microsoft.com/office/drawing/2014/main" id="{0AC30A17-F494-44EB-9817-1B8B255CE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8">
              <a:extLst>
                <a:ext uri="{FF2B5EF4-FFF2-40B4-BE49-F238E27FC236}">
                  <a16:creationId xmlns="" xmlns:a16="http://schemas.microsoft.com/office/drawing/2014/main" id="{6088D59F-32BD-4932-9C22-9AA0FCDA7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9">
              <a:extLst>
                <a:ext uri="{FF2B5EF4-FFF2-40B4-BE49-F238E27FC236}">
                  <a16:creationId xmlns="" xmlns:a16="http://schemas.microsoft.com/office/drawing/2014/main" id="{B18BBE45-5F21-47FA-B291-AC802D71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0">
              <a:extLst>
                <a:ext uri="{FF2B5EF4-FFF2-40B4-BE49-F238E27FC236}">
                  <a16:creationId xmlns="" xmlns:a16="http://schemas.microsoft.com/office/drawing/2014/main" id="{A1BD992D-1C4B-4E69-A627-A45D8958E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1">
              <a:extLst>
                <a:ext uri="{FF2B5EF4-FFF2-40B4-BE49-F238E27FC236}">
                  <a16:creationId xmlns="" xmlns:a16="http://schemas.microsoft.com/office/drawing/2014/main" id="{571C0498-7105-455E-8B0A-233F850F1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2">
              <a:extLst>
                <a:ext uri="{FF2B5EF4-FFF2-40B4-BE49-F238E27FC236}">
                  <a16:creationId xmlns="" xmlns:a16="http://schemas.microsoft.com/office/drawing/2014/main" id="{F6FA78CC-C0B1-422F-B535-05580A971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3">
              <a:extLst>
                <a:ext uri="{FF2B5EF4-FFF2-40B4-BE49-F238E27FC236}">
                  <a16:creationId xmlns="" xmlns:a16="http://schemas.microsoft.com/office/drawing/2014/main" id="{49A1BACF-EE5E-46F8-8968-D4CF18BC0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4">
              <a:extLst>
                <a:ext uri="{FF2B5EF4-FFF2-40B4-BE49-F238E27FC236}">
                  <a16:creationId xmlns="" xmlns:a16="http://schemas.microsoft.com/office/drawing/2014/main" id="{0AF8DFAF-8AF7-453E-AED7-89E59FBD7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5">
              <a:extLst>
                <a:ext uri="{FF2B5EF4-FFF2-40B4-BE49-F238E27FC236}">
                  <a16:creationId xmlns="" xmlns:a16="http://schemas.microsoft.com/office/drawing/2014/main" id="{F8C26D97-8DA4-4556-92E4-2AE66B36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6">
              <a:extLst>
                <a:ext uri="{FF2B5EF4-FFF2-40B4-BE49-F238E27FC236}">
                  <a16:creationId xmlns="" xmlns:a16="http://schemas.microsoft.com/office/drawing/2014/main" id="{EEF9D855-A8A7-44CC-919C-BEA327F254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7">
              <a:extLst>
                <a:ext uri="{FF2B5EF4-FFF2-40B4-BE49-F238E27FC236}">
                  <a16:creationId xmlns="" xmlns:a16="http://schemas.microsoft.com/office/drawing/2014/main" id="{11F0B045-803C-4067-A182-066EEB2C4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8">
              <a:extLst>
                <a:ext uri="{FF2B5EF4-FFF2-40B4-BE49-F238E27FC236}">
                  <a16:creationId xmlns="" xmlns:a16="http://schemas.microsoft.com/office/drawing/2014/main" id="{3C1FCACB-EFEF-4B54-99A6-E327A637C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41" name="Group 68">
            <a:extLst>
              <a:ext uri="{FF2B5EF4-FFF2-40B4-BE49-F238E27FC236}">
                <a16:creationId xmlns="" xmlns:a16="http://schemas.microsoft.com/office/drawing/2014/main" id="{096A8A5D-137F-4A8A-9811-F7A867F02E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12192003" cy="6858001"/>
            <a:chOff x="0" y="-1"/>
            <a:chExt cx="12192003" cy="6858001"/>
          </a:xfrm>
        </p:grpSpPr>
        <p:sp useBgFill="1">
          <p:nvSpPr>
            <p:cNvPr id="70" name="Rectangle 69">
              <a:extLst>
                <a:ext uri="{FF2B5EF4-FFF2-40B4-BE49-F238E27FC236}">
                  <a16:creationId xmlns="" xmlns:a16="http://schemas.microsoft.com/office/drawing/2014/main" id="{6EA64E00-438F-4B4F-9366-7A7230A9A0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71" name="Picture 2">
              <a:extLst>
                <a:ext uri="{FF2B5EF4-FFF2-40B4-BE49-F238E27FC236}">
                  <a16:creationId xmlns="" xmlns:a16="http://schemas.microsoft.com/office/drawing/2014/main" id="{59E6386A-8042-4EC7-A981-EFAC2ACB89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25407" y="2932387"/>
            <a:ext cx="4407447" cy="2984937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44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ระหว่าง</a:t>
            </a:r>
            <a:r>
              <a:rPr lang="en-US" sz="44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พัก</a:t>
            </a:r>
            <a:endParaRPr lang="en-US" sz="4400" b="1" cap="all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b="1" cap="all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</a:t>
            </a:r>
            <a:r>
              <a:rPr lang="en-US" sz="44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ตัว</a:t>
            </a:r>
            <a:r>
              <a:rPr lang="en-US" sz="4400" b="1" cap="all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b="1" cap="all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r>
              <a:rPr lang="en-US" sz="4400" b="1" cap="all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ณ </a:t>
            </a:r>
            <a:r>
              <a:rPr lang="en-US" sz="4400" b="1" cap="all" dirty="0" err="1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หน่วยบริการ</a:t>
            </a:r>
            <a:endParaRPr lang="en-US" sz="4400" b="1" cap="all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2" r="20288" b="1"/>
          <a:stretch/>
        </p:blipFill>
        <p:spPr>
          <a:xfrm>
            <a:off x="509410" y="290316"/>
            <a:ext cx="6837321" cy="6203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2" name="Group 72">
            <a:extLst>
              <a:ext uri="{FF2B5EF4-FFF2-40B4-BE49-F238E27FC236}">
                <a16:creationId xmlns="" xmlns:a16="http://schemas.microsoft.com/office/drawing/2014/main" id="{0FA686C7-6B08-416F-AEF3-C204079363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4" name="Rectangle 5">
              <a:extLst>
                <a:ext uri="{FF2B5EF4-FFF2-40B4-BE49-F238E27FC236}">
                  <a16:creationId xmlns="" xmlns:a16="http://schemas.microsoft.com/office/drawing/2014/main" id="{2BBDDDB2-3938-4066-91BA-4907AF8826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="" xmlns:a16="http://schemas.microsoft.com/office/drawing/2014/main" id="{D2125FCC-F305-4C4C-9CB1-14B83ADD73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="" xmlns:a16="http://schemas.microsoft.com/office/drawing/2014/main" id="{96643530-0EE0-4AC8-8241-ED8E26ED83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Rectangle 8">
              <a:extLst>
                <a:ext uri="{FF2B5EF4-FFF2-40B4-BE49-F238E27FC236}">
                  <a16:creationId xmlns="" xmlns:a16="http://schemas.microsoft.com/office/drawing/2014/main" id="{A784F0C8-95D3-4D7D-8FA9-326D3DEA26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="" xmlns:a16="http://schemas.microsoft.com/office/drawing/2014/main" id="{4D49008E-3A2F-4C2C-85EB-1D228F38E6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="" xmlns:a16="http://schemas.microsoft.com/office/drawing/2014/main" id="{B09CB0F8-91EE-4A04-91CD-9B9D390ED6C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="" xmlns:a16="http://schemas.microsoft.com/office/drawing/2014/main" id="{954CB039-9A52-4C07-BDB1-747876D868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="" xmlns:a16="http://schemas.microsoft.com/office/drawing/2014/main" id="{AD9FE313-C425-42A8-92A9-82E74C4096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="" xmlns:a16="http://schemas.microsoft.com/office/drawing/2014/main" id="{CD506FC5-3A23-48B7-9771-7B77E6DA0F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="" xmlns:a16="http://schemas.microsoft.com/office/drawing/2014/main" id="{6FF54CDF-21B0-46AE-B402-234E62F9D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="" xmlns:a16="http://schemas.microsoft.com/office/drawing/2014/main" id="{EE88784D-C24D-4FBD-AF34-85BA74966F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="" xmlns:a16="http://schemas.microsoft.com/office/drawing/2014/main" id="{F524C128-9723-4A4D-BFB5-7EBD5B24FB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="" xmlns:a16="http://schemas.microsoft.com/office/drawing/2014/main" id="{9C742EF7-4F82-4B4A-9693-4F794B6A50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="" xmlns:a16="http://schemas.microsoft.com/office/drawing/2014/main" id="{0265747A-2114-4F0F-81B6-618FD38958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="" xmlns:a16="http://schemas.microsoft.com/office/drawing/2014/main" id="{99E488E3-470E-4FC6-A3B0-141DF162D8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="" xmlns:a16="http://schemas.microsoft.com/office/drawing/2014/main" id="{612B7DC5-03F3-4B7B-9520-D66144F168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="" xmlns:a16="http://schemas.microsoft.com/office/drawing/2014/main" id="{B2355AA2-DB69-485A-B600-E3DF02F2D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4DC3AC80-2B15-428E-8B1E-53312C6663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C48F81D6-640C-4483-9773-8C7BFF461DC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C7AA2EE3-7411-4DCB-B79E-0C5C95D7C7D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8B84BFA3-B122-4CA5-8C28-79134C9752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6">
              <a:extLst>
                <a:ext uri="{FF2B5EF4-FFF2-40B4-BE49-F238E27FC236}">
                  <a16:creationId xmlns="" xmlns:a16="http://schemas.microsoft.com/office/drawing/2014/main" id="{A7C22B06-B32B-46EB-9428-B7CA7DA1F8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7">
              <a:extLst>
                <a:ext uri="{FF2B5EF4-FFF2-40B4-BE49-F238E27FC236}">
                  <a16:creationId xmlns="" xmlns:a16="http://schemas.microsoft.com/office/drawing/2014/main" id="{1AE1D740-5AF4-4B8F-B533-C8CD4E56EC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8">
              <a:extLst>
                <a:ext uri="{FF2B5EF4-FFF2-40B4-BE49-F238E27FC236}">
                  <a16:creationId xmlns="" xmlns:a16="http://schemas.microsoft.com/office/drawing/2014/main" id="{555B0792-99B8-4014-AC84-7B39D21294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9">
              <a:extLst>
                <a:ext uri="{FF2B5EF4-FFF2-40B4-BE49-F238E27FC236}">
                  <a16:creationId xmlns="" xmlns:a16="http://schemas.microsoft.com/office/drawing/2014/main" id="{395B90B6-A4DE-4EEF-B53E-395E8D4AF3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30">
              <a:extLst>
                <a:ext uri="{FF2B5EF4-FFF2-40B4-BE49-F238E27FC236}">
                  <a16:creationId xmlns="" xmlns:a16="http://schemas.microsoft.com/office/drawing/2014/main" id="{A0117576-A27F-4175-BD9D-EE15C96D98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1">
              <a:extLst>
                <a:ext uri="{FF2B5EF4-FFF2-40B4-BE49-F238E27FC236}">
                  <a16:creationId xmlns="" xmlns:a16="http://schemas.microsoft.com/office/drawing/2014/main" id="{93C8332E-93D3-4919-A977-06EC765564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2">
              <a:extLst>
                <a:ext uri="{FF2B5EF4-FFF2-40B4-BE49-F238E27FC236}">
                  <a16:creationId xmlns="" xmlns:a16="http://schemas.microsoft.com/office/drawing/2014/main" id="{B086AC0E-8130-47AC-A510-5285FAE659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Rectangle 33">
              <a:extLst>
                <a:ext uri="{FF2B5EF4-FFF2-40B4-BE49-F238E27FC236}">
                  <a16:creationId xmlns="" xmlns:a16="http://schemas.microsoft.com/office/drawing/2014/main" id="{DF1BC1DF-8089-49D8-9535-EAB0D7C9A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3" name="Freeform 34">
              <a:extLst>
                <a:ext uri="{FF2B5EF4-FFF2-40B4-BE49-F238E27FC236}">
                  <a16:creationId xmlns="" xmlns:a16="http://schemas.microsoft.com/office/drawing/2014/main" id="{97388BAE-DCB9-4B88-9CDE-6FA3304D3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4" name="Freeform 35">
              <a:extLst>
                <a:ext uri="{FF2B5EF4-FFF2-40B4-BE49-F238E27FC236}">
                  <a16:creationId xmlns="" xmlns:a16="http://schemas.microsoft.com/office/drawing/2014/main" id="{7E059A96-E5FE-4EE1-9C6D-3AB208BF67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6">
              <a:extLst>
                <a:ext uri="{FF2B5EF4-FFF2-40B4-BE49-F238E27FC236}">
                  <a16:creationId xmlns="" xmlns:a16="http://schemas.microsoft.com/office/drawing/2014/main" id="{CD6A3DCE-FBEE-41E7-A0EC-CA23A1DF3C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7">
              <a:extLst>
                <a:ext uri="{FF2B5EF4-FFF2-40B4-BE49-F238E27FC236}">
                  <a16:creationId xmlns="" xmlns:a16="http://schemas.microsoft.com/office/drawing/2014/main" id="{52966C83-B07E-463F-B982-F3E074D9D16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8">
              <a:extLst>
                <a:ext uri="{FF2B5EF4-FFF2-40B4-BE49-F238E27FC236}">
                  <a16:creationId xmlns="" xmlns:a16="http://schemas.microsoft.com/office/drawing/2014/main" id="{0F475B53-6578-4C68-AC7C-3BE28EA6AD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9">
              <a:extLst>
                <a:ext uri="{FF2B5EF4-FFF2-40B4-BE49-F238E27FC236}">
                  <a16:creationId xmlns="" xmlns:a16="http://schemas.microsoft.com/office/drawing/2014/main" id="{8475C02B-D024-4E20-9EF3-2A7E9674077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40">
              <a:extLst>
                <a:ext uri="{FF2B5EF4-FFF2-40B4-BE49-F238E27FC236}">
                  <a16:creationId xmlns="" xmlns:a16="http://schemas.microsoft.com/office/drawing/2014/main" id="{1F5EF5DC-7372-4549-B0A6-800F194068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1">
              <a:extLst>
                <a:ext uri="{FF2B5EF4-FFF2-40B4-BE49-F238E27FC236}">
                  <a16:creationId xmlns="" xmlns:a16="http://schemas.microsoft.com/office/drawing/2014/main" id="{8B908D96-CCB2-426B-862C-2BDB2AF717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2">
              <a:extLst>
                <a:ext uri="{FF2B5EF4-FFF2-40B4-BE49-F238E27FC236}">
                  <a16:creationId xmlns="" xmlns:a16="http://schemas.microsoft.com/office/drawing/2014/main" id="{26752E6D-E46B-4DA2-B280-5C696EF4F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3">
              <a:extLst>
                <a:ext uri="{FF2B5EF4-FFF2-40B4-BE49-F238E27FC236}">
                  <a16:creationId xmlns="" xmlns:a16="http://schemas.microsoft.com/office/drawing/2014/main" id="{011E7A27-73CF-4E1E-8AE2-B88B96F3B3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4">
              <a:extLst>
                <a:ext uri="{FF2B5EF4-FFF2-40B4-BE49-F238E27FC236}">
                  <a16:creationId xmlns="" xmlns:a16="http://schemas.microsoft.com/office/drawing/2014/main" id="{1DBE1EE2-4667-4A45-80F7-217D3B6FA7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Rectangle 45">
              <a:extLst>
                <a:ext uri="{FF2B5EF4-FFF2-40B4-BE49-F238E27FC236}">
                  <a16:creationId xmlns="" xmlns:a16="http://schemas.microsoft.com/office/drawing/2014/main" id="{A48239BC-3712-4110-AE92-4AC892603D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5" name="Freeform 46">
              <a:extLst>
                <a:ext uri="{FF2B5EF4-FFF2-40B4-BE49-F238E27FC236}">
                  <a16:creationId xmlns="" xmlns:a16="http://schemas.microsoft.com/office/drawing/2014/main" id="{14B6D739-1C93-4350-BC14-ED88C6341B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6" name="Freeform 47">
              <a:extLst>
                <a:ext uri="{FF2B5EF4-FFF2-40B4-BE49-F238E27FC236}">
                  <a16:creationId xmlns="" xmlns:a16="http://schemas.microsoft.com/office/drawing/2014/main" id="{2F73DF89-CB95-4798-90CA-B7A1DF2D36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8">
              <a:extLst>
                <a:ext uri="{FF2B5EF4-FFF2-40B4-BE49-F238E27FC236}">
                  <a16:creationId xmlns="" xmlns:a16="http://schemas.microsoft.com/office/drawing/2014/main" id="{1DA7D977-8D60-47B5-8071-30A6FA0C90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9">
              <a:extLst>
                <a:ext uri="{FF2B5EF4-FFF2-40B4-BE49-F238E27FC236}">
                  <a16:creationId xmlns="" xmlns:a16="http://schemas.microsoft.com/office/drawing/2014/main" id="{4A241594-4FC5-4570-94B2-724F248A6B1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50">
              <a:extLst>
                <a:ext uri="{FF2B5EF4-FFF2-40B4-BE49-F238E27FC236}">
                  <a16:creationId xmlns="" xmlns:a16="http://schemas.microsoft.com/office/drawing/2014/main" id="{9D31F634-1A34-473E-A0FA-D06EB57D97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1">
              <a:extLst>
                <a:ext uri="{FF2B5EF4-FFF2-40B4-BE49-F238E27FC236}">
                  <a16:creationId xmlns="" xmlns:a16="http://schemas.microsoft.com/office/drawing/2014/main" id="{CE20C679-7385-48FF-BBE5-5BA7C0E700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2">
              <a:extLst>
                <a:ext uri="{FF2B5EF4-FFF2-40B4-BE49-F238E27FC236}">
                  <a16:creationId xmlns="" xmlns:a16="http://schemas.microsoft.com/office/drawing/2014/main" id="{ADF9CA3B-265F-4927-BA79-0A676AF3F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3">
              <a:extLst>
                <a:ext uri="{FF2B5EF4-FFF2-40B4-BE49-F238E27FC236}">
                  <a16:creationId xmlns="" xmlns:a16="http://schemas.microsoft.com/office/drawing/2014/main" id="{B138D01D-340C-4DB0-A0E1-D54B9319D5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4">
              <a:extLst>
                <a:ext uri="{FF2B5EF4-FFF2-40B4-BE49-F238E27FC236}">
                  <a16:creationId xmlns="" xmlns:a16="http://schemas.microsoft.com/office/drawing/2014/main" id="{B56918B0-069B-4C98-995E-4D6B0B1765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5">
              <a:extLst>
                <a:ext uri="{FF2B5EF4-FFF2-40B4-BE49-F238E27FC236}">
                  <a16:creationId xmlns="" xmlns:a16="http://schemas.microsoft.com/office/drawing/2014/main" id="{2BD45940-09B7-4CD3-90E7-0EA2CF6A0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6">
              <a:extLst>
                <a:ext uri="{FF2B5EF4-FFF2-40B4-BE49-F238E27FC236}">
                  <a16:creationId xmlns="" xmlns:a16="http://schemas.microsoft.com/office/drawing/2014/main" id="{347A8664-7179-419E-A26E-8250762910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7">
              <a:extLst>
                <a:ext uri="{FF2B5EF4-FFF2-40B4-BE49-F238E27FC236}">
                  <a16:creationId xmlns="" xmlns:a16="http://schemas.microsoft.com/office/drawing/2014/main" id="{B7350394-4D50-4E2E-8AF2-F4A52E734D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8">
              <a:extLst>
                <a:ext uri="{FF2B5EF4-FFF2-40B4-BE49-F238E27FC236}">
                  <a16:creationId xmlns="" xmlns:a16="http://schemas.microsoft.com/office/drawing/2014/main" id="{6B464294-4049-4542-A83E-22B8CC6331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4C78E281-F596-4ECB-979A-89D89452AAD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0" name="Freeform 32">
              <a:extLst>
                <a:ext uri="{FF2B5EF4-FFF2-40B4-BE49-F238E27FC236}">
                  <a16:creationId xmlns="" xmlns:a16="http://schemas.microsoft.com/office/drawing/2014/main" id="{C20E68C0-5C9E-4DA6-83AD-0EC3179BB3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1" name="Freeform 33">
              <a:extLst>
                <a:ext uri="{FF2B5EF4-FFF2-40B4-BE49-F238E27FC236}">
                  <a16:creationId xmlns="" xmlns:a16="http://schemas.microsoft.com/office/drawing/2014/main" id="{80C08ED9-C9F6-4168-816A-F5C5F3AF5AA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4">
              <a:extLst>
                <a:ext uri="{FF2B5EF4-FFF2-40B4-BE49-F238E27FC236}">
                  <a16:creationId xmlns="" xmlns:a16="http://schemas.microsoft.com/office/drawing/2014/main" id="{0A83E4BF-890D-4E0A-A720-48088D4224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5">
              <a:extLst>
                <a:ext uri="{FF2B5EF4-FFF2-40B4-BE49-F238E27FC236}">
                  <a16:creationId xmlns="" xmlns:a16="http://schemas.microsoft.com/office/drawing/2014/main" id="{996F9B33-C769-451E-9044-EA85C625CA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6">
              <a:extLst>
                <a:ext uri="{FF2B5EF4-FFF2-40B4-BE49-F238E27FC236}">
                  <a16:creationId xmlns="" xmlns:a16="http://schemas.microsoft.com/office/drawing/2014/main" id="{F91D6EA2-C024-4E53-A81E-A50907517B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7">
              <a:extLst>
                <a:ext uri="{FF2B5EF4-FFF2-40B4-BE49-F238E27FC236}">
                  <a16:creationId xmlns="" xmlns:a16="http://schemas.microsoft.com/office/drawing/2014/main" id="{233F8C4E-A946-462B-9703-971ABD45DC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8">
              <a:extLst>
                <a:ext uri="{FF2B5EF4-FFF2-40B4-BE49-F238E27FC236}">
                  <a16:creationId xmlns="" xmlns:a16="http://schemas.microsoft.com/office/drawing/2014/main" id="{06059614-A557-45C6-B625-488D41C394A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9">
              <a:extLst>
                <a:ext uri="{FF2B5EF4-FFF2-40B4-BE49-F238E27FC236}">
                  <a16:creationId xmlns="" xmlns:a16="http://schemas.microsoft.com/office/drawing/2014/main" id="{26BCD22B-880F-40F8-88AC-CD92853487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40">
              <a:extLst>
                <a:ext uri="{FF2B5EF4-FFF2-40B4-BE49-F238E27FC236}">
                  <a16:creationId xmlns="" xmlns:a16="http://schemas.microsoft.com/office/drawing/2014/main" id="{52324B00-0190-4453-9F81-F0E9138009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Rectangle 41">
              <a:extLst>
                <a:ext uri="{FF2B5EF4-FFF2-40B4-BE49-F238E27FC236}">
                  <a16:creationId xmlns="" xmlns:a16="http://schemas.microsoft.com/office/drawing/2014/main" id="{33BE57C0-F93F-4C88-B489-0BFA90D01B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="" xmlns:a16="http://schemas.microsoft.com/office/drawing/2014/main" id="{AC83393E-6DF9-45ED-A3A3-A3546DB9C1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143" name="Title 1"/>
          <p:cNvSpPr txBox="1">
            <a:spLocks/>
          </p:cNvSpPr>
          <p:nvPr/>
        </p:nvSpPr>
        <p:spPr>
          <a:xfrm>
            <a:off x="6264436" y="722315"/>
            <a:ext cx="5416389" cy="17361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บริการอาหาร</a:t>
            </a:r>
            <a:r>
              <a:rPr lang="en-US" sz="4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</a:t>
            </a:r>
            <a:endParaRPr lang="th-TH" sz="4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6500"/>
              </a:lnSpc>
            </a:pP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sz="4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ห้อง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สามัญ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690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10">
            <a:extLst>
              <a:ext uri="{FF2B5EF4-FFF2-40B4-BE49-F238E27FC236}">
                <a16:creationId xmlns=""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2">
            <a:extLst>
              <a:ext uri="{FF2B5EF4-FFF2-40B4-BE49-F238E27FC236}">
                <a16:creationId xmlns=""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152" y="2120697"/>
            <a:ext cx="5402263" cy="3965046"/>
          </a:xfrm>
        </p:spPr>
        <p:txBody>
          <a:bodyPr>
            <a:noAutofit/>
          </a:bodyPr>
          <a:lstStyle/>
          <a:p>
            <a:r>
              <a:rPr lang="th-TH" sz="3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อุดฟัน  ถอดฟัน  ขูดหินปูน  การใช้ฟลูออไรด์ เสริมในกลุ่มเสี่ยงต่อโรคฟันผุ การรักษา โพรงประสาทฟันน้ำนม  การเคลือบหลุมร่องฟัน  และการทำฟันปลอมฐานพลาสติก </a:t>
            </a:r>
          </a:p>
        </p:txBody>
      </p:sp>
      <p:pic>
        <p:nvPicPr>
          <p:cNvPr id="4" name="Picture 3" descr="D:\PR\สานฝัน\สานฝันฉบับที่ 19\เรื่องเล่าความดี\DSC_6758_1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096005" y="981667"/>
            <a:ext cx="5456279" cy="486972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50" name="Group 14">
            <a:extLst>
              <a:ext uri="{FF2B5EF4-FFF2-40B4-BE49-F238E27FC236}">
                <a16:creationId xmlns=""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" y="3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=""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1" name="Freeform 6">
              <a:extLst>
                <a:ext uri="{FF2B5EF4-FFF2-40B4-BE49-F238E27FC236}">
                  <a16:creationId xmlns=""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8">
              <a:extLst>
                <a:ext uri="{FF2B5EF4-FFF2-40B4-BE49-F238E27FC236}">
                  <a16:creationId xmlns=""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Line 16">
              <a:extLst>
                <a:ext uri="{FF2B5EF4-FFF2-40B4-BE49-F238E27FC236}">
                  <a16:creationId xmlns=""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1">
              <a:extLst>
                <a:ext uri="{FF2B5EF4-FFF2-40B4-BE49-F238E27FC236}">
                  <a16:creationId xmlns=""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=""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=""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=""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=""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=""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=""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=""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="" xmlns:a16="http://schemas.microsoft.com/office/drawing/2014/main" id="{8E827E9A-2522-4DAE-A69C-9F9C5EFDC2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526924" y="882957"/>
            <a:ext cx="5416389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บริการทันตกรรม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4523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B5CC6F-11C1-4C07-87C0-F043993E89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12192003" cy="6858001"/>
            <a:chOff x="0" y="-1"/>
            <a:chExt cx="12192003" cy="6858001"/>
          </a:xfrm>
        </p:grpSpPr>
        <p:sp useBgFill="1"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FADA3C27-4EC6-4DCA-BB85-C75BAAE828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="" xmlns:a16="http://schemas.microsoft.com/office/drawing/2014/main" id="{2D8216BF-F79F-406D-A3B4-46744068AC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6C16BE5-8A9A-432D-8A61-230FA03816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18178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2E852AB2-2672-41DF-9CF6-FCDEF1805E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90283F1A-A49E-441D-BDF5-35B8BEE426A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B0BC41A4-F3F1-4CD4-B266-D9DAA21710B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="" xmlns:a16="http://schemas.microsoft.com/office/drawing/2014/main" id="{6E29DA39-130F-41A1-A21E-4FB453948A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39995AD4-F8DE-4CEB-B958-1DBF7EAC29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D1F7DCE1-6887-4FE0-A7D7-3652030CFA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4E46B0E1-9543-441D-AD1D-1308AF88CA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E8C112C9-8D48-4612-AE0B-CF59EC7432C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2D16C38C-4A3B-4060-9A3B-C47DD6DE7C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0A9B4CAA-8439-44B3-B738-2123169FAA4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8C6EF933-69B7-48C8-9337-4E0DEF6E75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B428AEFA-3C03-48AA-AEA5-8E3F58904C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041D2508-FE53-47C0-887F-38BD1FB73C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2C0392BD-D896-4A41-B18B-1389FE1F0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B3272EA3-C600-441C-BFC9-ACFF90CD45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D8731AA3-BC2D-408B-9D72-C804B8B9ED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BE934A31-790A-459C-A997-670583ADCC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="" xmlns:a16="http://schemas.microsoft.com/office/drawing/2014/main" id="{241F679B-BBF0-49DA-A9F3-D623BA7523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="" xmlns:a16="http://schemas.microsoft.com/office/drawing/2014/main" id="{0BDC4BE0-E1FF-48B5-A064-70F561454E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="" xmlns:a16="http://schemas.microsoft.com/office/drawing/2014/main" id="{245FC7BA-96DB-41CB-B43A-8EEE482C317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="" xmlns:a16="http://schemas.microsoft.com/office/drawing/2014/main" id="{3BBD03A9-646B-40EE-9A27-15297EC936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="" xmlns:a16="http://schemas.microsoft.com/office/drawing/2014/main" id="{4D738FC2-47B4-4BC9-B109-05C56DC00D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="" xmlns:a16="http://schemas.microsoft.com/office/drawing/2014/main" id="{148BE0A7-2537-452C-BA13-B78D302CBF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="" xmlns:a16="http://schemas.microsoft.com/office/drawing/2014/main" id="{CF6A9D45-D849-4BF5-BBA0-D7BE29B884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="" xmlns:a16="http://schemas.microsoft.com/office/drawing/2014/main" id="{13F44E41-B5E8-472D-80F2-4539AD3D4C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="" xmlns:a16="http://schemas.microsoft.com/office/drawing/2014/main" id="{CE052494-AAF2-4C3C-A072-317B7F9873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="" xmlns:a16="http://schemas.microsoft.com/office/drawing/2014/main" id="{90345C3D-13FE-4815-9563-58A52B457B8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="" xmlns:a16="http://schemas.microsoft.com/office/drawing/2014/main" id="{37908D29-2BB3-4D6C-92DB-864F63057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="" xmlns:a16="http://schemas.microsoft.com/office/drawing/2014/main" id="{174B5792-73C4-4FBF-BAD9-F9A5BBC591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="" xmlns:a16="http://schemas.microsoft.com/office/drawing/2014/main" id="{D4741BB8-0638-4A06-85A7-69FE81BC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="" xmlns:a16="http://schemas.microsoft.com/office/drawing/2014/main" id="{FBDB982D-6E9A-426E-86B1-69031E1040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="" xmlns:a16="http://schemas.microsoft.com/office/drawing/2014/main" id="{400B8260-9575-48DB-9175-B1C8530241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52FB1DD3-BAEC-4974-89F5-36B6959459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="" xmlns:a16="http://schemas.microsoft.com/office/drawing/2014/main" id="{E51161AB-FDC1-4703-9C29-C410366B99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="" xmlns:a16="http://schemas.microsoft.com/office/drawing/2014/main" id="{DE6123AD-33B5-429C-B8F7-DB1A8FDAB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="" xmlns:a16="http://schemas.microsoft.com/office/drawing/2014/main" id="{8C454A1D-B20A-4994-8C14-EE5DD3B993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="" xmlns:a16="http://schemas.microsoft.com/office/drawing/2014/main" id="{CFA7BB74-790B-45D7-B94B-DD4D83ED81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="" xmlns:a16="http://schemas.microsoft.com/office/drawing/2014/main" id="{19BBC3FC-0052-4BDB-8D6A-421E07EE26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="" xmlns:a16="http://schemas.microsoft.com/office/drawing/2014/main" id="{42A3E4B3-707A-4D0A-BEED-61A77E9608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="" xmlns:a16="http://schemas.microsoft.com/office/drawing/2014/main" id="{089BBE83-D985-45E9-B442-1326F6FBA5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="" xmlns:a16="http://schemas.microsoft.com/office/drawing/2014/main" id="{FE1B194F-F703-4020-92ED-DBDB5C2344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="" xmlns:a16="http://schemas.microsoft.com/office/drawing/2014/main" id="{D7A22662-B7AF-4857-AD78-716690A268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="" xmlns:a16="http://schemas.microsoft.com/office/drawing/2014/main" id="{62C16BE5-0C4B-48FC-ABA4-36A8F2DFE1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="" xmlns:a16="http://schemas.microsoft.com/office/drawing/2014/main" id="{C2327DB7-B7F2-4829-909E-A03D62252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="" xmlns:a16="http://schemas.microsoft.com/office/drawing/2014/main" id="{167918EB-9EB1-413F-8C39-F018CCDCCD8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="" xmlns:a16="http://schemas.microsoft.com/office/drawing/2014/main" id="{B971E245-631A-4364-A177-C1D1B6B4D3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="" xmlns:a16="http://schemas.microsoft.com/office/drawing/2014/main" id="{1D4C1872-66E3-45EB-BDE7-26C02A1763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="" xmlns:a16="http://schemas.microsoft.com/office/drawing/2014/main" id="{D2BC0771-493C-4FEF-958F-859C539243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="" xmlns:a16="http://schemas.microsoft.com/office/drawing/2014/main" id="{E339169B-1EE1-4E4F-BA0C-BD3AD57FD75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="" xmlns:a16="http://schemas.microsoft.com/office/drawing/2014/main" id="{BBC80538-8C59-46A3-B187-66C9A6D3F2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="" xmlns:a16="http://schemas.microsoft.com/office/drawing/2014/main" id="{C5F9090C-11D8-4272-815D-11B1911DA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="" xmlns:a16="http://schemas.microsoft.com/office/drawing/2014/main" id="{A361F786-6FA9-4EAD-81EF-BF4734D466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="" xmlns:a16="http://schemas.microsoft.com/office/drawing/2014/main" id="{63B2A436-CEC8-477C-ACDD-6E5D2ABBC0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="" xmlns:a16="http://schemas.microsoft.com/office/drawing/2014/main" id="{7FAE92CD-EBFF-4DB4-9F5D-00D33E902E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Picture 2" descr="D:\PR\สื่อ PR\ภาพการ์ตูน\DSC_0345.jpg"/>
          <p:cNvPicPr>
            <a:picLocks noChangeAspect="1" noChangeArrowheads="1"/>
          </p:cNvPicPr>
          <p:nvPr/>
        </p:nvPicPr>
        <p:blipFill rotWithShape="1">
          <a:blip r:embed="rId4"/>
          <a:srcRect l="2679" r="7380"/>
          <a:stretch/>
        </p:blipFill>
        <p:spPr bwMode="auto">
          <a:xfrm>
            <a:off x="378360" y="252241"/>
            <a:ext cx="3873403" cy="2863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 descr="C:\Users\wanrapee.s\Pictures\untitled.bmp"/>
          <p:cNvPicPr>
            <a:picLocks noChangeAspect="1" noChangeArrowheads="1"/>
          </p:cNvPicPr>
          <p:nvPr/>
        </p:nvPicPr>
        <p:blipFill rotWithShape="1">
          <a:blip r:embed="rId5"/>
          <a:srcRect l="2149" r="16775" b="-1"/>
          <a:stretch/>
        </p:blipFill>
        <p:spPr bwMode="auto">
          <a:xfrm>
            <a:off x="372764" y="3679661"/>
            <a:ext cx="3873403" cy="2866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70" name="Straight Connector 69">
            <a:extLst>
              <a:ext uri="{FF2B5EF4-FFF2-40B4-BE49-F238E27FC236}">
                <a16:creationId xmlns="" xmlns:a16="http://schemas.microsoft.com/office/drawing/2014/main" id="{E104AA93-67FD-43AC-92F9-5840A89E43A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4632486" y="-464"/>
            <a:ext cx="2647" cy="6858465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cxnSp>
        <p:nvCxnSpPr>
          <p:cNvPr id="72" name="Straight Connector 71">
            <a:extLst>
              <a:ext uri="{FF2B5EF4-FFF2-40B4-BE49-F238E27FC236}">
                <a16:creationId xmlns="" xmlns:a16="http://schemas.microsoft.com/office/drawing/2014/main" id="{95AE1CAD-A877-4C0B-91F7-CA9C684C94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64" idx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-5596" y="3427414"/>
            <a:ext cx="4635583" cy="0"/>
          </a:xfrm>
          <a:prstGeom prst="line">
            <a:avLst/>
          </a:prstGeom>
          <a:solidFill>
            <a:schemeClr val="tx2">
              <a:alpha val="60000"/>
            </a:schemeClr>
          </a:solidFill>
          <a:ln w="19050">
            <a:solidFill>
              <a:schemeClr val="tx2">
                <a:alpha val="60000"/>
              </a:schemeClr>
            </a:solidFill>
          </a:ln>
          <a:effectLst>
            <a:outerShdw blurRad="50800" dist="38100" dir="2700000" algn="tl" rotWithShape="0">
              <a:srgbClr val="000000">
                <a:alpha val="58000"/>
              </a:srgbClr>
            </a:outerShdw>
          </a:effectLst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0933" y="2249487"/>
            <a:ext cx="6798576" cy="3541714"/>
          </a:xfrm>
        </p:spPr>
        <p:txBody>
          <a:bodyPr>
            <a:normAutofit fontScale="92500" lnSpcReduction="20000"/>
          </a:bodyPr>
          <a:lstStyle/>
          <a:p>
            <a:r>
              <a:rPr lang="th-TH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ยาสมุนไพร หรือยาแผนโบราณ </a:t>
            </a:r>
          </a:p>
          <a:p>
            <a:r>
              <a:rPr lang="th-TH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นวดเพื่อการรักษาและฟื้นฟูสมรรถภาพ</a:t>
            </a:r>
          </a:p>
          <a:p>
            <a:r>
              <a:rPr lang="th-TH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การอบ หรือประคบสมุนไพร เพื่อการรักษา </a:t>
            </a:r>
          </a:p>
          <a:p>
            <a:r>
              <a:rPr lang="th-TH" sz="36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ตามข้อบ่งชี้ทางการแพทย์  </a:t>
            </a:r>
          </a:p>
        </p:txBody>
      </p:sp>
      <p:pic>
        <p:nvPicPr>
          <p:cNvPr id="71" name="Picture 70" descr="A drawing of a face&#10;&#10;Description automatically generated">
            <a:extLst>
              <a:ext uri="{FF2B5EF4-FFF2-40B4-BE49-F238E27FC236}">
                <a16:creationId xmlns="" xmlns:a16="http://schemas.microsoft.com/office/drawing/2014/main" id="{113D7307-DE80-44DE-843F-886C08C7B6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69" name="Title 1"/>
          <p:cNvSpPr txBox="1">
            <a:spLocks/>
          </p:cNvSpPr>
          <p:nvPr/>
        </p:nvSpPr>
        <p:spPr>
          <a:xfrm>
            <a:off x="4748643" y="692621"/>
            <a:ext cx="7109981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บริการแพทย์แผนไทย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317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=""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1282" y="2084266"/>
            <a:ext cx="5743963" cy="468885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28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กายภาพบำบัด    </a:t>
            </a:r>
            <a:endParaRPr lang="th-TH" sz="2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จิตบำบัด</a:t>
            </a: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พฤติกรรมบำบัด</a:t>
            </a: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กิจกรรมบำบัด</a:t>
            </a: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ฟื้นฟูการได้ยิน</a:t>
            </a: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ฟื้นฟูการมองเห็น</a:t>
            </a:r>
          </a:p>
          <a:p>
            <a:pPr>
              <a:lnSpc>
                <a:spcPct val="100000"/>
              </a:lnSpc>
            </a:pPr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และรับอุปกรณ์เครื่องช่วยตามประเภทความพิการ ได้ตามเกณฑ์ที่ สปสช. กำหนด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09585" y="484627"/>
            <a:ext cx="4364891" cy="5596015"/>
          </a:xfrm>
          <a:prstGeom prst="round2DiagRect">
            <a:avLst>
              <a:gd name="adj1" fmla="val 5608"/>
              <a:gd name="adj2" fmla="val 0"/>
            </a:avLst>
          </a:prstGeom>
          <a:ln w="57150" cap="sq">
            <a:solidFill>
              <a:srgbClr val="FFFFFF">
                <a:alpha val="60000"/>
              </a:srgbClr>
            </a:solidFill>
            <a:miter lim="800000"/>
          </a:ln>
          <a:effectLst>
            <a:glow rad="228600">
              <a:srgbClr val="FFFFFF">
                <a:alpha val="40000"/>
              </a:srgbClr>
            </a:glow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" y="3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6" name="Rectangle 5">
              <a:extLst>
                <a:ext uri="{FF2B5EF4-FFF2-40B4-BE49-F238E27FC236}">
                  <a16:creationId xmlns=""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7" name="Freeform 6">
              <a:extLst>
                <a:ext uri="{FF2B5EF4-FFF2-40B4-BE49-F238E27FC236}">
                  <a16:creationId xmlns=""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7">
              <a:extLst>
                <a:ext uri="{FF2B5EF4-FFF2-40B4-BE49-F238E27FC236}">
                  <a16:creationId xmlns=""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8">
              <a:extLst>
                <a:ext uri="{FF2B5EF4-FFF2-40B4-BE49-F238E27FC236}">
                  <a16:creationId xmlns=""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9">
              <a:extLst>
                <a:ext uri="{FF2B5EF4-FFF2-40B4-BE49-F238E27FC236}">
                  <a16:creationId xmlns=""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0">
              <a:extLst>
                <a:ext uri="{FF2B5EF4-FFF2-40B4-BE49-F238E27FC236}">
                  <a16:creationId xmlns=""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1">
              <a:extLst>
                <a:ext uri="{FF2B5EF4-FFF2-40B4-BE49-F238E27FC236}">
                  <a16:creationId xmlns=""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2">
              <a:extLst>
                <a:ext uri="{FF2B5EF4-FFF2-40B4-BE49-F238E27FC236}">
                  <a16:creationId xmlns=""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3">
              <a:extLst>
                <a:ext uri="{FF2B5EF4-FFF2-40B4-BE49-F238E27FC236}">
                  <a16:creationId xmlns=""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4">
              <a:extLst>
                <a:ext uri="{FF2B5EF4-FFF2-40B4-BE49-F238E27FC236}">
                  <a16:creationId xmlns=""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5">
              <a:extLst>
                <a:ext uri="{FF2B5EF4-FFF2-40B4-BE49-F238E27FC236}">
                  <a16:creationId xmlns=""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Line 16">
              <a:extLst>
                <a:ext uri="{FF2B5EF4-FFF2-40B4-BE49-F238E27FC236}">
                  <a16:creationId xmlns=""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8" name="Freeform 17">
              <a:extLst>
                <a:ext uri="{FF2B5EF4-FFF2-40B4-BE49-F238E27FC236}">
                  <a16:creationId xmlns=""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8">
              <a:extLst>
                <a:ext uri="{FF2B5EF4-FFF2-40B4-BE49-F238E27FC236}">
                  <a16:creationId xmlns=""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9">
              <a:extLst>
                <a:ext uri="{FF2B5EF4-FFF2-40B4-BE49-F238E27FC236}">
                  <a16:creationId xmlns=""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0">
              <a:extLst>
                <a:ext uri="{FF2B5EF4-FFF2-40B4-BE49-F238E27FC236}">
                  <a16:creationId xmlns=""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Rectangle 21">
              <a:extLst>
                <a:ext uri="{FF2B5EF4-FFF2-40B4-BE49-F238E27FC236}">
                  <a16:creationId xmlns=""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3" name="Freeform 22">
              <a:extLst>
                <a:ext uri="{FF2B5EF4-FFF2-40B4-BE49-F238E27FC236}">
                  <a16:creationId xmlns=""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3">
              <a:extLst>
                <a:ext uri="{FF2B5EF4-FFF2-40B4-BE49-F238E27FC236}">
                  <a16:creationId xmlns=""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4">
              <a:extLst>
                <a:ext uri="{FF2B5EF4-FFF2-40B4-BE49-F238E27FC236}">
                  <a16:creationId xmlns=""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5">
              <a:extLst>
                <a:ext uri="{FF2B5EF4-FFF2-40B4-BE49-F238E27FC236}">
                  <a16:creationId xmlns=""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6">
              <a:extLst>
                <a:ext uri="{FF2B5EF4-FFF2-40B4-BE49-F238E27FC236}">
                  <a16:creationId xmlns=""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7">
              <a:extLst>
                <a:ext uri="{FF2B5EF4-FFF2-40B4-BE49-F238E27FC236}">
                  <a16:creationId xmlns=""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8">
              <a:extLst>
                <a:ext uri="{FF2B5EF4-FFF2-40B4-BE49-F238E27FC236}">
                  <a16:creationId xmlns=""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9">
              <a:extLst>
                <a:ext uri="{FF2B5EF4-FFF2-40B4-BE49-F238E27FC236}">
                  <a16:creationId xmlns=""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0">
              <a:extLst>
                <a:ext uri="{FF2B5EF4-FFF2-40B4-BE49-F238E27FC236}">
                  <a16:creationId xmlns=""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1">
              <a:extLst>
                <a:ext uri="{FF2B5EF4-FFF2-40B4-BE49-F238E27FC236}">
                  <a16:creationId xmlns=""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="" xmlns:a16="http://schemas.microsoft.com/office/drawing/2014/main" id="{0BA427F2-E77B-4834-A3F1-67E409558D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43" name="Title 1"/>
          <p:cNvSpPr txBox="1">
            <a:spLocks/>
          </p:cNvSpPr>
          <p:nvPr/>
        </p:nvSpPr>
        <p:spPr>
          <a:xfrm>
            <a:off x="648953" y="185692"/>
            <a:ext cx="6884000" cy="180503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800"/>
              </a:lnSpc>
            </a:pPr>
            <a:r>
              <a:rPr lang="en-US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8.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บริการฟื้นฟู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สมรรถภาพด้านการแพทย์ สำหรับ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คนพิการ และผู้สูงอายุที่</a:t>
            </a: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จำเป็นต้อง</a:t>
            </a:r>
          </a:p>
          <a:p>
            <a:pPr>
              <a:lnSpc>
                <a:spcPts val="4800"/>
              </a:lnSpc>
            </a:pPr>
            <a:r>
              <a:rPr lang="th-TH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ได้รับการ</a:t>
            </a:r>
            <a:r>
              <a:rPr lang="th-TH" sz="2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ฟื้นฟู</a:t>
            </a:r>
          </a:p>
        </p:txBody>
      </p:sp>
    </p:spTree>
    <p:extLst>
      <p:ext uri="{BB962C8B-B14F-4D97-AF65-F5344CB8AC3E}">
        <p14:creationId xmlns:p14="http://schemas.microsoft.com/office/powerpoint/2010/main" xmlns="" val="4288516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2">
            <a:extLst>
              <a:ext uri="{FF2B5EF4-FFF2-40B4-BE49-F238E27FC236}">
                <a16:creationId xmlns="" xmlns:a16="http://schemas.microsoft.com/office/drawing/2014/main" id="{50C065C3-0FE3-4452-B765-CB05BBB2A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" name="Group 13">
            <a:extLst>
              <a:ext uri="{FF2B5EF4-FFF2-40B4-BE49-F238E27FC236}">
                <a16:creationId xmlns="" xmlns:a16="http://schemas.microsoft.com/office/drawing/2014/main" id="{9795E515-5F57-431F-9A0D-3A0419DF75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5" name="Rectangle 5">
              <a:extLst>
                <a:ext uri="{FF2B5EF4-FFF2-40B4-BE49-F238E27FC236}">
                  <a16:creationId xmlns="" xmlns:a16="http://schemas.microsoft.com/office/drawing/2014/main" id="{D45BCBFE-0478-4767-BF2E-FC2C548BA62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6">
              <a:extLst>
                <a:ext uri="{FF2B5EF4-FFF2-40B4-BE49-F238E27FC236}">
                  <a16:creationId xmlns="" xmlns:a16="http://schemas.microsoft.com/office/drawing/2014/main" id="{E903928F-F6DA-470C-81A0-CF7D9DE034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ADA095F6-E326-4450-A2D6-DB2BF989B87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Rectangle 8">
              <a:extLst>
                <a:ext uri="{FF2B5EF4-FFF2-40B4-BE49-F238E27FC236}">
                  <a16:creationId xmlns="" xmlns:a16="http://schemas.microsoft.com/office/drawing/2014/main" id="{6B067F9A-FDF2-49EC-B4FF-CD4B90F789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9" name="Freeform 9">
              <a:extLst>
                <a:ext uri="{FF2B5EF4-FFF2-40B4-BE49-F238E27FC236}">
                  <a16:creationId xmlns="" xmlns:a16="http://schemas.microsoft.com/office/drawing/2014/main" id="{F1331213-D19D-49FC-8616-168A14565A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0">
              <a:extLst>
                <a:ext uri="{FF2B5EF4-FFF2-40B4-BE49-F238E27FC236}">
                  <a16:creationId xmlns="" xmlns:a16="http://schemas.microsoft.com/office/drawing/2014/main" id="{2ADFE242-96FC-4A14-8C59-90CD6DE1D9F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1">
              <a:extLst>
                <a:ext uri="{FF2B5EF4-FFF2-40B4-BE49-F238E27FC236}">
                  <a16:creationId xmlns="" xmlns:a16="http://schemas.microsoft.com/office/drawing/2014/main" id="{6A97B7BC-40BD-494B-9C6B-AF3045559A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2">
              <a:extLst>
                <a:ext uri="{FF2B5EF4-FFF2-40B4-BE49-F238E27FC236}">
                  <a16:creationId xmlns="" xmlns:a16="http://schemas.microsoft.com/office/drawing/2014/main" id="{3D7F35CF-F44C-491F-904D-A31ED83213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3">
              <a:extLst>
                <a:ext uri="{FF2B5EF4-FFF2-40B4-BE49-F238E27FC236}">
                  <a16:creationId xmlns="" xmlns:a16="http://schemas.microsoft.com/office/drawing/2014/main" id="{84D9BF7E-18C2-452C-B139-4ED58D7A03C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4">
              <a:extLst>
                <a:ext uri="{FF2B5EF4-FFF2-40B4-BE49-F238E27FC236}">
                  <a16:creationId xmlns="" xmlns:a16="http://schemas.microsoft.com/office/drawing/2014/main" id="{700A6223-AD38-426F-A6FE-7926CAEF31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5">
              <a:extLst>
                <a:ext uri="{FF2B5EF4-FFF2-40B4-BE49-F238E27FC236}">
                  <a16:creationId xmlns="" xmlns:a16="http://schemas.microsoft.com/office/drawing/2014/main" id="{D172AA94-449F-45EB-94E6-67C186C32DD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6">
              <a:extLst>
                <a:ext uri="{FF2B5EF4-FFF2-40B4-BE49-F238E27FC236}">
                  <a16:creationId xmlns="" xmlns:a16="http://schemas.microsoft.com/office/drawing/2014/main" id="{A7D4F697-8937-4F4C-83C5-770B3FCB82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7">
              <a:extLst>
                <a:ext uri="{FF2B5EF4-FFF2-40B4-BE49-F238E27FC236}">
                  <a16:creationId xmlns="" xmlns:a16="http://schemas.microsoft.com/office/drawing/2014/main" id="{10AF1D59-5117-4D47-8414-4BB61F944B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8">
              <a:extLst>
                <a:ext uri="{FF2B5EF4-FFF2-40B4-BE49-F238E27FC236}">
                  <a16:creationId xmlns="" xmlns:a16="http://schemas.microsoft.com/office/drawing/2014/main" id="{2387DC33-88B3-4718-8C94-41659EA33A9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9">
              <a:extLst>
                <a:ext uri="{FF2B5EF4-FFF2-40B4-BE49-F238E27FC236}">
                  <a16:creationId xmlns="" xmlns:a16="http://schemas.microsoft.com/office/drawing/2014/main" id="{D4E7EC64-4763-4F04-B2E4-E400364D72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0">
              <a:extLst>
                <a:ext uri="{FF2B5EF4-FFF2-40B4-BE49-F238E27FC236}">
                  <a16:creationId xmlns="" xmlns:a16="http://schemas.microsoft.com/office/drawing/2014/main" id="{581717DF-9FD4-47CB-9579-E34DF7E875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1">
              <a:extLst>
                <a:ext uri="{FF2B5EF4-FFF2-40B4-BE49-F238E27FC236}">
                  <a16:creationId xmlns="" xmlns:a16="http://schemas.microsoft.com/office/drawing/2014/main" id="{BCD8EF50-6E58-4B2D-90B6-AFF236A73BC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2">
              <a:extLst>
                <a:ext uri="{FF2B5EF4-FFF2-40B4-BE49-F238E27FC236}">
                  <a16:creationId xmlns="" xmlns:a16="http://schemas.microsoft.com/office/drawing/2014/main" id="{6524A268-142A-4CBF-BB8B-DC1FCBC8F7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3">
              <a:extLst>
                <a:ext uri="{FF2B5EF4-FFF2-40B4-BE49-F238E27FC236}">
                  <a16:creationId xmlns="" xmlns:a16="http://schemas.microsoft.com/office/drawing/2014/main" id="{56A0E6F3-B76B-4813-B44B-56CE11A8A0C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4">
              <a:extLst>
                <a:ext uri="{FF2B5EF4-FFF2-40B4-BE49-F238E27FC236}">
                  <a16:creationId xmlns="" xmlns:a16="http://schemas.microsoft.com/office/drawing/2014/main" id="{A74CED8D-B902-4B76-9CC8-30A09B2FA1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5">
              <a:extLst>
                <a:ext uri="{FF2B5EF4-FFF2-40B4-BE49-F238E27FC236}">
                  <a16:creationId xmlns="" xmlns:a16="http://schemas.microsoft.com/office/drawing/2014/main" id="{ED007BD7-ED56-4566-B1FF-707160024A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6">
              <a:extLst>
                <a:ext uri="{FF2B5EF4-FFF2-40B4-BE49-F238E27FC236}">
                  <a16:creationId xmlns="" xmlns:a16="http://schemas.microsoft.com/office/drawing/2014/main" id="{90AD48D2-5BC8-4C80-B126-B1A201242B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7">
              <a:extLst>
                <a:ext uri="{FF2B5EF4-FFF2-40B4-BE49-F238E27FC236}">
                  <a16:creationId xmlns="" xmlns:a16="http://schemas.microsoft.com/office/drawing/2014/main" id="{BE14C82F-9F35-4D61-B758-7BCE32DEC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8">
              <a:extLst>
                <a:ext uri="{FF2B5EF4-FFF2-40B4-BE49-F238E27FC236}">
                  <a16:creationId xmlns="" xmlns:a16="http://schemas.microsoft.com/office/drawing/2014/main" id="{6540CE06-9028-497A-AC64-CF0ED60A745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9">
              <a:extLst>
                <a:ext uri="{FF2B5EF4-FFF2-40B4-BE49-F238E27FC236}">
                  <a16:creationId xmlns="" xmlns:a16="http://schemas.microsoft.com/office/drawing/2014/main" id="{A4825B3B-52CD-4F08-BA02-6C2B0EFEDE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30">
              <a:extLst>
                <a:ext uri="{FF2B5EF4-FFF2-40B4-BE49-F238E27FC236}">
                  <a16:creationId xmlns="" xmlns:a16="http://schemas.microsoft.com/office/drawing/2014/main" id="{6877A5EF-B8B8-44D3-AA57-4BBF89206D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31">
              <a:extLst>
                <a:ext uri="{FF2B5EF4-FFF2-40B4-BE49-F238E27FC236}">
                  <a16:creationId xmlns="" xmlns:a16="http://schemas.microsoft.com/office/drawing/2014/main" id="{00BB365C-9180-4208-92CF-AB6A88848C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2">
              <a:extLst>
                <a:ext uri="{FF2B5EF4-FFF2-40B4-BE49-F238E27FC236}">
                  <a16:creationId xmlns="" xmlns:a16="http://schemas.microsoft.com/office/drawing/2014/main" id="{8D1134D2-53A6-41D5-AC1A-5254A2FBD0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Rectangle 33">
              <a:extLst>
                <a:ext uri="{FF2B5EF4-FFF2-40B4-BE49-F238E27FC236}">
                  <a16:creationId xmlns="" xmlns:a16="http://schemas.microsoft.com/office/drawing/2014/main" id="{24C7FA73-07CD-479A-9B9E-DAD4D3B2BFC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4" name="Freeform 34">
              <a:extLst>
                <a:ext uri="{FF2B5EF4-FFF2-40B4-BE49-F238E27FC236}">
                  <a16:creationId xmlns="" xmlns:a16="http://schemas.microsoft.com/office/drawing/2014/main" id="{AB24DF92-B081-4701-B58D-913261A00D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5">
              <a:extLst>
                <a:ext uri="{FF2B5EF4-FFF2-40B4-BE49-F238E27FC236}">
                  <a16:creationId xmlns="" xmlns:a16="http://schemas.microsoft.com/office/drawing/2014/main" id="{AB4DF275-6B82-4AA9-A7A9-138E631E30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6">
              <a:extLst>
                <a:ext uri="{FF2B5EF4-FFF2-40B4-BE49-F238E27FC236}">
                  <a16:creationId xmlns="" xmlns:a16="http://schemas.microsoft.com/office/drawing/2014/main" id="{972A3812-16AD-453E-B1E6-9F39894F79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37">
              <a:extLst>
                <a:ext uri="{FF2B5EF4-FFF2-40B4-BE49-F238E27FC236}">
                  <a16:creationId xmlns="" xmlns:a16="http://schemas.microsoft.com/office/drawing/2014/main" id="{8FB6759A-BAD8-4073-86A2-6DDD73DE2A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38">
              <a:extLst>
                <a:ext uri="{FF2B5EF4-FFF2-40B4-BE49-F238E27FC236}">
                  <a16:creationId xmlns="" xmlns:a16="http://schemas.microsoft.com/office/drawing/2014/main" id="{9FCCB0F4-1178-47C1-9EE2-234EA715C1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39">
              <a:extLst>
                <a:ext uri="{FF2B5EF4-FFF2-40B4-BE49-F238E27FC236}">
                  <a16:creationId xmlns="" xmlns:a16="http://schemas.microsoft.com/office/drawing/2014/main" id="{CB01BF0B-7EB0-4C18-80BE-20D2EAC0486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0">
              <a:extLst>
                <a:ext uri="{FF2B5EF4-FFF2-40B4-BE49-F238E27FC236}">
                  <a16:creationId xmlns="" xmlns:a16="http://schemas.microsoft.com/office/drawing/2014/main" id="{3266E9DA-C937-48E0-8F98-90A467760F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1">
              <a:extLst>
                <a:ext uri="{FF2B5EF4-FFF2-40B4-BE49-F238E27FC236}">
                  <a16:creationId xmlns="" xmlns:a16="http://schemas.microsoft.com/office/drawing/2014/main" id="{A8A9C00D-0425-4E68-A1DE-BCE5BD6BBDE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Freeform 42">
              <a:extLst>
                <a:ext uri="{FF2B5EF4-FFF2-40B4-BE49-F238E27FC236}">
                  <a16:creationId xmlns="" xmlns:a16="http://schemas.microsoft.com/office/drawing/2014/main" id="{46230904-E744-4B55-84FF-826A6B737B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3" name="Freeform 43">
              <a:extLst>
                <a:ext uri="{FF2B5EF4-FFF2-40B4-BE49-F238E27FC236}">
                  <a16:creationId xmlns="" xmlns:a16="http://schemas.microsoft.com/office/drawing/2014/main" id="{D4291668-8AF0-4784-BC06-870768F53F4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4">
              <a:extLst>
                <a:ext uri="{FF2B5EF4-FFF2-40B4-BE49-F238E27FC236}">
                  <a16:creationId xmlns="" xmlns:a16="http://schemas.microsoft.com/office/drawing/2014/main" id="{D917DCBD-774B-4AAF-92AE-D18289FFC4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Rectangle 45">
              <a:extLst>
                <a:ext uri="{FF2B5EF4-FFF2-40B4-BE49-F238E27FC236}">
                  <a16:creationId xmlns="" xmlns:a16="http://schemas.microsoft.com/office/drawing/2014/main" id="{9E50122E-0F19-4D65-9CB2-E22C3EA84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6" name="Freeform 46">
              <a:extLst>
                <a:ext uri="{FF2B5EF4-FFF2-40B4-BE49-F238E27FC236}">
                  <a16:creationId xmlns="" xmlns:a16="http://schemas.microsoft.com/office/drawing/2014/main" id="{BC28A765-6E8B-4352-BD0C-35474F70AC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47">
              <a:extLst>
                <a:ext uri="{FF2B5EF4-FFF2-40B4-BE49-F238E27FC236}">
                  <a16:creationId xmlns="" xmlns:a16="http://schemas.microsoft.com/office/drawing/2014/main" id="{0AC30A17-F494-44EB-9817-1B8B255CE4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48">
              <a:extLst>
                <a:ext uri="{FF2B5EF4-FFF2-40B4-BE49-F238E27FC236}">
                  <a16:creationId xmlns="" xmlns:a16="http://schemas.microsoft.com/office/drawing/2014/main" id="{6088D59F-32BD-4932-9C22-9AA0FCDA7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49">
              <a:extLst>
                <a:ext uri="{FF2B5EF4-FFF2-40B4-BE49-F238E27FC236}">
                  <a16:creationId xmlns="" xmlns:a16="http://schemas.microsoft.com/office/drawing/2014/main" id="{B18BBE45-5F21-47FA-B291-AC802D7155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0">
              <a:extLst>
                <a:ext uri="{FF2B5EF4-FFF2-40B4-BE49-F238E27FC236}">
                  <a16:creationId xmlns="" xmlns:a16="http://schemas.microsoft.com/office/drawing/2014/main" id="{A1BD992D-1C4B-4E69-A627-A45D8958E0D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1">
              <a:extLst>
                <a:ext uri="{FF2B5EF4-FFF2-40B4-BE49-F238E27FC236}">
                  <a16:creationId xmlns="" xmlns:a16="http://schemas.microsoft.com/office/drawing/2014/main" id="{571C0498-7105-455E-8B0A-233F850F18E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2">
              <a:extLst>
                <a:ext uri="{FF2B5EF4-FFF2-40B4-BE49-F238E27FC236}">
                  <a16:creationId xmlns="" xmlns:a16="http://schemas.microsoft.com/office/drawing/2014/main" id="{F6FA78CC-C0B1-422F-B535-05580A9716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3">
              <a:extLst>
                <a:ext uri="{FF2B5EF4-FFF2-40B4-BE49-F238E27FC236}">
                  <a16:creationId xmlns="" xmlns:a16="http://schemas.microsoft.com/office/drawing/2014/main" id="{49A1BACF-EE5E-46F8-8968-D4CF18BC01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4">
              <a:extLst>
                <a:ext uri="{FF2B5EF4-FFF2-40B4-BE49-F238E27FC236}">
                  <a16:creationId xmlns="" xmlns:a16="http://schemas.microsoft.com/office/drawing/2014/main" id="{0AF8DFAF-8AF7-453E-AED7-89E59FBD7DB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5">
              <a:extLst>
                <a:ext uri="{FF2B5EF4-FFF2-40B4-BE49-F238E27FC236}">
                  <a16:creationId xmlns="" xmlns:a16="http://schemas.microsoft.com/office/drawing/2014/main" id="{F8C26D97-8DA4-4556-92E4-2AE66B365B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6" name="Freeform 56">
              <a:extLst>
                <a:ext uri="{FF2B5EF4-FFF2-40B4-BE49-F238E27FC236}">
                  <a16:creationId xmlns="" xmlns:a16="http://schemas.microsoft.com/office/drawing/2014/main" id="{EEF9D855-A8A7-44CC-919C-BEA327F2542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7" name="Freeform 57">
              <a:extLst>
                <a:ext uri="{FF2B5EF4-FFF2-40B4-BE49-F238E27FC236}">
                  <a16:creationId xmlns="" xmlns:a16="http://schemas.microsoft.com/office/drawing/2014/main" id="{11F0B045-803C-4067-A182-066EEB2C4F9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8" name="Freeform 58">
              <a:extLst>
                <a:ext uri="{FF2B5EF4-FFF2-40B4-BE49-F238E27FC236}">
                  <a16:creationId xmlns="" xmlns:a16="http://schemas.microsoft.com/office/drawing/2014/main" id="{3C1FCACB-EFEF-4B54-99A6-E327A637C2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44" name="Group 69">
            <a:extLst>
              <a:ext uri="{FF2B5EF4-FFF2-40B4-BE49-F238E27FC236}">
                <a16:creationId xmlns="" xmlns:a16="http://schemas.microsoft.com/office/drawing/2014/main" id="{6C68F39D-867D-4AFF-94C4-C3829AD5C5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-1"/>
            <a:ext cx="12192003" cy="6858001"/>
            <a:chOff x="0" y="-1"/>
            <a:chExt cx="12192003" cy="6858001"/>
          </a:xfrm>
        </p:grpSpPr>
        <p:sp useBgFill="1"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8EC3C6AD-76A6-4B9E-9700-E70BCEA5BC4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" y="-1"/>
              <a:ext cx="12192000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2" name="Picture 2">
              <a:extLst>
                <a:ext uri="{FF2B5EF4-FFF2-40B4-BE49-F238E27FC236}">
                  <a16:creationId xmlns="" xmlns:a16="http://schemas.microsoft.com/office/drawing/2014/main" id="{DC213DD1-BF02-41F7-80A7-E6A5694F57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PicPr>
              <a:picLocks noChangeAspect="1" noChangeArrowheads="1"/>
            </p:cNvPic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PicPr>
          <p:blipFill>
            <a:blip r:embed="rId3">
              <a:alphaModFix amt="30000"/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2192003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30" r="33850" b="-1"/>
          <a:stretch/>
        </p:blipFill>
        <p:spPr>
          <a:xfrm>
            <a:off x="1329217" y="-346831"/>
            <a:ext cx="4635583" cy="6857990"/>
          </a:xfrm>
          <a:prstGeom prst="rect">
            <a:avLst/>
          </a:prstGeom>
          <a:solidFill>
            <a:srgbClr val="FFFFFF">
              <a:shade val="85000"/>
            </a:srgbClr>
          </a:solidFill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grpSp>
        <p:nvGrpSpPr>
          <p:cNvPr id="145" name="Group 73">
            <a:extLst>
              <a:ext uri="{FF2B5EF4-FFF2-40B4-BE49-F238E27FC236}">
                <a16:creationId xmlns="" xmlns:a16="http://schemas.microsoft.com/office/drawing/2014/main" id="{4466CCD0-FEF9-460D-9FB6-11613A492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" y="3"/>
            <a:ext cx="2305051" cy="6858001"/>
            <a:chOff x="0" y="0"/>
            <a:chExt cx="2305051" cy="6858001"/>
          </a:xfrm>
          <a:solidFill>
            <a:schemeClr val="tx1">
              <a:alpha val="70000"/>
            </a:schemeClr>
          </a:solidFill>
          <a:effectLst/>
        </p:grpSpPr>
        <p:sp>
          <p:nvSpPr>
            <p:cNvPr id="75" name="Rectangle 5">
              <a:extLst>
                <a:ext uri="{FF2B5EF4-FFF2-40B4-BE49-F238E27FC236}">
                  <a16:creationId xmlns="" xmlns:a16="http://schemas.microsoft.com/office/drawing/2014/main" id="{F642B7E9-F9AF-4BC0-B586-E7B0E8E878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6" name="Freeform 6">
              <a:extLst>
                <a:ext uri="{FF2B5EF4-FFF2-40B4-BE49-F238E27FC236}">
                  <a16:creationId xmlns="" xmlns:a16="http://schemas.microsoft.com/office/drawing/2014/main" id="{16CE5EA6-3C76-4E5C-9257-D6A61A31C5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7" name="Freeform 7">
              <a:extLst>
                <a:ext uri="{FF2B5EF4-FFF2-40B4-BE49-F238E27FC236}">
                  <a16:creationId xmlns="" xmlns:a16="http://schemas.microsoft.com/office/drawing/2014/main" id="{DD7BCC42-B325-4F92-B500-14A2933DA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8" name="Rectangle 8">
              <a:extLst>
                <a:ext uri="{FF2B5EF4-FFF2-40B4-BE49-F238E27FC236}">
                  <a16:creationId xmlns="" xmlns:a16="http://schemas.microsoft.com/office/drawing/2014/main" id="{197BF445-29BA-4C54-A1B4-A4390F0225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79" name="Freeform 9">
              <a:extLst>
                <a:ext uri="{FF2B5EF4-FFF2-40B4-BE49-F238E27FC236}">
                  <a16:creationId xmlns="" xmlns:a16="http://schemas.microsoft.com/office/drawing/2014/main" id="{B10C1630-E8C0-489C-8FFB-C9BBAEDE7A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0" name="Freeform 10">
              <a:extLst>
                <a:ext uri="{FF2B5EF4-FFF2-40B4-BE49-F238E27FC236}">
                  <a16:creationId xmlns="" xmlns:a16="http://schemas.microsoft.com/office/drawing/2014/main" id="{B8778BE5-6D1F-4629-A045-8A87E2C756A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1" name="Freeform 11">
              <a:extLst>
                <a:ext uri="{FF2B5EF4-FFF2-40B4-BE49-F238E27FC236}">
                  <a16:creationId xmlns="" xmlns:a16="http://schemas.microsoft.com/office/drawing/2014/main" id="{A7885ADB-F1C4-4FF3-93CD-7C9337E87D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2" name="Freeform 12">
              <a:extLst>
                <a:ext uri="{FF2B5EF4-FFF2-40B4-BE49-F238E27FC236}">
                  <a16:creationId xmlns="" xmlns:a16="http://schemas.microsoft.com/office/drawing/2014/main" id="{59FC4F71-6E39-414E-9F39-CE1479FF81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3" name="Freeform 13">
              <a:extLst>
                <a:ext uri="{FF2B5EF4-FFF2-40B4-BE49-F238E27FC236}">
                  <a16:creationId xmlns="" xmlns:a16="http://schemas.microsoft.com/office/drawing/2014/main" id="{3FC9614F-1D2C-4CAC-8CE9-32DC7D8636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4" name="Freeform 14">
              <a:extLst>
                <a:ext uri="{FF2B5EF4-FFF2-40B4-BE49-F238E27FC236}">
                  <a16:creationId xmlns="" xmlns:a16="http://schemas.microsoft.com/office/drawing/2014/main" id="{2A872F50-76EA-4A5B-AA68-3CE2E26738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5" name="Freeform 15">
              <a:extLst>
                <a:ext uri="{FF2B5EF4-FFF2-40B4-BE49-F238E27FC236}">
                  <a16:creationId xmlns="" xmlns:a16="http://schemas.microsoft.com/office/drawing/2014/main" id="{CE389546-6A1F-4203-ACD1-BC17DDBFB08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6" name="Freeform 16">
              <a:extLst>
                <a:ext uri="{FF2B5EF4-FFF2-40B4-BE49-F238E27FC236}">
                  <a16:creationId xmlns="" xmlns:a16="http://schemas.microsoft.com/office/drawing/2014/main" id="{1BA89DC9-FE9A-4228-A4BE-D3A37F8656E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7" name="Freeform 17">
              <a:extLst>
                <a:ext uri="{FF2B5EF4-FFF2-40B4-BE49-F238E27FC236}">
                  <a16:creationId xmlns="" xmlns:a16="http://schemas.microsoft.com/office/drawing/2014/main" id="{FA3E79A5-9B81-48B5-B96F-8D55B02FD5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8" name="Freeform 18">
              <a:extLst>
                <a:ext uri="{FF2B5EF4-FFF2-40B4-BE49-F238E27FC236}">
                  <a16:creationId xmlns="" xmlns:a16="http://schemas.microsoft.com/office/drawing/2014/main" id="{A76D4D27-C537-45E4-96DE-C5FD2C9A37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89" name="Freeform 19">
              <a:extLst>
                <a:ext uri="{FF2B5EF4-FFF2-40B4-BE49-F238E27FC236}">
                  <a16:creationId xmlns="" xmlns:a16="http://schemas.microsoft.com/office/drawing/2014/main" id="{C1B158DD-2DCB-42FF-B1FE-3C947FEF02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0" name="Freeform 20">
              <a:extLst>
                <a:ext uri="{FF2B5EF4-FFF2-40B4-BE49-F238E27FC236}">
                  <a16:creationId xmlns="" xmlns:a16="http://schemas.microsoft.com/office/drawing/2014/main" id="{3307DC3E-0C6E-4E70-AFA2-96538CE3C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1" name="Freeform 21">
              <a:extLst>
                <a:ext uri="{FF2B5EF4-FFF2-40B4-BE49-F238E27FC236}">
                  <a16:creationId xmlns="" xmlns:a16="http://schemas.microsoft.com/office/drawing/2014/main" id="{53A9F721-7EE3-4844-BB91-0B995BAC159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2" name="Freeform 22">
              <a:extLst>
                <a:ext uri="{FF2B5EF4-FFF2-40B4-BE49-F238E27FC236}">
                  <a16:creationId xmlns="" xmlns:a16="http://schemas.microsoft.com/office/drawing/2014/main" id="{8F057800-5B8F-4775-805B-89727A78A8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3" name="Freeform 23">
              <a:extLst>
                <a:ext uri="{FF2B5EF4-FFF2-40B4-BE49-F238E27FC236}">
                  <a16:creationId xmlns="" xmlns:a16="http://schemas.microsoft.com/office/drawing/2014/main" id="{FC6DF692-3394-4FDD-92BA-CA0C41EBC35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4" name="Freeform 24">
              <a:extLst>
                <a:ext uri="{FF2B5EF4-FFF2-40B4-BE49-F238E27FC236}">
                  <a16:creationId xmlns="" xmlns:a16="http://schemas.microsoft.com/office/drawing/2014/main" id="{B825CD97-262B-4A33-B1E5-55F0D81F40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5" name="Freeform 25">
              <a:extLst>
                <a:ext uri="{FF2B5EF4-FFF2-40B4-BE49-F238E27FC236}">
                  <a16:creationId xmlns="" xmlns:a16="http://schemas.microsoft.com/office/drawing/2014/main" id="{F00EA2FE-C735-4E1E-B9DC-636C49061F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6" name="Freeform 26">
              <a:extLst>
                <a:ext uri="{FF2B5EF4-FFF2-40B4-BE49-F238E27FC236}">
                  <a16:creationId xmlns="" xmlns:a16="http://schemas.microsoft.com/office/drawing/2014/main" id="{95B50260-0DDF-4260-8DC1-D504B064358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7" name="Freeform 27">
              <a:extLst>
                <a:ext uri="{FF2B5EF4-FFF2-40B4-BE49-F238E27FC236}">
                  <a16:creationId xmlns="" xmlns:a16="http://schemas.microsoft.com/office/drawing/2014/main" id="{BBB491EB-35C1-4159-94B2-A367ADC1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8" name="Freeform 28">
              <a:extLst>
                <a:ext uri="{FF2B5EF4-FFF2-40B4-BE49-F238E27FC236}">
                  <a16:creationId xmlns="" xmlns:a16="http://schemas.microsoft.com/office/drawing/2014/main" id="{7EAA4E1C-EC83-44E0-A4AB-4B0F509A8C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99" name="Freeform 29">
              <a:extLst>
                <a:ext uri="{FF2B5EF4-FFF2-40B4-BE49-F238E27FC236}">
                  <a16:creationId xmlns="" xmlns:a16="http://schemas.microsoft.com/office/drawing/2014/main" id="{BE561717-C43F-46C1-BBCE-C830DE4A19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0" name="Freeform 30">
              <a:extLst>
                <a:ext uri="{FF2B5EF4-FFF2-40B4-BE49-F238E27FC236}">
                  <a16:creationId xmlns="" xmlns:a16="http://schemas.microsoft.com/office/drawing/2014/main" id="{CC840BC4-F1CE-4A1B-A1DE-BB922689E2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1" name="Freeform 31">
              <a:extLst>
                <a:ext uri="{FF2B5EF4-FFF2-40B4-BE49-F238E27FC236}">
                  <a16:creationId xmlns="" xmlns:a16="http://schemas.microsoft.com/office/drawing/2014/main" id="{03B586C7-6126-46E0-9BEF-5227986864D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2" name="Freeform 32">
              <a:extLst>
                <a:ext uri="{FF2B5EF4-FFF2-40B4-BE49-F238E27FC236}">
                  <a16:creationId xmlns="" xmlns:a16="http://schemas.microsoft.com/office/drawing/2014/main" id="{45C5C565-0EB6-4E0C-9752-84084CDBB8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3" name="Rectangle 33">
              <a:extLst>
                <a:ext uri="{FF2B5EF4-FFF2-40B4-BE49-F238E27FC236}">
                  <a16:creationId xmlns="" xmlns:a16="http://schemas.microsoft.com/office/drawing/2014/main" id="{5CABC7BF-500C-4275-9EAA-9563EF43C6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04" name="Freeform 34">
              <a:extLst>
                <a:ext uri="{FF2B5EF4-FFF2-40B4-BE49-F238E27FC236}">
                  <a16:creationId xmlns="" xmlns:a16="http://schemas.microsoft.com/office/drawing/2014/main" id="{C7AA982B-BB49-4311-A724-81AAF8ABC3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5" name="Freeform 35">
              <a:extLst>
                <a:ext uri="{FF2B5EF4-FFF2-40B4-BE49-F238E27FC236}">
                  <a16:creationId xmlns="" xmlns:a16="http://schemas.microsoft.com/office/drawing/2014/main" id="{89D49DD1-C07D-4ADD-BD4A-D6AA725758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6" name="Freeform 36">
              <a:extLst>
                <a:ext uri="{FF2B5EF4-FFF2-40B4-BE49-F238E27FC236}">
                  <a16:creationId xmlns="" xmlns:a16="http://schemas.microsoft.com/office/drawing/2014/main" id="{4359B9DB-1A95-4934-A839-A76774D792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7" name="Freeform 37">
              <a:extLst>
                <a:ext uri="{FF2B5EF4-FFF2-40B4-BE49-F238E27FC236}">
                  <a16:creationId xmlns="" xmlns:a16="http://schemas.microsoft.com/office/drawing/2014/main" id="{2B7EEF08-F28B-48E9-BA1D-E61AC62013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8" name="Freeform 38">
              <a:extLst>
                <a:ext uri="{FF2B5EF4-FFF2-40B4-BE49-F238E27FC236}">
                  <a16:creationId xmlns="" xmlns:a16="http://schemas.microsoft.com/office/drawing/2014/main" id="{E846B9B0-7D1C-4E1B-9256-7F25E8E887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09" name="Freeform 39">
              <a:extLst>
                <a:ext uri="{FF2B5EF4-FFF2-40B4-BE49-F238E27FC236}">
                  <a16:creationId xmlns="" xmlns:a16="http://schemas.microsoft.com/office/drawing/2014/main" id="{E31B0CE6-7913-4D1C-AC18-2ED44DF92F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0" name="Freeform 40">
              <a:extLst>
                <a:ext uri="{FF2B5EF4-FFF2-40B4-BE49-F238E27FC236}">
                  <a16:creationId xmlns="" xmlns:a16="http://schemas.microsoft.com/office/drawing/2014/main" id="{0F3517CE-D006-4218-9BB0-65269371EF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1" name="Freeform 41">
              <a:extLst>
                <a:ext uri="{FF2B5EF4-FFF2-40B4-BE49-F238E27FC236}">
                  <a16:creationId xmlns="" xmlns:a16="http://schemas.microsoft.com/office/drawing/2014/main" id="{DE7DB798-CAAE-42A3-BDFE-D6AD0E0DAF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2" name="Freeform 42">
              <a:extLst>
                <a:ext uri="{FF2B5EF4-FFF2-40B4-BE49-F238E27FC236}">
                  <a16:creationId xmlns="" xmlns:a16="http://schemas.microsoft.com/office/drawing/2014/main" id="{07A53F87-B4E0-4C4E-B913-D336D8993D6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3" name="Freeform 43">
              <a:extLst>
                <a:ext uri="{FF2B5EF4-FFF2-40B4-BE49-F238E27FC236}">
                  <a16:creationId xmlns="" xmlns:a16="http://schemas.microsoft.com/office/drawing/2014/main" id="{587D3AD0-B188-4D2E-A497-5180C1F225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4" name="Freeform 44">
              <a:extLst>
                <a:ext uri="{FF2B5EF4-FFF2-40B4-BE49-F238E27FC236}">
                  <a16:creationId xmlns="" xmlns:a16="http://schemas.microsoft.com/office/drawing/2014/main" id="{E8B4429B-56DB-4ED5-8296-1C4EB6AE04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5" name="Rectangle 45">
              <a:extLst>
                <a:ext uri="{FF2B5EF4-FFF2-40B4-BE49-F238E27FC236}">
                  <a16:creationId xmlns="" xmlns:a16="http://schemas.microsoft.com/office/drawing/2014/main" id="{ABBE178E-641F-4008-8760-5134D226AA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16" name="Freeform 46">
              <a:extLst>
                <a:ext uri="{FF2B5EF4-FFF2-40B4-BE49-F238E27FC236}">
                  <a16:creationId xmlns="" xmlns:a16="http://schemas.microsoft.com/office/drawing/2014/main" id="{BB7A09DD-4AE2-4235-BCBA-B52CB79867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7" name="Freeform 47">
              <a:extLst>
                <a:ext uri="{FF2B5EF4-FFF2-40B4-BE49-F238E27FC236}">
                  <a16:creationId xmlns="" xmlns:a16="http://schemas.microsoft.com/office/drawing/2014/main" id="{64DBEF94-3525-4008-AD35-D566A238B9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8" name="Freeform 48">
              <a:extLst>
                <a:ext uri="{FF2B5EF4-FFF2-40B4-BE49-F238E27FC236}">
                  <a16:creationId xmlns="" xmlns:a16="http://schemas.microsoft.com/office/drawing/2014/main" id="{1C0CEBA3-32C8-4D37-BBD0-8863B008E2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19" name="Freeform 49">
              <a:extLst>
                <a:ext uri="{FF2B5EF4-FFF2-40B4-BE49-F238E27FC236}">
                  <a16:creationId xmlns="" xmlns:a16="http://schemas.microsoft.com/office/drawing/2014/main" id="{D12DBC8B-AE05-43C6-BF30-3F9CDADE9B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0" name="Freeform 50">
              <a:extLst>
                <a:ext uri="{FF2B5EF4-FFF2-40B4-BE49-F238E27FC236}">
                  <a16:creationId xmlns="" xmlns:a16="http://schemas.microsoft.com/office/drawing/2014/main" id="{47D642DC-B097-481B-8F32-671DE6AB56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1" name="Freeform 51">
              <a:extLst>
                <a:ext uri="{FF2B5EF4-FFF2-40B4-BE49-F238E27FC236}">
                  <a16:creationId xmlns="" xmlns:a16="http://schemas.microsoft.com/office/drawing/2014/main" id="{0D7CD8F4-0787-4106-9E76-FF0AFA0ACE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2" name="Freeform 52">
              <a:extLst>
                <a:ext uri="{FF2B5EF4-FFF2-40B4-BE49-F238E27FC236}">
                  <a16:creationId xmlns="" xmlns:a16="http://schemas.microsoft.com/office/drawing/2014/main" id="{3ED06726-52C5-468C-BEA2-0194993F8A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3" name="Freeform 53">
              <a:extLst>
                <a:ext uri="{FF2B5EF4-FFF2-40B4-BE49-F238E27FC236}">
                  <a16:creationId xmlns="" xmlns:a16="http://schemas.microsoft.com/office/drawing/2014/main" id="{1541CE8F-816C-4189-8522-7AAA7EABD8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4" name="Freeform 54">
              <a:extLst>
                <a:ext uri="{FF2B5EF4-FFF2-40B4-BE49-F238E27FC236}">
                  <a16:creationId xmlns="" xmlns:a16="http://schemas.microsoft.com/office/drawing/2014/main" id="{3D0F8D98-15AC-458C-B872-777F4BBF3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5" name="Freeform 55">
              <a:extLst>
                <a:ext uri="{FF2B5EF4-FFF2-40B4-BE49-F238E27FC236}">
                  <a16:creationId xmlns="" xmlns:a16="http://schemas.microsoft.com/office/drawing/2014/main" id="{C9DE1ACE-C20F-4504-B0A1-5A37CA0D113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6" name="Freeform 56">
              <a:extLst>
                <a:ext uri="{FF2B5EF4-FFF2-40B4-BE49-F238E27FC236}">
                  <a16:creationId xmlns="" xmlns:a16="http://schemas.microsoft.com/office/drawing/2014/main" id="{E4BDEE62-868F-49A1-B97A-DE8EDC86F9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7" name="Freeform 57">
              <a:extLst>
                <a:ext uri="{FF2B5EF4-FFF2-40B4-BE49-F238E27FC236}">
                  <a16:creationId xmlns="" xmlns:a16="http://schemas.microsoft.com/office/drawing/2014/main" id="{B71AB3E3-099B-47DC-AD0D-215F18FD34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28" name="Freeform 58">
              <a:extLst>
                <a:ext uri="{FF2B5EF4-FFF2-40B4-BE49-F238E27FC236}">
                  <a16:creationId xmlns="" xmlns:a16="http://schemas.microsoft.com/office/drawing/2014/main" id="{7D4B7844-C6A2-45AA-9147-C1CEC0CB83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146" name="Group 129">
            <a:extLst>
              <a:ext uri="{FF2B5EF4-FFF2-40B4-BE49-F238E27FC236}">
                <a16:creationId xmlns="" xmlns:a16="http://schemas.microsoft.com/office/drawing/2014/main" id="{176E1971-1C4C-46C8-A821-6376642801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364912" y="0"/>
            <a:ext cx="674688" cy="6848476"/>
            <a:chOff x="11364912" y="0"/>
            <a:chExt cx="674688" cy="6848476"/>
          </a:xfrm>
          <a:gradFill flip="none" rotWithShape="1">
            <a:gsLst>
              <a:gs pos="0">
                <a:schemeClr val="tx2">
                  <a:alpha val="80000"/>
                </a:schemeClr>
              </a:gs>
              <a:gs pos="100000">
                <a:schemeClr val="bg2">
                  <a:lumMod val="60000"/>
                  <a:lumOff val="40000"/>
                  <a:alpha val="60000"/>
                </a:schemeClr>
              </a:gs>
            </a:gsLst>
            <a:lin ang="5400000" scaled="0"/>
            <a:tileRect/>
          </a:gradFill>
        </p:grpSpPr>
        <p:sp>
          <p:nvSpPr>
            <p:cNvPr id="131" name="Freeform 32">
              <a:extLst>
                <a:ext uri="{FF2B5EF4-FFF2-40B4-BE49-F238E27FC236}">
                  <a16:creationId xmlns="" xmlns:a16="http://schemas.microsoft.com/office/drawing/2014/main" id="{35FAC14F-8CA0-40F3-ADE4-31DBF8BD79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83975" y="0"/>
              <a:ext cx="417513" cy="512763"/>
            </a:xfrm>
            <a:custGeom>
              <a:avLst/>
              <a:gdLst/>
              <a:ahLst/>
              <a:cxnLst/>
              <a:rect l="0" t="0" r="r" b="b"/>
              <a:pathLst>
                <a:path w="263" h="323">
                  <a:moveTo>
                    <a:pt x="12" y="323"/>
                  </a:moveTo>
                  <a:lnTo>
                    <a:pt x="0" y="314"/>
                  </a:lnTo>
                  <a:lnTo>
                    <a:pt x="203" y="108"/>
                  </a:lnTo>
                  <a:lnTo>
                    <a:pt x="248" y="0"/>
                  </a:lnTo>
                  <a:lnTo>
                    <a:pt x="263" y="6"/>
                  </a:lnTo>
                  <a:lnTo>
                    <a:pt x="218" y="117"/>
                  </a:lnTo>
                  <a:lnTo>
                    <a:pt x="218" y="117"/>
                  </a:lnTo>
                  <a:lnTo>
                    <a:pt x="12" y="3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2" name="Freeform 33">
              <a:extLst>
                <a:ext uri="{FF2B5EF4-FFF2-40B4-BE49-F238E27FC236}">
                  <a16:creationId xmlns="" xmlns:a16="http://schemas.microsoft.com/office/drawing/2014/main" id="{778F8CB9-0C96-4B66-B943-C5BF1A1B5D1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364912" y="474663"/>
              <a:ext cx="157163" cy="152400"/>
            </a:xfrm>
            <a:custGeom>
              <a:avLst/>
              <a:gdLst/>
              <a:ahLst/>
              <a:cxnLst/>
              <a:rect l="0" t="0" r="r" b="b"/>
              <a:pathLst>
                <a:path w="33" h="32">
                  <a:moveTo>
                    <a:pt x="17" y="32"/>
                  </a:moveTo>
                  <a:cubicBezTo>
                    <a:pt x="13" y="32"/>
                    <a:pt x="9" y="30"/>
                    <a:pt x="6" y="27"/>
                  </a:cubicBezTo>
                  <a:cubicBezTo>
                    <a:pt x="0" y="21"/>
                    <a:pt x="0" y="11"/>
                    <a:pt x="6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1" y="0"/>
                    <a:pt x="25" y="2"/>
                    <a:pt x="28" y="5"/>
                  </a:cubicBezTo>
                  <a:cubicBezTo>
                    <a:pt x="31" y="8"/>
                    <a:pt x="33" y="12"/>
                    <a:pt x="33" y="16"/>
                  </a:cubicBezTo>
                  <a:cubicBezTo>
                    <a:pt x="33" y="20"/>
                    <a:pt x="31" y="24"/>
                    <a:pt x="28" y="27"/>
                  </a:cubicBezTo>
                  <a:cubicBezTo>
                    <a:pt x="25" y="30"/>
                    <a:pt x="21" y="32"/>
                    <a:pt x="17" y="32"/>
                  </a:cubicBezTo>
                  <a:close/>
                  <a:moveTo>
                    <a:pt x="17" y="4"/>
                  </a:moveTo>
                  <a:cubicBezTo>
                    <a:pt x="14" y="4"/>
                    <a:pt x="11" y="6"/>
                    <a:pt x="9" y="8"/>
                  </a:cubicBezTo>
                  <a:cubicBezTo>
                    <a:pt x="4" y="12"/>
                    <a:pt x="4" y="20"/>
                    <a:pt x="9" y="24"/>
                  </a:cubicBezTo>
                  <a:cubicBezTo>
                    <a:pt x="11" y="27"/>
                    <a:pt x="14" y="28"/>
                    <a:pt x="17" y="28"/>
                  </a:cubicBezTo>
                  <a:cubicBezTo>
                    <a:pt x="20" y="28"/>
                    <a:pt x="23" y="27"/>
                    <a:pt x="26" y="24"/>
                  </a:cubicBezTo>
                  <a:cubicBezTo>
                    <a:pt x="30" y="20"/>
                    <a:pt x="30" y="12"/>
                    <a:pt x="26" y="8"/>
                  </a:cubicBezTo>
                  <a:cubicBezTo>
                    <a:pt x="23" y="6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3" name="Freeform 34">
              <a:extLst>
                <a:ext uri="{FF2B5EF4-FFF2-40B4-BE49-F238E27FC236}">
                  <a16:creationId xmlns="" xmlns:a16="http://schemas.microsoft.com/office/drawing/2014/main" id="{DB1C8E93-74F9-42A0-B326-E06DC9C584E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1612" y="1539875"/>
              <a:ext cx="188913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4" name="Freeform 35">
              <a:extLst>
                <a:ext uri="{FF2B5EF4-FFF2-40B4-BE49-F238E27FC236}">
                  <a16:creationId xmlns="" xmlns:a16="http://schemas.microsoft.com/office/drawing/2014/main" id="{EC6EA429-8E16-49E0-82D7-5846CDA76C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531600" y="5694363"/>
              <a:ext cx="298450" cy="1154113"/>
            </a:xfrm>
            <a:custGeom>
              <a:avLst/>
              <a:gdLst/>
              <a:ahLst/>
              <a:cxnLst/>
              <a:rect l="0" t="0" r="r" b="b"/>
              <a:pathLst>
                <a:path w="188" h="727">
                  <a:moveTo>
                    <a:pt x="15" y="727"/>
                  </a:moveTo>
                  <a:lnTo>
                    <a:pt x="0" y="727"/>
                  </a:lnTo>
                  <a:lnTo>
                    <a:pt x="0" y="407"/>
                  </a:lnTo>
                  <a:lnTo>
                    <a:pt x="0" y="407"/>
                  </a:lnTo>
                  <a:lnTo>
                    <a:pt x="176" y="0"/>
                  </a:lnTo>
                  <a:lnTo>
                    <a:pt x="188" y="6"/>
                  </a:lnTo>
                  <a:lnTo>
                    <a:pt x="15" y="410"/>
                  </a:lnTo>
                  <a:lnTo>
                    <a:pt x="15" y="7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5" name="Freeform 36">
              <a:extLst>
                <a:ext uri="{FF2B5EF4-FFF2-40B4-BE49-F238E27FC236}">
                  <a16:creationId xmlns="" xmlns:a16="http://schemas.microsoft.com/office/drawing/2014/main" id="{8F64C508-2357-44C9-93D8-FC81B85AE2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72900" y="5551488"/>
              <a:ext cx="157163" cy="155575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5"/>
                    <a:pt x="0" y="16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3" y="7"/>
                    <a:pt x="33" y="16"/>
                  </a:cubicBezTo>
                  <a:cubicBezTo>
                    <a:pt x="33" y="25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9"/>
                    <a:pt x="4" y="16"/>
                  </a:cubicBezTo>
                  <a:cubicBezTo>
                    <a:pt x="4" y="23"/>
                    <a:pt x="10" y="29"/>
                    <a:pt x="17" y="29"/>
                  </a:cubicBezTo>
                  <a:cubicBezTo>
                    <a:pt x="23" y="29"/>
                    <a:pt x="29" y="23"/>
                    <a:pt x="29" y="16"/>
                  </a:cubicBezTo>
                  <a:cubicBezTo>
                    <a:pt x="29" y="9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6" name="Freeform 37">
              <a:extLst>
                <a:ext uri="{FF2B5EF4-FFF2-40B4-BE49-F238E27FC236}">
                  <a16:creationId xmlns="" xmlns:a16="http://schemas.microsoft.com/office/drawing/2014/main" id="{82F6F3F7-8F51-41B4-AC2B-699593A1FA8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710987" y="4763"/>
              <a:ext cx="304800" cy="1544638"/>
            </a:xfrm>
            <a:custGeom>
              <a:avLst/>
              <a:gdLst/>
              <a:ahLst/>
              <a:cxnLst/>
              <a:rect l="0" t="0" r="r" b="b"/>
              <a:pathLst>
                <a:path w="192" h="973">
                  <a:moveTo>
                    <a:pt x="15" y="973"/>
                  </a:moveTo>
                  <a:lnTo>
                    <a:pt x="0" y="973"/>
                  </a:lnTo>
                  <a:lnTo>
                    <a:pt x="0" y="790"/>
                  </a:lnTo>
                  <a:lnTo>
                    <a:pt x="174" y="614"/>
                  </a:lnTo>
                  <a:lnTo>
                    <a:pt x="174" y="0"/>
                  </a:lnTo>
                  <a:lnTo>
                    <a:pt x="192" y="0"/>
                  </a:lnTo>
                  <a:lnTo>
                    <a:pt x="192" y="620"/>
                  </a:lnTo>
                  <a:lnTo>
                    <a:pt x="15" y="796"/>
                  </a:lnTo>
                  <a:lnTo>
                    <a:pt x="15" y="97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7" name="Freeform 38">
              <a:extLst>
                <a:ext uri="{FF2B5EF4-FFF2-40B4-BE49-F238E27FC236}">
                  <a16:creationId xmlns="" xmlns:a16="http://schemas.microsoft.com/office/drawing/2014/main" id="{6F2FC65A-DA31-4602-B324-E53F76BD936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636375" y="4867275"/>
              <a:ext cx="188913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8" name="Freeform 39">
              <a:extLst>
                <a:ext uri="{FF2B5EF4-FFF2-40B4-BE49-F238E27FC236}">
                  <a16:creationId xmlns="" xmlns:a16="http://schemas.microsoft.com/office/drawing/2014/main" id="{0E9B7CF9-E3CC-495E-A513-A8A1C242282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41112" y="5046663"/>
              <a:ext cx="307975" cy="1801813"/>
            </a:xfrm>
            <a:custGeom>
              <a:avLst/>
              <a:gdLst/>
              <a:ahLst/>
              <a:cxnLst/>
              <a:rect l="0" t="0" r="r" b="b"/>
              <a:pathLst>
                <a:path w="194" h="1135">
                  <a:moveTo>
                    <a:pt x="18" y="1135"/>
                  </a:moveTo>
                  <a:lnTo>
                    <a:pt x="0" y="1135"/>
                  </a:lnTo>
                  <a:lnTo>
                    <a:pt x="0" y="354"/>
                  </a:lnTo>
                  <a:lnTo>
                    <a:pt x="176" y="177"/>
                  </a:lnTo>
                  <a:lnTo>
                    <a:pt x="176" y="0"/>
                  </a:lnTo>
                  <a:lnTo>
                    <a:pt x="194" y="0"/>
                  </a:lnTo>
                  <a:lnTo>
                    <a:pt x="194" y="183"/>
                  </a:lnTo>
                  <a:lnTo>
                    <a:pt x="18" y="360"/>
                  </a:lnTo>
                  <a:lnTo>
                    <a:pt x="18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39" name="Freeform 40">
              <a:extLst>
                <a:ext uri="{FF2B5EF4-FFF2-40B4-BE49-F238E27FC236}">
                  <a16:creationId xmlns="" xmlns:a16="http://schemas.microsoft.com/office/drawing/2014/main" id="{35C09477-23EA-4E6A-A8C2-5B447B25E9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849100" y="64166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0" name="Rectangle 41">
              <a:extLst>
                <a:ext uri="{FF2B5EF4-FFF2-40B4-BE49-F238E27FC236}">
                  <a16:creationId xmlns="" xmlns:a16="http://schemas.microsoft.com/office/drawing/2014/main" id="{80A5D070-0FE6-4F72-8077-E259B2D35A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939587" y="6596063"/>
              <a:ext cx="23813" cy="2524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</p:grpSp>
      <p:pic>
        <p:nvPicPr>
          <p:cNvPr id="147" name="Picture 146" descr="A drawing of a face&#10;&#10;Description automatically generated">
            <a:extLst>
              <a:ext uri="{FF2B5EF4-FFF2-40B4-BE49-F238E27FC236}">
                <a16:creationId xmlns="" xmlns:a16="http://schemas.microsoft.com/office/drawing/2014/main" id="{721C1A37-7239-4315-A275-FA72A9B4D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141" name="Title 1"/>
          <p:cNvSpPr txBox="1">
            <a:spLocks/>
          </p:cNvSpPr>
          <p:nvPr/>
        </p:nvSpPr>
        <p:spPr>
          <a:xfrm>
            <a:off x="6440604" y="1767156"/>
            <a:ext cx="4997468" cy="25408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lnSpc>
                <a:spcPts val="6500"/>
              </a:lnSpc>
              <a:buAutoNum type="arabicPeriod" startAt="9"/>
            </a:pPr>
            <a:r>
              <a:rPr lang="en-US" sz="4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</a:t>
            </a:r>
            <a:r>
              <a:rPr lang="en-US" sz="44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คลอดบุตร</a:t>
            </a:r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th-TH" sz="4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6500"/>
              </a:lnSpc>
            </a:pP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en-US" sz="4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ใช้สิทธิไม่จำกัด</a:t>
            </a:r>
            <a:endParaRPr lang="th-TH" sz="44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6500"/>
              </a:lnSpc>
            </a:pP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  <a:r>
              <a:rPr lang="en-US" sz="44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จำนวนครั้ง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55400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F085CEB8-A358-4A84-9A3A-32F2A4E706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611487" y="1661375"/>
            <a:ext cx="9337183" cy="29492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00"/>
              </a:lnSpc>
            </a:pPr>
            <a:r>
              <a:rPr lang="en-US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10. </a:t>
            </a:r>
            <a:r>
              <a:rPr lang="th-TH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บริการรักษาพยาบาล </a:t>
            </a:r>
            <a:r>
              <a:rPr lang="th-TH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ts val="7500"/>
              </a:lnSpc>
            </a:pPr>
            <a:r>
              <a:rPr lang="th-TH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โรค</a:t>
            </a:r>
            <a:r>
              <a:rPr lang="th-TH" sz="5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เรื้อรัง / ค่าใช้จ่าย</a:t>
            </a:r>
            <a:r>
              <a:rPr lang="th-TH" sz="5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สูง</a:t>
            </a:r>
            <a:endParaRPr lang="th-TH" sz="5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5856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823" y="2031622"/>
            <a:ext cx="9896529" cy="3777622"/>
          </a:xfrm>
        </p:spPr>
        <p:txBody>
          <a:bodyPr>
            <a:noAutofit/>
          </a:bodyPr>
          <a:lstStyle/>
          <a:p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ตรวจวินิจฉัยโรคมะเร็งตามแพทย์สั่ง</a:t>
            </a:r>
          </a:p>
          <a:p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รักษาอาการทั่วไป และ การรักษาเฉพาะทาง  เช่น การผ่าตัด การฉายแสง  การให้ยาเคมีบำบัด</a:t>
            </a:r>
          </a:p>
          <a:p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การดูแลแบบประคับประคองที่บ้าน (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Palliative Care)</a:t>
            </a:r>
          </a:p>
          <a:p>
            <a:r>
              <a:rPr lang="th-TH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วัคซีนไข้หวัดใหญ่ตามฤดูกาล (เฉพาะผู้ป่วยมะเร็งที่ได้รับการรักษาด้วยเคมีบำบัด)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4F59C1DE-E36A-4751-A314-FEA78C0D6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4204" y="667249"/>
            <a:ext cx="4315532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th-TH" sz="4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รักษาโรคมะเร็ง</a:t>
            </a:r>
            <a:endParaRPr lang="th-TH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694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130" y="1218149"/>
            <a:ext cx="11424745" cy="1660708"/>
          </a:xfrm>
        </p:spPr>
        <p:txBody>
          <a:bodyPr>
            <a:noAutofit/>
          </a:bodyPr>
          <a:lstStyle/>
          <a:p>
            <a:r>
              <a:rPr lang="th-TH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ใช้สิทธิที่หน่วยบริการที่ลงทะเบียน</a:t>
            </a:r>
          </a:p>
          <a:p>
            <a:r>
              <a:rPr lang="th-TH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ให้คณะกรรมการระดับเขตพิจารณาการให้บริการที่เหมาะสมสำหรับ</a:t>
            </a:r>
            <a:r>
              <a:rPr lang="th-TH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           ใน</a:t>
            </a:r>
            <a:r>
              <a:rPr lang="th-TH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แต่ละราย  โดยเป็นไปตามเกณฑ์มาตรฐานของสมาคมโรคไตแห่งประเทศไทย </a:t>
            </a:r>
          </a:p>
          <a:p>
            <a:pPr marL="0" indent="0">
              <a:buNone/>
            </a:pPr>
            <a:r>
              <a:rPr lang="th-TH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066400" y="2913583"/>
            <a:ext cx="10266622" cy="3719099"/>
            <a:chOff x="1066400" y="2759035"/>
            <a:chExt cx="10266622" cy="3719099"/>
          </a:xfrm>
        </p:grpSpPr>
        <p:pic>
          <p:nvPicPr>
            <p:cNvPr id="4" name="Picture 7" descr="CAPD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6400" y="2759035"/>
              <a:ext cx="2793781" cy="268202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0004270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34776" y="2759035"/>
              <a:ext cx="3084197" cy="2666999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7" descr="http://www.maemohhospital.com/premiumseries/premiumseries/images/urinary_tract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75967" y="2976299"/>
              <a:ext cx="2757055" cy="2163314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8636179" y="5647137"/>
              <a:ext cx="227355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>
                <a:buAutoNum type="arabicParenR" startAt="3"/>
              </a:pPr>
              <a:r>
                <a:rPr lang="th-TH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การผ่าตัด</a:t>
              </a:r>
            </a:p>
            <a:p>
              <a:pPr marL="457200" indent="-457200"/>
              <a:r>
                <a:rPr lang="th-TH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ปลูก</a:t>
              </a: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ถ่ายไต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91557" y="5594614"/>
              <a:ext cx="318654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1)</a:t>
              </a: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ล้างไตผ่านทางช่องท้องอย่างต่อเนื่อง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17834" y="5611861"/>
              <a:ext cx="383338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</a:t>
              </a:r>
              <a:r>
                <a:rPr lang="en-US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2)</a:t>
              </a: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การฟอกเลือด</a:t>
              </a:r>
              <a:r>
                <a:rPr lang="th-TH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ด้วย</a:t>
              </a:r>
            </a:p>
            <a:p>
              <a:r>
                <a:rPr lang="th-TH" sz="2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         เครื่อง</a:t>
              </a:r>
              <a:r>
                <a:rPr lang="th-TH" sz="2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ไตเทียม</a:t>
              </a:r>
            </a:p>
          </p:txBody>
        </p:sp>
      </p:grpSp>
      <p:pic>
        <p:nvPicPr>
          <p:cNvPr id="11" name="Picture 10" descr="A drawing of a face&#10;&#10;Description automatically generated">
            <a:extLst>
              <a:ext uri="{FF2B5EF4-FFF2-40B4-BE49-F238E27FC236}">
                <a16:creationId xmlns="" xmlns:a16="http://schemas.microsoft.com/office/drawing/2014/main" id="{A8362469-1D60-4082-8295-BF71D09B8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157602" y="213256"/>
            <a:ext cx="10175420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th-TH" sz="40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บริการสำหรับผู้ป่วยไตวายเรื้อรังระยะ</a:t>
            </a:r>
            <a:r>
              <a:rPr lang="th-TH" sz="4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สุดท้าย</a:t>
            </a:r>
            <a:endParaRPr lang="th-TH" sz="4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79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9D4B1940-0B1B-4216-8956-A208FA4DF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71" y="126102"/>
            <a:ext cx="8915400" cy="1143000"/>
          </a:xfrm>
        </p:spPr>
        <p:txBody>
          <a:bodyPr/>
          <a:lstStyle/>
          <a:p>
            <a:pPr algn="l"/>
            <a:r>
              <a:rPr lang="th-TH" b="1" dirty="0">
                <a:latin typeface="Tahoma" pitchFamily="34" charset="0"/>
                <a:ea typeface="Tahoma" pitchFamily="34" charset="0"/>
                <a:cs typeface="Tahoma" pitchFamily="34" charset="0"/>
              </a:rPr>
              <a:t>ที่มาและความสำคัญ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C5E6B940-0553-46B5-9B75-67EAFED89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07" y="1397200"/>
            <a:ext cx="11225048" cy="5000660"/>
          </a:xfrm>
        </p:spPr>
        <p:txBody>
          <a:bodyPr>
            <a:noAutofit/>
          </a:bodyPr>
          <a:lstStyle/>
          <a:p>
            <a:pPr>
              <a:lnSpc>
                <a:spcPts val="3200"/>
              </a:lnSpc>
              <a:buFont typeface="Wingdings" pitchFamily="2" charset="2"/>
              <a:buChar char="§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พ.ร.บ.หลักประกันสุขภาพแห่งชาติ พ.ศ.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2545</a:t>
            </a: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indent="-742950">
              <a:lnSpc>
                <a:spcPts val="3200"/>
              </a:lnSpc>
              <a:buFont typeface="+mj-lt"/>
              <a:buAutoNum type="arabic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ให้คณะกรรมการฯ </a:t>
            </a:r>
            <a:r>
              <a:rPr lang="th-TH" sz="24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กำหนดหลักเกณฑ์เกี่ยวกับการรับฟังความคิดเห็นจากผู้ให้บริการและผู้รับบริการ </a:t>
            </a:r>
          </a:p>
          <a:p>
            <a:pPr marL="742950" indent="-742950">
              <a:lnSpc>
                <a:spcPts val="3200"/>
              </a:lnSpc>
              <a:buFont typeface="+mj-cs"/>
              <a:buAutoNum type="arabicPeriod"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มาตรา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18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(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13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  <a:r>
              <a:rPr lang="th-TH" sz="2400" u="sng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จัดประชุมเพื่อให้คณะกรรมการรับฟังความคิดเห็นโดยทั่วไปจากผู้ให้บริการและผู้รับบริการ  เป็นประจำทุกปี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โดยมีวัตถุประสงค์ เพื่อ </a:t>
            </a:r>
          </a:p>
          <a:p>
            <a:pPr marL="385763" indent="-385763">
              <a:lnSpc>
                <a:spcPts val="3200"/>
              </a:lnSpc>
              <a:buNone/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ก) การปรับปรุงคุณภาพมาตรฐานบริการสาธารณสุข(มาตรา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44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45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385763" indent="-385763">
              <a:lnSpc>
                <a:spcPts val="3200"/>
              </a:lnSpc>
              <a:buNone/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ข) หลักเกณฑ์การกำหนดค่าใช้จ่ายเพื่อบริการสาธารณสุขฯ(มาตรา </a:t>
            </a: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46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) </a:t>
            </a:r>
          </a:p>
          <a:p>
            <a:pPr marL="385763" indent="-385763">
              <a:lnSpc>
                <a:spcPts val="3200"/>
              </a:lnSpc>
              <a:buNone/>
              <a:defRPr/>
            </a:pP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th-TH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ง) การพัฒนาระบบหลักประกันสุขภาพแห่งชาติ</a:t>
            </a:r>
          </a:p>
          <a:p>
            <a:pPr marL="742950" indent="-742950">
              <a:lnSpc>
                <a:spcPts val="3200"/>
              </a:lnSpc>
              <a:buNone/>
            </a:pPr>
            <a:r>
              <a:rPr lang="en-US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3. 	</a:t>
            </a:r>
            <a:r>
              <a:rPr lang="th-TH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ข</a:t>
            </a:r>
            <a:r>
              <a:rPr lang="th-TH" sz="2400" dirty="0" bmk="">
                <a:latin typeface="Tahoma" pitchFamily="34" charset="0"/>
                <a:ea typeface="Tahoma" pitchFamily="34" charset="0"/>
                <a:cs typeface="Tahoma" pitchFamily="34" charset="0"/>
              </a:rPr>
              <a:t>้อบังคับคณะกรรมการหลักประกันสุขภาพแห่งชาติ</a:t>
            </a:r>
            <a:r>
              <a:rPr lang="en-US" sz="2400" dirty="0" bmk="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400" dirty="0" bmk="">
                <a:latin typeface="Tahoma" pitchFamily="34" charset="0"/>
                <a:ea typeface="Tahoma" pitchFamily="34" charset="0"/>
                <a:cs typeface="Tahoma" pitchFamily="34" charset="0"/>
              </a:rPr>
              <a:t>ว่าด้วยหลักเกณฑ์การรับฟังความคิดเห็นจากผู้ให้บริการและผู้รับบริการ </a:t>
            </a:r>
            <a:r>
              <a:rPr lang="th-TH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พ.ศ. </a:t>
            </a:r>
            <a:r>
              <a:rPr lang="en-US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r>
              <a:rPr lang="th-TH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 (ลว </a:t>
            </a:r>
            <a:r>
              <a:rPr lang="en-US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10</a:t>
            </a:r>
            <a:r>
              <a:rPr lang="th-TH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 มกราคม </a:t>
            </a:r>
            <a:r>
              <a:rPr lang="en-US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2556</a:t>
            </a:r>
            <a:r>
              <a:rPr lang="th-TH" sz="2400" dirty="0" bmk="OLE_LINK3"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742950" indent="-742950">
              <a:lnSpc>
                <a:spcPts val="3200"/>
              </a:lnSpc>
              <a:buFont typeface="+mj-cs"/>
              <a:buAutoNum type="arabicPeriod"/>
            </a:pPr>
            <a:endParaRPr lang="th-TH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" name="ตัวเชื่อมต่อตรง 10">
            <a:extLst>
              <a:ext uri="{FF2B5EF4-FFF2-40B4-BE49-F238E27FC236}">
                <a16:creationId xmlns="" xmlns:a16="http://schemas.microsoft.com/office/drawing/2014/main" id="{1AE4DB10-A855-4153-81B0-B7637F0CCB99}"/>
              </a:ext>
            </a:extLst>
          </p:cNvPr>
          <p:cNvCxnSpPr/>
          <p:nvPr/>
        </p:nvCxnSpPr>
        <p:spPr>
          <a:xfrm>
            <a:off x="1638305" y="1071546"/>
            <a:ext cx="8203407" cy="0"/>
          </a:xfrm>
          <a:prstGeom prst="line">
            <a:avLst/>
          </a:prstGeom>
          <a:ln w="6985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1251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4031" y="1414720"/>
            <a:ext cx="10523913" cy="3685316"/>
          </a:xfrm>
        </p:spPr>
        <p:txBody>
          <a:bodyPr>
            <a:noAutofit/>
          </a:bodyPr>
          <a:lstStyle/>
          <a:p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บริการให้คำปรึกษา</a:t>
            </a:r>
          </a:p>
          <a:p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ตรวจหาการติดเชื้อ</a:t>
            </a:r>
            <a:r>
              <a:rPr lang="th-TH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เอช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ไอวี โดยไม่เสียค่าใช้จ่าย</a:t>
            </a:r>
          </a:p>
          <a:p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รักษาด้วยยาต้าน</a:t>
            </a:r>
            <a:r>
              <a:rPr lang="th-TH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ไวรัส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2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โดยไม่จำกัดระดับค่า </a:t>
            </a:r>
            <a:r>
              <a:rPr lang="en-US" sz="2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CD4</a:t>
            </a:r>
            <a:r>
              <a:rPr lang="th-TH" sz="28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และติดตามการรักษา</a:t>
            </a:r>
          </a:p>
          <a:p>
            <a:r>
              <a:rPr lang="th-TH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การให้ยารักษาโรคติดเชื้อฉวยโอกาสตามข้อบ่งชี้ทางการแพทย์ โดยไม่ต้องเสียค่าใช้จ่าย</a:t>
            </a:r>
          </a:p>
          <a:p>
            <a:endParaRPr lang="th-TH" sz="2800" b="1" dirty="0">
              <a:solidFill>
                <a:schemeClr val="tx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6825" y="5238787"/>
            <a:ext cx="9715183" cy="10203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*** </a:t>
            </a:r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ผู้ป่วยเอดส์สามารถรับยาต้านไวรัสกับโรงพยาบาลอื่น</a:t>
            </a:r>
          </a:p>
          <a:p>
            <a:pPr algn="ctr"/>
            <a:r>
              <a:rPr lang="th-TH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ที่ไม่ใช่หน่วยบริการประจำตามสิทธิ  </a:t>
            </a:r>
          </a:p>
        </p:txBody>
      </p:sp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="" xmlns:a16="http://schemas.microsoft.com/office/drawing/2014/main" id="{CCEC003A-5142-4506-AF79-0C67F1F4D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233487" y="230096"/>
            <a:ext cx="10097037" cy="91885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6500"/>
              </a:lnSpc>
            </a:pP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</a:t>
            </a:r>
            <a:r>
              <a:rPr lang="th-TH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ดูแลรักษาผู้ติดเชื้อเอชไอวีและ</a:t>
            </a:r>
            <a:r>
              <a:rPr lang="th-TH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ผู้ป่วยเอดส์</a:t>
            </a:r>
            <a:endParaRPr lang="th-TH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78817" y="384901"/>
            <a:ext cx="3575203" cy="16393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170922" y="4773791"/>
            <a:ext cx="3251048" cy="1659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81199" y="402143"/>
            <a:ext cx="3288804" cy="1622061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84335" y="3485856"/>
            <a:ext cx="2737106" cy="29406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419335" y="4773791"/>
            <a:ext cx="3356877" cy="1659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64779" y="380627"/>
            <a:ext cx="3103279" cy="16334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37777" y="1771011"/>
            <a:ext cx="3141035" cy="1709208"/>
          </a:xfrm>
          <a:prstGeom prst="rect">
            <a:avLst/>
          </a:prstGeom>
        </p:spPr>
      </p:pic>
      <p:pic>
        <p:nvPicPr>
          <p:cNvPr id="16" name="Picture 15" descr="A drawing of a face&#10;&#10;Description automatically generated">
            <a:extLst>
              <a:ext uri="{FF2B5EF4-FFF2-40B4-BE49-F238E27FC236}">
                <a16:creationId xmlns="" xmlns:a16="http://schemas.microsoft.com/office/drawing/2014/main" id="{AB57553C-AB2B-4E62-8669-576D2A761E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57302" y="352628"/>
            <a:ext cx="3575203" cy="1639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9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59684" y="369870"/>
            <a:ext cx="3288804" cy="1622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62820" y="3453583"/>
            <a:ext cx="2737106" cy="2940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97820" y="4741518"/>
            <a:ext cx="3356877" cy="1659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43264" y="348354"/>
            <a:ext cx="3103279" cy="1633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316262" y="1738738"/>
            <a:ext cx="3141035" cy="170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801093" y="2383210"/>
            <a:ext cx="7261082" cy="20084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7500"/>
              </a:lnSpc>
            </a:pP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th-TH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บริการส่งเสริมสุขภาพ</a:t>
            </a:r>
          </a:p>
          <a:p>
            <a:pPr>
              <a:lnSpc>
                <a:spcPts val="7500"/>
              </a:lnSpc>
            </a:pPr>
            <a:r>
              <a:rPr lang="th-TH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th-TH" sz="4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และป้องกันโรค</a:t>
            </a:r>
            <a:endParaRPr lang="th-TH" sz="4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0993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>
            <a:extLst>
              <a:ext uri="{FF2B5EF4-FFF2-40B4-BE49-F238E27FC236}">
                <a16:creationId xmlns="" xmlns:a16="http://schemas.microsoft.com/office/drawing/2014/main" id="{4E28A1A9-FB81-4816-AAEA-C3B4309469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2" y="-2"/>
            <a:ext cx="4061525" cy="68580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B773AB25-A422-41AA-9737-5E04C1966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853"/>
            <a:ext cx="4055621" cy="6858000"/>
          </a:xfrm>
          <a:prstGeom prst="rect">
            <a:avLst/>
          </a:prstGeom>
          <a:ln>
            <a:noFill/>
          </a:ln>
          <a:effectLst>
            <a:outerShdw blurRad="76200" dist="38100" algn="l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>
            <a:extLst>
              <a:ext uri="{FF2B5EF4-FFF2-40B4-BE49-F238E27FC236}">
                <a16:creationId xmlns="" xmlns:a16="http://schemas.microsoft.com/office/drawing/2014/main" id="{AF0552B8-DE8C-40DF-B29F-1728E6A10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531" y="23283"/>
            <a:ext cx="407815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AD0D387-1584-4477-B5F8-52B50D4F22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" y="3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bg2"/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20" name="Rectangle 5">
              <a:extLst>
                <a:ext uri="{FF2B5EF4-FFF2-40B4-BE49-F238E27FC236}">
                  <a16:creationId xmlns="" xmlns:a16="http://schemas.microsoft.com/office/drawing/2014/main" id="{22C90122-8CF0-4164-B596-168DE41D39A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21" name="Freeform 6">
              <a:extLst>
                <a:ext uri="{FF2B5EF4-FFF2-40B4-BE49-F238E27FC236}">
                  <a16:creationId xmlns="" xmlns:a16="http://schemas.microsoft.com/office/drawing/2014/main" id="{E74D534E-37A6-4D27-9C47-0B2F0527838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7">
              <a:extLst>
                <a:ext uri="{FF2B5EF4-FFF2-40B4-BE49-F238E27FC236}">
                  <a16:creationId xmlns="" xmlns:a16="http://schemas.microsoft.com/office/drawing/2014/main" id="{1C1C156E-D2E0-468A-9B19-79521D69BF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8">
              <a:extLst>
                <a:ext uri="{FF2B5EF4-FFF2-40B4-BE49-F238E27FC236}">
                  <a16:creationId xmlns="" xmlns:a16="http://schemas.microsoft.com/office/drawing/2014/main" id="{14C97F11-4F6C-4DFF-89BC-3AEA5B7FF74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9">
              <a:extLst>
                <a:ext uri="{FF2B5EF4-FFF2-40B4-BE49-F238E27FC236}">
                  <a16:creationId xmlns="" xmlns:a16="http://schemas.microsoft.com/office/drawing/2014/main" id="{773C2106-77CE-42E1-839F-925EAEBB2F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0">
              <a:extLst>
                <a:ext uri="{FF2B5EF4-FFF2-40B4-BE49-F238E27FC236}">
                  <a16:creationId xmlns="" xmlns:a16="http://schemas.microsoft.com/office/drawing/2014/main" id="{E2807D33-BD1F-4B09-8D93-63C06DB3C0F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1">
              <a:extLst>
                <a:ext uri="{FF2B5EF4-FFF2-40B4-BE49-F238E27FC236}">
                  <a16:creationId xmlns="" xmlns:a16="http://schemas.microsoft.com/office/drawing/2014/main" id="{84BDF3E8-157B-47D1-AF8E-FE1EFF0612E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2">
              <a:extLst>
                <a:ext uri="{FF2B5EF4-FFF2-40B4-BE49-F238E27FC236}">
                  <a16:creationId xmlns="" xmlns:a16="http://schemas.microsoft.com/office/drawing/2014/main" id="{68B482B5-E0FD-406A-99B2-297DF333546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13">
              <a:extLst>
                <a:ext uri="{FF2B5EF4-FFF2-40B4-BE49-F238E27FC236}">
                  <a16:creationId xmlns="" xmlns:a16="http://schemas.microsoft.com/office/drawing/2014/main" id="{B8750F30-12E8-410B-8709-78F1EF3BBE7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14">
              <a:extLst>
                <a:ext uri="{FF2B5EF4-FFF2-40B4-BE49-F238E27FC236}">
                  <a16:creationId xmlns="" xmlns:a16="http://schemas.microsoft.com/office/drawing/2014/main" id="{DB2D030A-4700-4CC4-A971-F119F8372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5">
              <a:extLst>
                <a:ext uri="{FF2B5EF4-FFF2-40B4-BE49-F238E27FC236}">
                  <a16:creationId xmlns="" xmlns:a16="http://schemas.microsoft.com/office/drawing/2014/main" id="{B4E516DB-F66E-4E88-8CAA-67153F5618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Line 16">
              <a:extLst>
                <a:ext uri="{FF2B5EF4-FFF2-40B4-BE49-F238E27FC236}">
                  <a16:creationId xmlns="" xmlns:a16="http://schemas.microsoft.com/office/drawing/2014/main" id="{DF749FDD-DD56-4DC9-A379-77E1106981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32" name="Freeform 17">
              <a:extLst>
                <a:ext uri="{FF2B5EF4-FFF2-40B4-BE49-F238E27FC236}">
                  <a16:creationId xmlns="" xmlns:a16="http://schemas.microsoft.com/office/drawing/2014/main" id="{6AD95087-E0AF-45D3-B824-EFFCBBECDE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18">
              <a:extLst>
                <a:ext uri="{FF2B5EF4-FFF2-40B4-BE49-F238E27FC236}">
                  <a16:creationId xmlns="" xmlns:a16="http://schemas.microsoft.com/office/drawing/2014/main" id="{2D21010F-3DE2-4881-B9D5-3415C4E05D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19">
              <a:extLst>
                <a:ext uri="{FF2B5EF4-FFF2-40B4-BE49-F238E27FC236}">
                  <a16:creationId xmlns="" xmlns:a16="http://schemas.microsoft.com/office/drawing/2014/main" id="{2AFDF4BC-8E99-4A2C-9EF2-4B98A05C2E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0">
              <a:extLst>
                <a:ext uri="{FF2B5EF4-FFF2-40B4-BE49-F238E27FC236}">
                  <a16:creationId xmlns="" xmlns:a16="http://schemas.microsoft.com/office/drawing/2014/main" id="{BB8EAEE8-22EA-4103-A02E-5043474C4B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Rectangle 21">
              <a:extLst>
                <a:ext uri="{FF2B5EF4-FFF2-40B4-BE49-F238E27FC236}">
                  <a16:creationId xmlns="" xmlns:a16="http://schemas.microsoft.com/office/drawing/2014/main" id="{7148ABD2-E447-429F-B97E-86494051C1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7" name="Freeform 22">
              <a:extLst>
                <a:ext uri="{FF2B5EF4-FFF2-40B4-BE49-F238E27FC236}">
                  <a16:creationId xmlns="" xmlns:a16="http://schemas.microsoft.com/office/drawing/2014/main" id="{99900F4A-F8CA-456E-9FA0-34572621C0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3">
              <a:extLst>
                <a:ext uri="{FF2B5EF4-FFF2-40B4-BE49-F238E27FC236}">
                  <a16:creationId xmlns="" xmlns:a16="http://schemas.microsoft.com/office/drawing/2014/main" id="{DF5CD0A9-E49B-4968-886B-41C1A66D23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4">
              <a:extLst>
                <a:ext uri="{FF2B5EF4-FFF2-40B4-BE49-F238E27FC236}">
                  <a16:creationId xmlns="" xmlns:a16="http://schemas.microsoft.com/office/drawing/2014/main" id="{7E462582-7383-4272-A323-85C9D137C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5">
              <a:extLst>
                <a:ext uri="{FF2B5EF4-FFF2-40B4-BE49-F238E27FC236}">
                  <a16:creationId xmlns="" xmlns:a16="http://schemas.microsoft.com/office/drawing/2014/main" id="{CB472F67-7C37-4D80-B346-DE30D44B5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6">
              <a:extLst>
                <a:ext uri="{FF2B5EF4-FFF2-40B4-BE49-F238E27FC236}">
                  <a16:creationId xmlns="" xmlns:a16="http://schemas.microsoft.com/office/drawing/2014/main" id="{19A8AE83-358F-4D4E-91C7-F09E35097AA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27">
              <a:extLst>
                <a:ext uri="{FF2B5EF4-FFF2-40B4-BE49-F238E27FC236}">
                  <a16:creationId xmlns="" xmlns:a16="http://schemas.microsoft.com/office/drawing/2014/main" id="{C4B79436-9285-45DE-A9FB-B3DD7507380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28">
              <a:extLst>
                <a:ext uri="{FF2B5EF4-FFF2-40B4-BE49-F238E27FC236}">
                  <a16:creationId xmlns="" xmlns:a16="http://schemas.microsoft.com/office/drawing/2014/main" id="{B0BF8BF3-C90A-483A-B61E-13D2C41FBAC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29">
              <a:extLst>
                <a:ext uri="{FF2B5EF4-FFF2-40B4-BE49-F238E27FC236}">
                  <a16:creationId xmlns="" xmlns:a16="http://schemas.microsoft.com/office/drawing/2014/main" id="{31011274-F329-444B-9B06-69DD2EC4490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0">
              <a:extLst>
                <a:ext uri="{FF2B5EF4-FFF2-40B4-BE49-F238E27FC236}">
                  <a16:creationId xmlns="" xmlns:a16="http://schemas.microsoft.com/office/drawing/2014/main" id="{DB8B1D39-5B9A-4B4E-849B-A5821A2460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1">
              <a:extLst>
                <a:ext uri="{FF2B5EF4-FFF2-40B4-BE49-F238E27FC236}">
                  <a16:creationId xmlns="" xmlns:a16="http://schemas.microsoft.com/office/drawing/2014/main" id="{336ECD63-75C2-4A32-A31B-30BB3097240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pic>
        <p:nvPicPr>
          <p:cNvPr id="4" name="รูปภาพ 7" descr="TH__1_~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457" y="758364"/>
            <a:ext cx="5390944" cy="4614471"/>
          </a:xfrm>
          <a:prstGeom prst="rect">
            <a:avLst/>
          </a:prstGeom>
        </p:spPr>
      </p:pic>
      <p:pic>
        <p:nvPicPr>
          <p:cNvPr id="6" name="Picture 5" descr="A drawing of a face&#10;&#10;Description automatically generated">
            <a:extLst>
              <a:ext uri="{FF2B5EF4-FFF2-40B4-BE49-F238E27FC236}">
                <a16:creationId xmlns="" xmlns:a16="http://schemas.microsoft.com/office/drawing/2014/main" id="{5CFD1860-9AF3-43B5-88F1-095B35E5BE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  <p:sp>
        <p:nvSpPr>
          <p:cNvPr id="47" name="Title 1"/>
          <p:cNvSpPr txBox="1">
            <a:spLocks/>
          </p:cNvSpPr>
          <p:nvPr/>
        </p:nvSpPr>
        <p:spPr>
          <a:xfrm>
            <a:off x="603253" y="1060190"/>
            <a:ext cx="5265271" cy="39960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12. สิทธิการขอรับ</a:t>
            </a:r>
          </a:p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การช่วยเหลือเบื้องต้น </a:t>
            </a:r>
          </a:p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กรณี</a:t>
            </a:r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ได้รับ</a:t>
            </a:r>
          </a:p>
          <a:p>
            <a:pPr algn="ctr"/>
            <a:r>
              <a:rPr lang="th-TH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ความ</a:t>
            </a:r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เสียหาย</a:t>
            </a:r>
          </a:p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จากการรักษาพยาบาล </a:t>
            </a:r>
          </a:p>
          <a:p>
            <a:pPr algn="ctr"/>
            <a:r>
              <a:rPr lang="th-TH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ตามมาตรา </a:t>
            </a:r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41</a:t>
            </a:r>
            <a:endParaRPr lang="th-TH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972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421" y="243183"/>
            <a:ext cx="10633130" cy="142797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ts val="5600"/>
              </a:lnSpc>
            </a:pP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บริการที่</a:t>
            </a:r>
            <a:r>
              <a:rPr lang="th-TH" sz="4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ไม่อยู่</a:t>
            </a:r>
            <a: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ในสิทธิหลักประกันสุขภาพแห่งชาติ </a:t>
            </a:r>
            <a:br>
              <a:rPr lang="th-TH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(เสียค่าใช้จ่ายเอง)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559" y="1995112"/>
            <a:ext cx="10515600" cy="4662055"/>
          </a:xfrm>
        </p:spPr>
        <p:txBody>
          <a:bodyPr>
            <a:normAutofit fontScale="92500" lnSpcReduction="10000"/>
          </a:bodyPr>
          <a:lstStyle/>
          <a:p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การรักษาภาวะมีบุตรยาก / การผสมเทียม</a:t>
            </a:r>
          </a:p>
          <a:p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การเปลี่ยนเพศ / การกระทำใด ๆ เพื่อความสวยงามโดยไม่มีข้อบ่งชี้ทางการแพทย์</a:t>
            </a:r>
          </a:p>
          <a:p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การตรวจวินิจฉัยและรักษาใด ๆ ที่เกินความจำเป็นจากข้อบ่งชี้ทางการแพทย์</a:t>
            </a:r>
          </a:p>
          <a:p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การรักษาที่อยู่ระหว่างการทดลอง วิจัย</a:t>
            </a:r>
          </a:p>
          <a:p>
            <a:r>
              <a:rPr lang="th-TH" sz="2800" b="1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การบาดเจ็บจากการประสบภัยรถ ซึ่งอยู่ในความคุ้มครองตามกฎหมายว่าด้วยความคุ้มครองผู้ประสบภัยจากรถ  </a:t>
            </a:r>
            <a:r>
              <a:rPr lang="th-TH" sz="2800" b="1" u="sng" dirty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เฉพาะส่วนที่บริษัทหรือกองทุนกฎหมายนั้นต้องเป็นผู้จ่าย</a:t>
            </a:r>
          </a:p>
          <a:p>
            <a:endParaRPr lang="th-TH" sz="28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DE79697B-E83F-4E30-BDD4-D7309C7E7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06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31D0C-7AD2-4354-8F4D-AF5B3BB47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610" y="84175"/>
            <a:ext cx="9824100" cy="804268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rgbClr val="0000FF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th-TH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ประเด็นในการรับฟังความคิดเห็นทั่วไป ปี </a:t>
            </a:r>
            <a:r>
              <a:rPr lang="en-US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2562</a:t>
            </a:r>
            <a:endParaRPr lang="th-TH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199EA8F-446B-417B-B04A-2F0A8B101B18}"/>
              </a:ext>
            </a:extLst>
          </p:cNvPr>
          <p:cNvSpPr txBox="1"/>
          <p:nvPr/>
        </p:nvSpPr>
        <p:spPr>
          <a:xfrm>
            <a:off x="358326" y="1767170"/>
            <a:ext cx="5601047" cy="4893647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ประเด็นด้านประเภทและขอบเขตบริการสาธารณสุข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ประเด็นด้านมาตรฐานบริการสาธารณสุข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ประเด็นด้านการบริหารจัดการสำนักงาน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ประเด็นด้านการบริหารจัดการกองทุนหลักประกันสุขภาพแห่งชาติ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ประเด็นด้านการบริหารจัดการกองทุนหลักประกันสุขภาพท้องถิ่นและพื้นที่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ประเด็นด้านการมีส่วนร่วมของภาคประชาชน</a:t>
            </a:r>
          </a:p>
          <a:p>
            <a:pPr defTabSz="914400">
              <a:spcBef>
                <a:spcPct val="0"/>
              </a:spcBef>
            </a:pP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7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ประเด็นด้านการรับรู้และคุ้มครองสิทธิ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F54A16-A10E-435A-BA54-8794076E6830}"/>
              </a:ext>
            </a:extLst>
          </p:cNvPr>
          <p:cNvSpPr txBox="1"/>
          <p:nvPr/>
        </p:nvSpPr>
        <p:spPr>
          <a:xfrm>
            <a:off x="6099110" y="2118247"/>
            <a:ext cx="6009058" cy="26776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การขับเคลื่อนประเด็นที่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กองทุน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LTC</a:t>
            </a: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2.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การขับเคลื่อนประเด็นที่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การบริหารจัดการงบกองทุน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UC 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ลง รพ.สต.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3.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การขับเคลื่อนประเด็นที่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บริการแพทย์แผนไทยและแพทย์ทางเลือก</a:t>
            </a: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4.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รับฟังความเห็นจากกลุ่ม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PP Non UC * </a:t>
            </a:r>
            <a:endParaRPr lang="th-TH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defTabSz="914400"/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5. 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ประเด็นอื่นๆในพื้นที่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0947979-95CF-4BE1-99FA-45C40B66C6E7}"/>
              </a:ext>
            </a:extLst>
          </p:cNvPr>
          <p:cNvSpPr txBox="1"/>
          <p:nvPr/>
        </p:nvSpPr>
        <p:spPr>
          <a:xfrm>
            <a:off x="358331" y="1034674"/>
            <a:ext cx="5601049" cy="46166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ประเด็นรับฟังฯตามข้อบังคับฯ ทุกปี</a:t>
            </a:r>
            <a:endParaRPr lang="en-US" sz="2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7B79761-B444-4BF2-9B36-48F183D69425}"/>
              </a:ext>
            </a:extLst>
          </p:cNvPr>
          <p:cNvSpPr txBox="1"/>
          <p:nvPr/>
        </p:nvSpPr>
        <p:spPr>
          <a:xfrm>
            <a:off x="6088600" y="989714"/>
            <a:ext cx="6009058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914400"/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ประเด็นการขับเคลื่อนจากปี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2561</a:t>
            </a:r>
            <a:r>
              <a:rPr lang="th-TH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และเป็นประเด็นรับฟังของเขตในปี </a:t>
            </a:r>
            <a:r>
              <a:rPr lang="en-US" sz="2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2562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38FB809-00B7-468A-BCCA-0F149D5A25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6" y="258743"/>
            <a:ext cx="1293017" cy="539546"/>
          </a:xfrm>
          <a:prstGeom prst="rect">
            <a:avLst/>
          </a:prstGeom>
        </p:spPr>
      </p:pic>
      <p:pic>
        <p:nvPicPr>
          <p:cNvPr id="10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DE79697B-E83F-4E30-BDD4-D7309C7E7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32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C2E4E997-8672-4FFD-B8EC-9932A8E471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FE6BA9E6-1D9E-4D30-B528-D49FA1342E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3"/>
            <a:ext cx="12192003" cy="6858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7117" y="1587823"/>
            <a:ext cx="5799351" cy="4418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 defTabSz="914400">
              <a:lnSpc>
                <a:spcPts val="6400"/>
              </a:lnSpc>
              <a:buSzPct val="125000"/>
            </a:pP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สิทธิการ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รักษาพยาบาล</a:t>
            </a:r>
            <a:r>
              <a:rPr lang="en-US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 </a:t>
            </a:r>
            <a:r>
              <a:rPr lang="en-US" sz="3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ใน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ระบบหลักประกันสุขภาพ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เป็นสิทธิพื้นฐานของคนไทย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ตาม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พรบ.หลักประกันสุขภาพแห่งชาติ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2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พ.ศ</a:t>
            </a:r>
            <a:r>
              <a:rPr lang="en-US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2545” </a:t>
            </a:r>
          </a:p>
        </p:txBody>
      </p:sp>
      <p:pic>
        <p:nvPicPr>
          <p:cNvPr id="7" name="Picture 6" descr="A close up of a sign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5966" y="292008"/>
            <a:ext cx="4410256" cy="6189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53E4DEE-E996-40F8-8635-0FF43D7348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3" y="3"/>
            <a:ext cx="1220788" cy="6858001"/>
            <a:chOff x="-14288" y="0"/>
            <a:chExt cx="1220788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7" name="Rectangle 5">
              <a:extLst>
                <a:ext uri="{FF2B5EF4-FFF2-40B4-BE49-F238E27FC236}">
                  <a16:creationId xmlns="" xmlns:a16="http://schemas.microsoft.com/office/drawing/2014/main" id="{08BD1D3E-43CE-49EB-A424-0738950C642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14300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8" name="Freeform 6">
              <a:extLst>
                <a:ext uri="{FF2B5EF4-FFF2-40B4-BE49-F238E27FC236}">
                  <a16:creationId xmlns="" xmlns:a16="http://schemas.microsoft.com/office/drawing/2014/main" id="{E9182037-E3FA-489A-95D5-29E4248420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337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7">
              <a:extLst>
                <a:ext uri="{FF2B5EF4-FFF2-40B4-BE49-F238E27FC236}">
                  <a16:creationId xmlns="" xmlns:a16="http://schemas.microsoft.com/office/drawing/2014/main" id="{E8864E76-AD7F-4BEE-B3F6-A78FA42AEFA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8AD071B3-046D-4479-91FE-01E9AD7C8AA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0025" y="4763"/>
              <a:ext cx="369888" cy="1811338"/>
            </a:xfrm>
            <a:custGeom>
              <a:avLst/>
              <a:gdLst/>
              <a:ahLst/>
              <a:cxnLst/>
              <a:rect l="0" t="0" r="r" b="b"/>
              <a:pathLst>
                <a:path w="233" h="1141">
                  <a:moveTo>
                    <a:pt x="218" y="1141"/>
                  </a:moveTo>
                  <a:lnTo>
                    <a:pt x="0" y="626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623"/>
                  </a:lnTo>
                  <a:lnTo>
                    <a:pt x="233" y="1135"/>
                  </a:lnTo>
                  <a:lnTo>
                    <a:pt x="218" y="1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9">
              <a:extLst>
                <a:ext uri="{FF2B5EF4-FFF2-40B4-BE49-F238E27FC236}">
                  <a16:creationId xmlns="" xmlns:a16="http://schemas.microsoft.com/office/drawing/2014/main" id="{91D776F5-E902-4A4D-A75D-A46E063C9F3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03237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6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0">
              <a:extLst>
                <a:ext uri="{FF2B5EF4-FFF2-40B4-BE49-F238E27FC236}">
                  <a16:creationId xmlns="" xmlns:a16="http://schemas.microsoft.com/office/drawing/2014/main" id="{EBED8F24-A998-4952-AB68-E2074F0746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85750" y="4763"/>
              <a:ext cx="369888" cy="1430338"/>
            </a:xfrm>
            <a:custGeom>
              <a:avLst/>
              <a:gdLst/>
              <a:ahLst/>
              <a:cxnLst/>
              <a:rect l="0" t="0" r="r" b="b"/>
              <a:pathLst>
                <a:path w="233" h="901">
                  <a:moveTo>
                    <a:pt x="221" y="901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380"/>
                  </a:lnTo>
                  <a:lnTo>
                    <a:pt x="233" y="895"/>
                  </a:lnTo>
                  <a:lnTo>
                    <a:pt x="221" y="9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1">
              <a:extLst>
                <a:ext uri="{FF2B5EF4-FFF2-40B4-BE49-F238E27FC236}">
                  <a16:creationId xmlns="" xmlns:a16="http://schemas.microsoft.com/office/drawing/2014/main" id="{74D7A646-8CDC-49B3-9C44-3EF38DB4264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46100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2">
              <a:extLst>
                <a:ext uri="{FF2B5EF4-FFF2-40B4-BE49-F238E27FC236}">
                  <a16:creationId xmlns="" xmlns:a16="http://schemas.microsoft.com/office/drawing/2014/main" id="{D4E99D14-E4F4-419B-9AAF-8D1CEAB28A2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3" y="0"/>
                    <a:pt x="40" y="7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9"/>
                    <a:pt x="31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3">
              <a:extLst>
                <a:ext uri="{FF2B5EF4-FFF2-40B4-BE49-F238E27FC236}">
                  <a16:creationId xmlns="" xmlns:a16="http://schemas.microsoft.com/office/drawing/2014/main" id="{377E106C-5445-4A52-9F7E-DA17387442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88962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4">
              <a:extLst>
                <a:ext uri="{FF2B5EF4-FFF2-40B4-BE49-F238E27FC236}">
                  <a16:creationId xmlns="" xmlns:a16="http://schemas.microsoft.com/office/drawing/2014/main" id="{752BFE96-D378-4BAE-A64B-F851A34C47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41350" y="0"/>
              <a:ext cx="422275" cy="527050"/>
            </a:xfrm>
            <a:custGeom>
              <a:avLst/>
              <a:gdLst/>
              <a:ahLst/>
              <a:cxnLst/>
              <a:rect l="0" t="0" r="r" b="b"/>
              <a:pathLst>
                <a:path w="266" h="332">
                  <a:moveTo>
                    <a:pt x="257" y="332"/>
                  </a:moveTo>
                  <a:lnTo>
                    <a:pt x="48" y="123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3" y="114"/>
                  </a:lnTo>
                  <a:lnTo>
                    <a:pt x="266" y="320"/>
                  </a:lnTo>
                  <a:lnTo>
                    <a:pt x="257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15">
              <a:extLst>
                <a:ext uri="{FF2B5EF4-FFF2-40B4-BE49-F238E27FC236}">
                  <a16:creationId xmlns="" xmlns:a16="http://schemas.microsoft.com/office/drawing/2014/main" id="{B88FFB19-5A5E-4078-B467-9D4ABD21BD9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20762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Line 16">
              <a:extLst>
                <a:ext uri="{FF2B5EF4-FFF2-40B4-BE49-F238E27FC236}">
                  <a16:creationId xmlns="" xmlns:a16="http://schemas.microsoft.com/office/drawing/2014/main" id="{11042975-3D19-4728-BCDA-D3F5CD633ED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ShapeType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4763" y="9525"/>
              <a:ext cx="0" cy="0"/>
            </a:xfrm>
            <a:prstGeom prst="line">
              <a:avLst/>
            </a:prstGeom>
            <a:grpFill/>
            <a:ln w="15" cap="flat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</p:sp>
        <p:sp>
          <p:nvSpPr>
            <p:cNvPr id="29" name="Freeform 17">
              <a:extLst>
                <a:ext uri="{FF2B5EF4-FFF2-40B4-BE49-F238E27FC236}">
                  <a16:creationId xmlns="" xmlns:a16="http://schemas.microsoft.com/office/drawing/2014/main" id="{A28972BD-D2E1-4DCA-A907-2E3B6F6066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9525" y="1801813"/>
              <a:ext cx="123825" cy="127000"/>
            </a:xfrm>
            <a:custGeom>
              <a:avLst/>
              <a:gdLst/>
              <a:ahLst/>
              <a:cxnLst/>
              <a:rect l="0" t="0" r="r" b="b"/>
              <a:pathLst>
                <a:path w="78" h="80">
                  <a:moveTo>
                    <a:pt x="6" y="80"/>
                  </a:moveTo>
                  <a:lnTo>
                    <a:pt x="0" y="71"/>
                  </a:lnTo>
                  <a:lnTo>
                    <a:pt x="69" y="0"/>
                  </a:lnTo>
                  <a:lnTo>
                    <a:pt x="78" y="9"/>
                  </a:lnTo>
                  <a:lnTo>
                    <a:pt x="6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18">
              <a:extLst>
                <a:ext uri="{FF2B5EF4-FFF2-40B4-BE49-F238E27FC236}">
                  <a16:creationId xmlns="" xmlns:a16="http://schemas.microsoft.com/office/drawing/2014/main" id="{1C806824-5C2D-4747-B038-69EE4074B36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9525" y="3549650"/>
              <a:ext cx="147638" cy="481013"/>
            </a:xfrm>
            <a:custGeom>
              <a:avLst/>
              <a:gdLst/>
              <a:ahLst/>
              <a:cxnLst/>
              <a:rect l="0" t="0" r="r" b="b"/>
              <a:pathLst>
                <a:path w="93" h="303">
                  <a:moveTo>
                    <a:pt x="93" y="303"/>
                  </a:moveTo>
                  <a:lnTo>
                    <a:pt x="78" y="303"/>
                  </a:lnTo>
                  <a:lnTo>
                    <a:pt x="78" y="78"/>
                  </a:lnTo>
                  <a:lnTo>
                    <a:pt x="0" y="12"/>
                  </a:lnTo>
                  <a:lnTo>
                    <a:pt x="12" y="0"/>
                  </a:lnTo>
                  <a:lnTo>
                    <a:pt x="93" y="69"/>
                  </a:lnTo>
                  <a:lnTo>
                    <a:pt x="93" y="3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19">
              <a:extLst>
                <a:ext uri="{FF2B5EF4-FFF2-40B4-BE49-F238E27FC236}">
                  <a16:creationId xmlns="" xmlns:a16="http://schemas.microsoft.com/office/drawing/2014/main" id="{3B33F710-16D7-4F48-BFCA-66C9CA2352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28587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0">
              <a:extLst>
                <a:ext uri="{FF2B5EF4-FFF2-40B4-BE49-F238E27FC236}">
                  <a16:creationId xmlns="" xmlns:a16="http://schemas.microsoft.com/office/drawing/2014/main" id="{6C8C8ED4-90FA-4E97-AAF0-D5D51E6A93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04787" y="1849438"/>
              <a:ext cx="114300" cy="107950"/>
            </a:xfrm>
            <a:custGeom>
              <a:avLst/>
              <a:gdLst/>
              <a:ahLst/>
              <a:cxnLst/>
              <a:rect l="0" t="0" r="r" b="b"/>
              <a:pathLst>
                <a:path w="24" h="23">
                  <a:moveTo>
                    <a:pt x="12" y="23"/>
                  </a:moveTo>
                  <a:cubicBezTo>
                    <a:pt x="6" y="23"/>
                    <a:pt x="0" y="18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18" y="0"/>
                    <a:pt x="24" y="5"/>
                    <a:pt x="24" y="12"/>
                  </a:cubicBezTo>
                  <a:cubicBezTo>
                    <a:pt x="24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20" y="16"/>
                    <a:pt x="20" y="12"/>
                  </a:cubicBezTo>
                  <a:cubicBezTo>
                    <a:pt x="20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Rectangle 21">
              <a:extLst>
                <a:ext uri="{FF2B5EF4-FFF2-40B4-BE49-F238E27FC236}">
                  <a16:creationId xmlns="" xmlns:a16="http://schemas.microsoft.com/office/drawing/2014/main" id="{6C5EB9C1-B25F-4172-8A96-5950ECC828F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33350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34" name="Freeform 22">
              <a:extLst>
                <a:ext uri="{FF2B5EF4-FFF2-40B4-BE49-F238E27FC236}">
                  <a16:creationId xmlns="" xmlns:a16="http://schemas.microsoft.com/office/drawing/2014/main" id="{097E6E8A-9373-4655-882B-21715CCE97E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23837" y="5041900"/>
              <a:ext cx="369888" cy="1801813"/>
            </a:xfrm>
            <a:custGeom>
              <a:avLst/>
              <a:gdLst/>
              <a:ahLst/>
              <a:cxnLst/>
              <a:rect l="0" t="0" r="r" b="b"/>
              <a:pathLst>
                <a:path w="233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8" y="0"/>
                  </a:lnTo>
                  <a:lnTo>
                    <a:pt x="233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3">
              <a:extLst>
                <a:ext uri="{FF2B5EF4-FFF2-40B4-BE49-F238E27FC236}">
                  <a16:creationId xmlns="" xmlns:a16="http://schemas.microsoft.com/office/drawing/2014/main" id="{EB8CC766-1206-4372-ACAF-8230AF4D54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387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4">
              <a:extLst>
                <a:ext uri="{FF2B5EF4-FFF2-40B4-BE49-F238E27FC236}">
                  <a16:creationId xmlns="" xmlns:a16="http://schemas.microsoft.com/office/drawing/2014/main" id="{1C8E2511-2489-47B2-9C19-C410910DD9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-14288" y="5627688"/>
              <a:ext cx="85725" cy="1216025"/>
            </a:xfrm>
            <a:custGeom>
              <a:avLst/>
              <a:gdLst/>
              <a:ahLst/>
              <a:cxnLst/>
              <a:rect l="0" t="0" r="r" b="b"/>
              <a:pathLst>
                <a:path w="54" h="766">
                  <a:moveTo>
                    <a:pt x="54" y="766"/>
                  </a:moveTo>
                  <a:lnTo>
                    <a:pt x="36" y="766"/>
                  </a:lnTo>
                  <a:lnTo>
                    <a:pt x="36" y="149"/>
                  </a:lnTo>
                  <a:lnTo>
                    <a:pt x="0" y="3"/>
                  </a:lnTo>
                  <a:lnTo>
                    <a:pt x="18" y="0"/>
                  </a:lnTo>
                  <a:lnTo>
                    <a:pt x="54" y="146"/>
                  </a:lnTo>
                  <a:lnTo>
                    <a:pt x="54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25">
              <a:extLst>
                <a:ext uri="{FF2B5EF4-FFF2-40B4-BE49-F238E27FC236}">
                  <a16:creationId xmlns="" xmlns:a16="http://schemas.microsoft.com/office/drawing/2014/main" id="{D7820196-0A47-47EF-832C-A688E8977D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27050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26">
              <a:extLst>
                <a:ext uri="{FF2B5EF4-FFF2-40B4-BE49-F238E27FC236}">
                  <a16:creationId xmlns="" xmlns:a16="http://schemas.microsoft.com/office/drawing/2014/main" id="{4982E0BF-34AE-48A3-AD6B-E0F3CD05DB3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09562" y="5422900"/>
              <a:ext cx="374650" cy="1425575"/>
            </a:xfrm>
            <a:custGeom>
              <a:avLst/>
              <a:gdLst/>
              <a:ahLst/>
              <a:cxnLst/>
              <a:rect l="0" t="0" r="r" b="b"/>
              <a:pathLst>
                <a:path w="236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3" y="512"/>
                  </a:lnTo>
                  <a:lnTo>
                    <a:pt x="221" y="0"/>
                  </a:lnTo>
                  <a:lnTo>
                    <a:pt x="236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27">
              <a:extLst>
                <a:ext uri="{FF2B5EF4-FFF2-40B4-BE49-F238E27FC236}">
                  <a16:creationId xmlns="" xmlns:a16="http://schemas.microsoft.com/office/drawing/2014/main" id="{CD34643B-9DF2-4310-8868-48252C3393F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569912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Freeform 28">
              <a:extLst>
                <a:ext uri="{FF2B5EF4-FFF2-40B4-BE49-F238E27FC236}">
                  <a16:creationId xmlns="" xmlns:a16="http://schemas.microsoft.com/office/drawing/2014/main" id="{4E020C4E-AF64-44A8-B830-779541D8D5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1" name="Freeform 29">
              <a:extLst>
                <a:ext uri="{FF2B5EF4-FFF2-40B4-BE49-F238E27FC236}">
                  <a16:creationId xmlns="" xmlns:a16="http://schemas.microsoft.com/office/drawing/2014/main" id="{D97BC3D3-B1B3-4825-9169-BBEF1DBCF0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12775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0">
              <a:extLst>
                <a:ext uri="{FF2B5EF4-FFF2-40B4-BE49-F238E27FC236}">
                  <a16:creationId xmlns="" xmlns:a16="http://schemas.microsoft.com/office/drawing/2014/main" id="{A750DC4F-1DAF-470E-98C6-6C68DEB93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9925" y="6330950"/>
              <a:ext cx="417513" cy="517525"/>
            </a:xfrm>
            <a:custGeom>
              <a:avLst/>
              <a:gdLst/>
              <a:ahLst/>
              <a:cxnLst/>
              <a:rect l="0" t="0" r="r" b="b"/>
              <a:pathLst>
                <a:path w="263" h="326">
                  <a:moveTo>
                    <a:pt x="15" y="326"/>
                  </a:moveTo>
                  <a:lnTo>
                    <a:pt x="0" y="320"/>
                  </a:lnTo>
                  <a:lnTo>
                    <a:pt x="45" y="206"/>
                  </a:lnTo>
                  <a:lnTo>
                    <a:pt x="48" y="206"/>
                  </a:lnTo>
                  <a:lnTo>
                    <a:pt x="254" y="0"/>
                  </a:lnTo>
                  <a:lnTo>
                    <a:pt x="263" y="12"/>
                  </a:lnTo>
                  <a:lnTo>
                    <a:pt x="60" y="215"/>
                  </a:lnTo>
                  <a:lnTo>
                    <a:pt x="15" y="3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1">
              <a:extLst>
                <a:ext uri="{FF2B5EF4-FFF2-40B4-BE49-F238E27FC236}">
                  <a16:creationId xmlns="" xmlns:a16="http://schemas.microsoft.com/office/drawing/2014/main" id="{2F99594A-5BBD-4E10-A818-8BE52B7D952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1049337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</p:spTree>
    <p:extLst>
      <p:ext uri="{BB962C8B-B14F-4D97-AF65-F5344CB8AC3E}">
        <p14:creationId xmlns:p14="http://schemas.microsoft.com/office/powerpoint/2010/main" xmlns="" val="62057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="" xmlns:a16="http://schemas.microsoft.com/office/drawing/2014/main" id="{C6270675-9512-4978-8583-36659256EE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870" y="267542"/>
            <a:ext cx="9905999" cy="894962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>
            <a:glow rad="228600">
              <a:schemeClr val="tx1">
                <a:lumMod val="9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สำนักงานหลักประกันสุขภาพแห่งชาติ (</a:t>
            </a:r>
            <a:r>
              <a:rPr lang="th-TH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</a:t>
            </a:r>
            <a:r>
              <a:rPr lang="th-TH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pic>
        <p:nvPicPr>
          <p:cNvPr id="7" name="Picture 6" descr="A drawing of a face&#10;&#10;Description automatically generated">
            <a:extLst>
              <a:ext uri="{FF2B5EF4-FFF2-40B4-BE49-F238E27FC236}">
                <a16:creationId xmlns="" xmlns:a16="http://schemas.microsoft.com/office/drawing/2014/main" id="{1810BB2F-7624-4C4F-AA45-20ABF2B7E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974" y="6117194"/>
            <a:ext cx="1145457" cy="424703"/>
          </a:xfrm>
          <a:prstGeom prst="rect">
            <a:avLst/>
          </a:prstGeom>
        </p:spPr>
      </p:pic>
      <p:graphicFrame>
        <p:nvGraphicFramePr>
          <p:cNvPr id="9" name="Content Placeholder 2">
            <a:extLst>
              <a:ext uri="{FF2B5EF4-FFF2-40B4-BE49-F238E27FC236}">
                <a16:creationId xmlns="" xmlns:a16="http://schemas.microsoft.com/office/drawing/2014/main" id="{12274DC9-180C-4DAC-9551-BDA9486EE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20742913"/>
              </p:ext>
            </p:extLst>
          </p:nvPr>
        </p:nvGraphicFramePr>
        <p:xfrm>
          <a:off x="693682" y="1011707"/>
          <a:ext cx="11193518" cy="5496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263396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6109"/>
            <a:ext cx="12191999" cy="69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42B4DE-D2F4-4897-84F9-4F8FF289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0668" y="388373"/>
            <a:ext cx="1623029" cy="67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8857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78" y="301607"/>
            <a:ext cx="9409903" cy="1449919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00FF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สิทธิหลักประกันสุขภาพแห่งชาติ 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</a:t>
            </a:r>
            <a:r>
              <a:rPr lang="th-TH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บาท หรือ บัตรทอง)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4722" y="2120097"/>
            <a:ext cx="10079512" cy="4315494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บุคคลที่มีสัญชาติไทย และมีเลขประจำตัวประชาชน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หลัก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เป็นบุคคลที่ไม่ได้รับสิทธิสวัสดิการ หรือ สิทธิประกันสังคม หรือสิทธิสวัสดิการรัฐวิสาหกิจ หรือ สิทธิอื่น ๆ จากรัฐ ด้านบริการสาธารณสุข 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สำนักงานหลักประกันสุขภาพแห่งชาติ (</a:t>
            </a:r>
            <a:r>
              <a:rPr lang="th-TH" sz="2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สปสช.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ทำหน้าที่บริหารจัดการระบบ ให้เข้าถึงบริการสาธารณสุขที่มีมาตรฐาน </a:t>
            </a:r>
            <a:endParaRPr lang="th-TH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th-TH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ปัจจุบัน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มีผู้ใช้สิทธิหลักประกันสุขภาพ จำนวน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48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ล้านคน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A1795D9D-808B-4844-B1D6-9FFA120C7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9305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663" y="362589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h-TH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บุคคลที่มีสิทธิหลักประกันสุขภาพ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964" y="1621067"/>
            <a:ext cx="10745945" cy="3777622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เด็กแรกเกิดที่ไม่มีสิทธิสวัสดิการการรักษาพยาบาลจากพ่อแม่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บุตรข้าราชการที่บรรลุนิติภาวะ (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ปีขึ้นไป หรือ สมรส) 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บุตรข้าราชการคนที่ </a:t>
            </a:r>
            <a:r>
              <a:rPr lang="en-US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ขึ้นไป (สิทธิข้าราชการคุ้มครองบุตรเพียง </a:t>
            </a:r>
            <a:endParaRPr lang="en-U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3 </a:t>
            </a:r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คน)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ผู้ประกันตนที่ขาดส่งเงินสมทบกองทุนประกันสังคม (หมดสิทธิประกันสังคม)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ข้าราชการที่เกษียณอายุหรือออกจากราชการโดยมิรับบำนาญ </a:t>
            </a:r>
          </a:p>
          <a:p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ผู้ประกอบอาชีพอิสระ และไม่ได้เป็นผู้ประกันตน 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E243B59E-3CE6-4F77-817D-D8F332124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0445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0063" y="2039006"/>
            <a:ext cx="10356380" cy="2185263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FFFFFF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>
              <a:lnSpc>
                <a:spcPts val="7000"/>
              </a:lnSpc>
            </a:pPr>
            <a:r>
              <a:rPr lang="th-TH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สิทธิประโยชน์</a:t>
            </a:r>
            <a:br>
              <a:rPr lang="th-TH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4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ในระบบหลักประกันสุขภาพแห่งชาติ</a:t>
            </a:r>
          </a:p>
        </p:txBody>
      </p:sp>
      <p:pic>
        <p:nvPicPr>
          <p:cNvPr id="4" name="Picture 3" descr="A drawing of a face&#10;&#10;Description automatically generated">
            <a:extLst>
              <a:ext uri="{FF2B5EF4-FFF2-40B4-BE49-F238E27FC236}">
                <a16:creationId xmlns="" xmlns:a16="http://schemas.microsoft.com/office/drawing/2014/main" id="{F8A0383D-9E74-423D-A454-34672F78F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9656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660" y="516160"/>
            <a:ext cx="9730375" cy="1280890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glow rad="139700">
              <a:schemeClr val="tx1"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1.</a:t>
            </a:r>
            <a:r>
              <a:rPr lang="th-TH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บริการตรวจ การวินิจฉัย การรักษา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4405" y="2242232"/>
            <a:ext cx="9842643" cy="3777622"/>
          </a:xfrm>
        </p:spPr>
        <p:txBody>
          <a:bodyPr>
            <a:noAutofit/>
          </a:bodyPr>
          <a:lstStyle/>
          <a:p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ตั้งแต่โรคทั่วไป เช่น  ไข้หวัด จนถึงการรักษาโรคเรื้อรัง  โรคเฉพาะทางที่มีค่าใช้จ่ายสูง  เช่น  เบาหวาน ความดันโลหิตสูง  มะเร็ง  ไตวายเรื้อรัง  เอดส์  วัณโรค ผ่าตัดตาต้อกระจก ผ่าตัดหัวใจ </a:t>
            </a:r>
            <a:r>
              <a:rPr lang="th-TH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ฯลฯ   รวมถึงการฟื้นฟูสมรรถภาพ ตามข้อบ่งชี้ทางการแพทย์ </a:t>
            </a:r>
          </a:p>
        </p:txBody>
      </p:sp>
      <p:pic>
        <p:nvPicPr>
          <p:cNvPr id="5" name="Picture 4" descr="A drawing of a face&#10;&#10;Description automatically generated">
            <a:extLst>
              <a:ext uri="{FF2B5EF4-FFF2-40B4-BE49-F238E27FC236}">
                <a16:creationId xmlns="" xmlns:a16="http://schemas.microsoft.com/office/drawing/2014/main" id="{327AFFDF-A072-4BC6-A4F1-8957DD5463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670" y="6348421"/>
            <a:ext cx="1145457" cy="42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41762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1103</Words>
  <Application>Microsoft Office PowerPoint</Application>
  <PresentationFormat>กำหนดเอง</PresentationFormat>
  <Paragraphs>122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2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6" baseType="lpstr">
      <vt:lpstr>Circuit</vt:lpstr>
      <vt:lpstr>Office Theme</vt:lpstr>
      <vt:lpstr>ภาพนิ่ง 1</vt:lpstr>
      <vt:lpstr>ที่มาและความสำคัญ</vt:lpstr>
      <vt:lpstr>ภาพนิ่ง 3</vt:lpstr>
      <vt:lpstr>สำนักงานหลักประกันสุขภาพแห่งชาติ (สปสช.)</vt:lpstr>
      <vt:lpstr>ภาพนิ่ง 5</vt:lpstr>
      <vt:lpstr> สิทธิหลักประกันสุขภาพแห่งชาติ          (30 บาท หรือ บัตรทอง)</vt:lpstr>
      <vt:lpstr>บุคคลที่มีสิทธิหลักประกันสุขภาพ</vt:lpstr>
      <vt:lpstr>สิทธิประโยชน์ ในระบบหลักประกันสุขภาพแห่งชาติ</vt:lpstr>
      <vt:lpstr>1. บริการตรวจ การวินิจฉัย การรักษา </vt:lpstr>
      <vt:lpstr>ภาพนิ่ง 10</vt:lpstr>
      <vt:lpstr>ภาพนิ่ง 11</vt:lpstr>
      <vt:lpstr>ภาพนิ่ง 12</vt:lpstr>
      <vt:lpstr>ภาพนิ่ง 13</vt:lpstr>
      <vt:lpstr>ภาพนิ่ง 14</vt:lpstr>
      <vt:lpstr>ภาพนิ่ง 15</vt:lpstr>
      <vt:lpstr>ภาพนิ่ง 16</vt:lpstr>
      <vt:lpstr>ภาพนิ่ง 17</vt:lpstr>
      <vt:lpstr>ภาพนิ่ง 18</vt:lpstr>
      <vt:lpstr>ภาพนิ่ง 19</vt:lpstr>
      <vt:lpstr>ภาพนิ่ง 20</vt:lpstr>
      <vt:lpstr>ภาพนิ่ง 21</vt:lpstr>
      <vt:lpstr>ภาพนิ่ง 22</vt:lpstr>
      <vt:lpstr>บริการที่ไม่อยู่ในสิทธิหลักประกันสุขภาพแห่งชาติ  (เสียค่าใช้จ่ายเอง)</vt:lpstr>
      <vt:lpstr>ประเด็นในการรับฟังความคิดเห็นทั่วไป ปี 2562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สิทธิหลักประกันสุขภาพแห่งชาติ  หรือ “สิทธิบัตรทอง” หรือ “สิทธิ 30 บาท”</dc:title>
  <dc:creator>nhso 119</dc:creator>
  <cp:lastModifiedBy>prea</cp:lastModifiedBy>
  <cp:revision>51</cp:revision>
  <dcterms:created xsi:type="dcterms:W3CDTF">2019-04-11T15:07:01Z</dcterms:created>
  <dcterms:modified xsi:type="dcterms:W3CDTF">2019-06-07T08:23:19Z</dcterms:modified>
</cp:coreProperties>
</file>