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7010400" cy="92964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48" autoAdjust="0"/>
    <p:restoredTop sz="94660"/>
  </p:normalViewPr>
  <p:slideViewPr>
    <p:cSldViewPr showGuides="1">
      <p:cViewPr>
        <p:scale>
          <a:sx n="100" d="100"/>
          <a:sy n="100" d="100"/>
        </p:scale>
        <p:origin x="-2892" y="52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8" d="100"/>
        <a:sy n="6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1253C1A-875D-4E75-BFB8-4028EA8A7F12}" type="datetimeFigureOut">
              <a:rPr lang="th-TH" smtClean="0"/>
              <a:t>30/07/63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2298700" y="696913"/>
            <a:ext cx="24130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6AC471-7DB7-4103-86DE-58038C99EF0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760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>
          <a:xfrm>
            <a:off x="2298700" y="696913"/>
            <a:ext cx="2413000" cy="3486150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6AC471-7DB7-4103-86DE-58038C99EF0A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84048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7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1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25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38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51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64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76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6896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024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BFAD-EF14-4E45-967E-DBB4C2A00938}" type="datetimeFigureOut">
              <a:rPr lang="th-TH" smtClean="0"/>
              <a:t>30/07/63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AAB82-BB67-4A7F-A672-D26E822DF67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23857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BFAD-EF14-4E45-967E-DBB4C2A00938}" type="datetimeFigureOut">
              <a:rPr lang="th-TH" smtClean="0"/>
              <a:t>30/07/63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AAB82-BB67-4A7F-A672-D26E822DF67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74629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4972050" y="396702"/>
            <a:ext cx="1543050" cy="8452203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342900" y="396702"/>
            <a:ext cx="4514850" cy="8452203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BFAD-EF14-4E45-967E-DBB4C2A00938}" type="datetimeFigureOut">
              <a:rPr lang="th-TH" smtClean="0"/>
              <a:t>30/07/63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AAB82-BB67-4A7F-A672-D26E822DF67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90050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BFAD-EF14-4E45-967E-DBB4C2A00938}" type="datetimeFigureOut">
              <a:rPr lang="th-TH" smtClean="0"/>
              <a:t>30/07/63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AAB82-BB67-4A7F-A672-D26E822DF67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72580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7111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7"/>
          </a:xfrm>
        </p:spPr>
        <p:txBody>
          <a:bodyPr anchor="b"/>
          <a:lstStyle>
            <a:lvl1pPr marL="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1pPr>
            <a:lvl2pPr marL="81281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BFAD-EF14-4E45-967E-DBB4C2A00938}" type="datetimeFigureOut">
              <a:rPr lang="th-TH" smtClean="0"/>
              <a:t>30/07/63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AAB82-BB67-4A7F-A672-D26E822DF67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0600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4978"/>
            </a:lvl1pPr>
            <a:lvl2pPr>
              <a:defRPr sz="4267"/>
            </a:lvl2pPr>
            <a:lvl3pPr>
              <a:defRPr sz="3556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4978"/>
            </a:lvl1pPr>
            <a:lvl2pPr>
              <a:defRPr sz="4267"/>
            </a:lvl2pPr>
            <a:lvl3pPr>
              <a:defRPr sz="3556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BFAD-EF14-4E45-967E-DBB4C2A00938}" type="datetimeFigureOut">
              <a:rPr lang="th-TH" smtClean="0"/>
              <a:t>30/07/63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AAB82-BB67-4A7F-A672-D26E822DF67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30769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4267"/>
            </a:lvl1pPr>
            <a:lvl2pPr>
              <a:defRPr sz="3556"/>
            </a:lvl2pPr>
            <a:lvl3pPr>
              <a:defRPr sz="3200"/>
            </a:lvl3pPr>
            <a:lvl4pPr>
              <a:defRPr sz="2844"/>
            </a:lvl4pPr>
            <a:lvl5pPr>
              <a:defRPr sz="2844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1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4267"/>
            </a:lvl1pPr>
            <a:lvl2pPr>
              <a:defRPr sz="3556"/>
            </a:lvl2pPr>
            <a:lvl3pPr>
              <a:defRPr sz="3200"/>
            </a:lvl3pPr>
            <a:lvl4pPr>
              <a:defRPr sz="2844"/>
            </a:lvl4pPr>
            <a:lvl5pPr>
              <a:defRPr sz="2844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BFAD-EF14-4E45-967E-DBB4C2A00938}" type="datetimeFigureOut">
              <a:rPr lang="th-TH" smtClean="0"/>
              <a:t>30/07/63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AAB82-BB67-4A7F-A672-D26E822DF67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3243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BFAD-EF14-4E45-967E-DBB4C2A00938}" type="datetimeFigureOut">
              <a:rPr lang="th-TH" smtClean="0"/>
              <a:t>30/07/63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AAB82-BB67-4A7F-A672-D26E822DF67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94006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BFAD-EF14-4E45-967E-DBB4C2A00938}" type="datetimeFigureOut">
              <a:rPr lang="th-TH" smtClean="0"/>
              <a:t>30/07/63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AAB82-BB67-4A7F-A672-D26E822DF67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2180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3556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6"/>
          </a:xfrm>
        </p:spPr>
        <p:txBody>
          <a:bodyPr/>
          <a:lstStyle>
            <a:lvl1pPr>
              <a:defRPr sz="5689"/>
            </a:lvl1pPr>
            <a:lvl2pPr>
              <a:defRPr sz="4978"/>
            </a:lvl2pPr>
            <a:lvl3pPr>
              <a:defRPr sz="4267"/>
            </a:lvl3pPr>
            <a:lvl4pPr>
              <a:defRPr sz="3556"/>
            </a:lvl4pPr>
            <a:lvl5pPr>
              <a:defRPr sz="3556"/>
            </a:lvl5pPr>
            <a:lvl6pPr>
              <a:defRPr sz="3556"/>
            </a:lvl6pPr>
            <a:lvl7pPr>
              <a:defRPr sz="3556"/>
            </a:lvl7pPr>
            <a:lvl8pPr>
              <a:defRPr sz="3556"/>
            </a:lvl8pPr>
            <a:lvl9pPr>
              <a:defRPr sz="3556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2489"/>
            </a:lvl1pPr>
            <a:lvl2pPr marL="812810" indent="0">
              <a:buNone/>
              <a:defRPr sz="2133"/>
            </a:lvl2pPr>
            <a:lvl3pPr marL="1625620" indent="0">
              <a:buNone/>
              <a:defRPr sz="1778"/>
            </a:lvl3pPr>
            <a:lvl4pPr marL="2438430" indent="0">
              <a:buNone/>
              <a:defRPr sz="1600"/>
            </a:lvl4pPr>
            <a:lvl5pPr marL="3251241" indent="0">
              <a:buNone/>
              <a:defRPr sz="1600"/>
            </a:lvl5pPr>
            <a:lvl6pPr marL="4064051" indent="0">
              <a:buNone/>
              <a:defRPr sz="1600"/>
            </a:lvl6pPr>
            <a:lvl7pPr marL="4876861" indent="0">
              <a:buNone/>
              <a:defRPr sz="1600"/>
            </a:lvl7pPr>
            <a:lvl8pPr marL="5689671" indent="0">
              <a:buNone/>
              <a:defRPr sz="1600"/>
            </a:lvl8pPr>
            <a:lvl9pPr marL="6502481" indent="0">
              <a:buNone/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BFAD-EF14-4E45-967E-DBB4C2A00938}" type="datetimeFigureOut">
              <a:rPr lang="th-TH" smtClean="0"/>
              <a:t>30/07/63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AAB82-BB67-4A7F-A672-D26E822DF67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62493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1"/>
          </a:xfrm>
        </p:spPr>
        <p:txBody>
          <a:bodyPr anchor="b"/>
          <a:lstStyle>
            <a:lvl1pPr algn="l">
              <a:defRPr sz="3556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344216" y="885120"/>
            <a:ext cx="4114800" cy="5943600"/>
          </a:xfrm>
        </p:spPr>
        <p:txBody>
          <a:bodyPr/>
          <a:lstStyle>
            <a:lvl1pPr marL="0" indent="0">
              <a:buNone/>
              <a:defRPr sz="5689"/>
            </a:lvl1pPr>
            <a:lvl2pPr marL="812810" indent="0">
              <a:buNone/>
              <a:defRPr sz="4978"/>
            </a:lvl2pPr>
            <a:lvl3pPr marL="1625620" indent="0">
              <a:buNone/>
              <a:defRPr sz="4267"/>
            </a:lvl3pPr>
            <a:lvl4pPr marL="2438430" indent="0">
              <a:buNone/>
              <a:defRPr sz="3556"/>
            </a:lvl4pPr>
            <a:lvl5pPr marL="3251241" indent="0">
              <a:buNone/>
              <a:defRPr sz="3556"/>
            </a:lvl5pPr>
            <a:lvl6pPr marL="4064051" indent="0">
              <a:buNone/>
              <a:defRPr sz="3556"/>
            </a:lvl6pPr>
            <a:lvl7pPr marL="4876861" indent="0">
              <a:buNone/>
              <a:defRPr sz="3556"/>
            </a:lvl7pPr>
            <a:lvl8pPr marL="5689671" indent="0">
              <a:buNone/>
              <a:defRPr sz="3556"/>
            </a:lvl8pPr>
            <a:lvl9pPr marL="6502481" indent="0">
              <a:buNone/>
              <a:defRPr sz="3556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344216" y="7752821"/>
            <a:ext cx="4114800" cy="1162579"/>
          </a:xfrm>
        </p:spPr>
        <p:txBody>
          <a:bodyPr/>
          <a:lstStyle>
            <a:lvl1pPr marL="0" indent="0">
              <a:buNone/>
              <a:defRPr sz="2489"/>
            </a:lvl1pPr>
            <a:lvl2pPr marL="812810" indent="0">
              <a:buNone/>
              <a:defRPr sz="2133"/>
            </a:lvl2pPr>
            <a:lvl3pPr marL="1625620" indent="0">
              <a:buNone/>
              <a:defRPr sz="1778"/>
            </a:lvl3pPr>
            <a:lvl4pPr marL="2438430" indent="0">
              <a:buNone/>
              <a:defRPr sz="1600"/>
            </a:lvl4pPr>
            <a:lvl5pPr marL="3251241" indent="0">
              <a:buNone/>
              <a:defRPr sz="1600"/>
            </a:lvl5pPr>
            <a:lvl6pPr marL="4064051" indent="0">
              <a:buNone/>
              <a:defRPr sz="1600"/>
            </a:lvl6pPr>
            <a:lvl7pPr marL="4876861" indent="0">
              <a:buNone/>
              <a:defRPr sz="1600"/>
            </a:lvl7pPr>
            <a:lvl8pPr marL="5689671" indent="0">
              <a:buNone/>
              <a:defRPr sz="1600"/>
            </a:lvl8pPr>
            <a:lvl9pPr marL="6502481" indent="0">
              <a:buNone/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BFAD-EF14-4E45-967E-DBB4C2A00938}" type="datetimeFigureOut">
              <a:rPr lang="th-TH" smtClean="0"/>
              <a:t>30/07/63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AAB82-BB67-4A7F-A672-D26E822DF67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23544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FBFAD-EF14-4E45-967E-DBB4C2A00938}" type="datetimeFigureOut">
              <a:rPr lang="th-TH" smtClean="0"/>
              <a:t>30/07/63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AAB82-BB67-4A7F-A672-D26E822DF67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73228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625620" rtl="0" eaLnBrk="1" latinLnBrk="0" hangingPunct="1">
        <a:spcBef>
          <a:spcPct val="0"/>
        </a:spcBef>
        <a:buNone/>
        <a:defRPr sz="78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9608" indent="-609608" algn="l" defTabSz="1625620" rtl="0" eaLnBrk="1" latinLnBrk="0" hangingPunct="1">
        <a:spcBef>
          <a:spcPct val="20000"/>
        </a:spcBef>
        <a:buFont typeface="Arial" pitchFamily="34" charset="0"/>
        <a:buChar char="•"/>
        <a:defRPr sz="5689" kern="1200">
          <a:solidFill>
            <a:schemeClr val="tx1"/>
          </a:solidFill>
          <a:latin typeface="+mn-lt"/>
          <a:ea typeface="+mn-ea"/>
          <a:cs typeface="+mn-cs"/>
        </a:defRPr>
      </a:lvl1pPr>
      <a:lvl2pPr marL="1320817" indent="-508006" algn="l" defTabSz="1625620" rtl="0" eaLnBrk="1" latinLnBrk="0" hangingPunct="1">
        <a:spcBef>
          <a:spcPct val="20000"/>
        </a:spcBef>
        <a:buFont typeface="Arial" pitchFamily="34" charset="0"/>
        <a:buChar char="–"/>
        <a:defRPr sz="4978" kern="1200">
          <a:solidFill>
            <a:schemeClr val="tx1"/>
          </a:solidFill>
          <a:latin typeface="+mn-lt"/>
          <a:ea typeface="+mn-ea"/>
          <a:cs typeface="+mn-cs"/>
        </a:defRPr>
      </a:lvl2pPr>
      <a:lvl3pPr marL="2032025" indent="-406405" algn="l" defTabSz="162562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3pPr>
      <a:lvl4pPr marL="2844836" indent="-406405" algn="l" defTabSz="1625620" rtl="0" eaLnBrk="1" latinLnBrk="0" hangingPunct="1">
        <a:spcBef>
          <a:spcPct val="20000"/>
        </a:spcBef>
        <a:buFont typeface="Arial" pitchFamily="34" charset="0"/>
        <a:buChar char="–"/>
        <a:defRPr sz="3556" kern="1200">
          <a:solidFill>
            <a:schemeClr val="tx1"/>
          </a:solidFill>
          <a:latin typeface="+mn-lt"/>
          <a:ea typeface="+mn-ea"/>
          <a:cs typeface="+mn-cs"/>
        </a:defRPr>
      </a:lvl4pPr>
      <a:lvl5pPr marL="3657646" indent="-406405" algn="l" defTabSz="1625620" rtl="0" eaLnBrk="1" latinLnBrk="0" hangingPunct="1">
        <a:spcBef>
          <a:spcPct val="20000"/>
        </a:spcBef>
        <a:buFont typeface="Arial" pitchFamily="34" charset="0"/>
        <a:buChar char="»"/>
        <a:defRPr sz="3556" kern="1200">
          <a:solidFill>
            <a:schemeClr val="tx1"/>
          </a:solidFill>
          <a:latin typeface="+mn-lt"/>
          <a:ea typeface="+mn-ea"/>
          <a:cs typeface="+mn-cs"/>
        </a:defRPr>
      </a:lvl5pPr>
      <a:lvl6pPr marL="4470456" indent="-406405" algn="l" defTabSz="1625620" rtl="0" eaLnBrk="1" latinLnBrk="0" hangingPunct="1">
        <a:spcBef>
          <a:spcPct val="20000"/>
        </a:spcBef>
        <a:buFont typeface="Arial" pitchFamily="34" charset="0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6pPr>
      <a:lvl7pPr marL="5283266" indent="-406405" algn="l" defTabSz="1625620" rtl="0" eaLnBrk="1" latinLnBrk="0" hangingPunct="1">
        <a:spcBef>
          <a:spcPct val="20000"/>
        </a:spcBef>
        <a:buFont typeface="Arial" pitchFamily="34" charset="0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7pPr>
      <a:lvl8pPr marL="6096076" indent="-406405" algn="l" defTabSz="1625620" rtl="0" eaLnBrk="1" latinLnBrk="0" hangingPunct="1">
        <a:spcBef>
          <a:spcPct val="20000"/>
        </a:spcBef>
        <a:buFont typeface="Arial" pitchFamily="34" charset="0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8pPr>
      <a:lvl9pPr marL="6908886" indent="-406405" algn="l" defTabSz="1625620" rtl="0" eaLnBrk="1" latinLnBrk="0" hangingPunct="1">
        <a:spcBef>
          <a:spcPct val="20000"/>
        </a:spcBef>
        <a:buFont typeface="Arial" pitchFamily="34" charset="0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1625620" rtl="0" eaLnBrk="1" latinLnBrk="0" hangingPunct="1">
        <a:defRPr sz="4978" kern="1200">
          <a:solidFill>
            <a:schemeClr val="tx1"/>
          </a:solidFill>
          <a:latin typeface="+mn-lt"/>
          <a:ea typeface="+mn-ea"/>
          <a:cs typeface="+mn-cs"/>
        </a:defRPr>
      </a:lvl1pPr>
      <a:lvl2pPr marL="812810" algn="l" defTabSz="1625620" rtl="0" eaLnBrk="1" latinLnBrk="0" hangingPunct="1">
        <a:defRPr sz="4978" kern="1200">
          <a:solidFill>
            <a:schemeClr val="tx1"/>
          </a:solidFill>
          <a:latin typeface="+mn-lt"/>
          <a:ea typeface="+mn-ea"/>
          <a:cs typeface="+mn-cs"/>
        </a:defRPr>
      </a:lvl2pPr>
      <a:lvl3pPr marL="1625620" algn="l" defTabSz="1625620" rtl="0" eaLnBrk="1" latinLnBrk="0" hangingPunct="1">
        <a:defRPr sz="4978" kern="1200">
          <a:solidFill>
            <a:schemeClr val="tx1"/>
          </a:solidFill>
          <a:latin typeface="+mn-lt"/>
          <a:ea typeface="+mn-ea"/>
          <a:cs typeface="+mn-cs"/>
        </a:defRPr>
      </a:lvl3pPr>
      <a:lvl4pPr marL="2438430" algn="l" defTabSz="1625620" rtl="0" eaLnBrk="1" latinLnBrk="0" hangingPunct="1">
        <a:defRPr sz="4978" kern="1200">
          <a:solidFill>
            <a:schemeClr val="tx1"/>
          </a:solidFill>
          <a:latin typeface="+mn-lt"/>
          <a:ea typeface="+mn-ea"/>
          <a:cs typeface="+mn-cs"/>
        </a:defRPr>
      </a:lvl4pPr>
      <a:lvl5pPr marL="3251241" algn="l" defTabSz="1625620" rtl="0" eaLnBrk="1" latinLnBrk="0" hangingPunct="1">
        <a:defRPr sz="4978" kern="1200">
          <a:solidFill>
            <a:schemeClr val="tx1"/>
          </a:solidFill>
          <a:latin typeface="+mn-lt"/>
          <a:ea typeface="+mn-ea"/>
          <a:cs typeface="+mn-cs"/>
        </a:defRPr>
      </a:lvl5pPr>
      <a:lvl6pPr marL="4064051" algn="l" defTabSz="1625620" rtl="0" eaLnBrk="1" latinLnBrk="0" hangingPunct="1">
        <a:defRPr sz="4978" kern="1200">
          <a:solidFill>
            <a:schemeClr val="tx1"/>
          </a:solidFill>
          <a:latin typeface="+mn-lt"/>
          <a:ea typeface="+mn-ea"/>
          <a:cs typeface="+mn-cs"/>
        </a:defRPr>
      </a:lvl6pPr>
      <a:lvl7pPr marL="4876861" algn="l" defTabSz="1625620" rtl="0" eaLnBrk="1" latinLnBrk="0" hangingPunct="1">
        <a:defRPr sz="4978" kern="1200">
          <a:solidFill>
            <a:schemeClr val="tx1"/>
          </a:solidFill>
          <a:latin typeface="+mn-lt"/>
          <a:ea typeface="+mn-ea"/>
          <a:cs typeface="+mn-cs"/>
        </a:defRPr>
      </a:lvl7pPr>
      <a:lvl8pPr marL="5689671" algn="l" defTabSz="1625620" rtl="0" eaLnBrk="1" latinLnBrk="0" hangingPunct="1">
        <a:defRPr sz="4978" kern="1200">
          <a:solidFill>
            <a:schemeClr val="tx1"/>
          </a:solidFill>
          <a:latin typeface="+mn-lt"/>
          <a:ea typeface="+mn-ea"/>
          <a:cs typeface="+mn-cs"/>
        </a:defRPr>
      </a:lvl8pPr>
      <a:lvl9pPr marL="6502481" algn="l" defTabSz="1625620" rtl="0" eaLnBrk="1" latinLnBrk="0" hangingPunct="1">
        <a:defRPr sz="49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1.jp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27726" y="57324"/>
            <a:ext cx="6876484" cy="9906000"/>
          </a:xfrm>
          <a:prstGeom prst="rect">
            <a:avLst/>
          </a:prstGeom>
          <a:gradFill flip="none" rotWithShape="1">
            <a:gsLst>
              <a:gs pos="19000">
                <a:schemeClr val="accent2">
                  <a:lumMod val="0"/>
                  <a:lumOff val="100000"/>
                  <a:alpha val="26000"/>
                </a:schemeClr>
              </a:gs>
              <a:gs pos="100000">
                <a:srgbClr val="FF330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-26754" y="1500270"/>
            <a:ext cx="7011655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/>
              <a:t>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เนื่อง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ในวันเฉลิมพระชนมพรรษาพระบาทสมเด็จพระวชิรเกล้า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เจ้าอยู่หัว</a:t>
            </a: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 </a:t>
            </a:r>
            <a:endParaRPr lang="en-US" sz="2400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en-US" sz="2400" b="1" dirty="0" smtClean="0">
                <a:latin typeface="TH SarabunIT๙" pitchFamily="34" charset="-34"/>
                <a:cs typeface="TH SarabunIT๙" pitchFamily="34" charset="-34"/>
              </a:rPr>
              <a:t>        </a:t>
            </a: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กลุ่ม</a:t>
            </a: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งานทันตสาธารณสุข สำนักงานสาธารณสุขจังหวัดอ่างทอ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ง</a:t>
            </a:r>
          </a:p>
          <a:p>
            <a:pPr algn="ctr"/>
            <a:r>
              <a:rPr lang="th-TH" sz="3200" b="1" i="1" dirty="0" smtClean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H SarabunPSK" pitchFamily="34" charset="-34"/>
                <a:cs typeface="TH SarabunPSK" pitchFamily="34" charset="-34"/>
              </a:rPr>
              <a:t>จัดกิจกรรม</a:t>
            </a:r>
            <a:r>
              <a:rPr lang="th-TH" sz="3200" b="1" i="1" dirty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H SarabunPSK" pitchFamily="34" charset="-34"/>
                <a:cs typeface="TH SarabunPSK" pitchFamily="34" charset="-34"/>
              </a:rPr>
              <a:t>รณรงค์สร้างเสริมสุขภาพช่องปาก </a:t>
            </a:r>
            <a:endParaRPr lang="th-TH" sz="3200" b="1" i="1" dirty="0" smtClean="0">
              <a:solidFill>
                <a:schemeClr val="bg1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TH SarabunPSK" pitchFamily="34" charset="-34"/>
              <a:cs typeface="TH SarabunPSK" pitchFamily="34" charset="-34"/>
            </a:endParaRPr>
          </a:p>
          <a:p>
            <a:pPr algn="ctr"/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ณ 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เรือนจำ  อำเภอ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เมือง  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จังหวัดอ่างทอง</a:t>
            </a:r>
            <a:endParaRPr lang="th-TH" sz="2400" b="1" dirty="0">
              <a:latin typeface="TH SarabunPSK" pitchFamily="34" charset="-34"/>
              <a:cs typeface="TH SarabunPSK" pitchFamily="34" charset="-34"/>
            </a:endParaRPr>
          </a:p>
          <a:p>
            <a:pPr algn="ctr"/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วันที่  ๒๙  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กรกฎาคม 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๒๕๖๓</a:t>
            </a:r>
          </a:p>
        </p:txBody>
      </p:sp>
      <p:sp>
        <p:nvSpPr>
          <p:cNvPr id="2" name="Rectangle 1"/>
          <p:cNvSpPr/>
          <p:nvPr/>
        </p:nvSpPr>
        <p:spPr>
          <a:xfrm>
            <a:off x="-9242" y="0"/>
            <a:ext cx="6858000" cy="1280592"/>
          </a:xfrm>
          <a:prstGeom prst="rect">
            <a:avLst/>
          </a:prstGeom>
          <a:pattFill prst="pct60">
            <a:fgClr>
              <a:srgbClr val="FF6600"/>
            </a:fgClr>
            <a:bgClr>
              <a:srgbClr val="FF330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210" t="19722" r="10682" b="15200"/>
          <a:stretch/>
        </p:blipFill>
        <p:spPr>
          <a:xfrm>
            <a:off x="98577" y="69290"/>
            <a:ext cx="1277391" cy="113929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29928" y="57324"/>
            <a:ext cx="501130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000" b="1" i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โครงการราชทัณฑ์ ปันสุข </a:t>
            </a:r>
          </a:p>
          <a:p>
            <a:pPr algn="ctr"/>
            <a:r>
              <a:rPr lang="th-TH" sz="4000" b="1" i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ทำความ ดี เพื่อชาติ ศาสน์ กษัตริย์</a:t>
            </a:r>
            <a:endParaRPr lang="en-US" sz="4000" b="1" i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9" name="Flowchart: Process 8"/>
          <p:cNvSpPr/>
          <p:nvPr/>
        </p:nvSpPr>
        <p:spPr>
          <a:xfrm>
            <a:off x="-26754" y="1306387"/>
            <a:ext cx="6920305" cy="52230"/>
          </a:xfrm>
          <a:prstGeom prst="flowChart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Process 9"/>
          <p:cNvSpPr/>
          <p:nvPr/>
        </p:nvSpPr>
        <p:spPr>
          <a:xfrm>
            <a:off x="-26754" y="1450053"/>
            <a:ext cx="6920305" cy="50217"/>
          </a:xfrm>
          <a:prstGeom prst="flowChart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96145" y="5628605"/>
            <a:ext cx="60745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ให้ทันตสุขศึกษารายกลุ่มแก่ผู้ต้องขังชายและหญิง จำนวน ๑๑๖ คน</a:t>
            </a:r>
            <a:endParaRPr lang="th-TH" sz="2400" dirty="0" smtClean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r>
              <a:rPr lang="th-TH" sz="2400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ให้บริการตรวจฟันแก่ผู้ต้องขังชายและหญิงจำนวน ๑๑๖  คน</a:t>
            </a:r>
          </a:p>
          <a:p>
            <a:r>
              <a:rPr lang="th-TH" sz="2400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ให้บริการถอนฟันแก่ผู้ต้องขังจำนวน ๕๗ คน ๗๖ ซี่</a:t>
            </a:r>
          </a:p>
          <a:p>
            <a:r>
              <a:rPr lang="th-TH" sz="2400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กิจกรรมให้ความรู้ทางทันตสุขภาพ</a:t>
            </a:r>
            <a:r>
              <a:rPr lang="th-TH" sz="240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ผ่านโปสเตอร์</a:t>
            </a:r>
            <a:r>
              <a:rPr lang="th-TH" sz="2400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และภาพพลิก</a:t>
            </a:r>
            <a:endParaRPr lang="en-US" sz="24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pic>
        <p:nvPicPr>
          <p:cNvPr id="1026" name="Picture 2" descr="C:\Users\user\Desktop\65494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75" t="9212" r="4722" b="11120"/>
          <a:stretch/>
        </p:blipFill>
        <p:spPr bwMode="auto">
          <a:xfrm>
            <a:off x="2007306" y="3678330"/>
            <a:ext cx="2824903" cy="1949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user\Desktop\65504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833320"/>
            <a:ext cx="2166493" cy="1625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esktop\65521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0296" y="7834750"/>
            <a:ext cx="2197553" cy="1648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ser\Desktop\65523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0827" y="7851362"/>
            <a:ext cx="2153262" cy="1615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051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กระดาษ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</TotalTime>
  <Words>97</Words>
  <Application>Microsoft Office PowerPoint</Application>
  <PresentationFormat>A4 Paper (210x297 mm)</PresentationFormat>
  <Paragraphs>12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ชุดรูปแบบของ Office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Windows User</dc:creator>
  <cp:lastModifiedBy>user</cp:lastModifiedBy>
  <cp:revision>49</cp:revision>
  <cp:lastPrinted>2020-07-30T02:33:42Z</cp:lastPrinted>
  <dcterms:created xsi:type="dcterms:W3CDTF">2019-11-22T06:03:07Z</dcterms:created>
  <dcterms:modified xsi:type="dcterms:W3CDTF">2020-07-30T03:34:41Z</dcterms:modified>
</cp:coreProperties>
</file>