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howGuides="1">
      <p:cViewPr>
        <p:scale>
          <a:sx n="100" d="100"/>
          <a:sy n="100" d="100"/>
        </p:scale>
        <p:origin x="-2892" y="5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253C1A-875D-4E75-BFB8-4028EA8A7F12}" type="datetimeFigureOut">
              <a:rPr lang="th-TH" smtClean="0"/>
              <a:t>30/07/63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696913"/>
            <a:ext cx="24130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6AC471-7DB7-4103-86DE-58038C99E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60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2298700" y="696913"/>
            <a:ext cx="2413000" cy="348615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AC471-7DB7-4103-86DE-58038C99EF0A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4048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7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FAD-EF14-4E45-967E-DBB4C2A00938}" type="datetimeFigureOut">
              <a:rPr lang="th-TH" smtClean="0"/>
              <a:t>30/07/63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AB82-BB67-4A7F-A672-D26E822DF6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385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FAD-EF14-4E45-967E-DBB4C2A00938}" type="datetimeFigureOut">
              <a:rPr lang="th-TH" smtClean="0"/>
              <a:t>30/07/63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AB82-BB67-4A7F-A672-D26E822DF6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462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FAD-EF14-4E45-967E-DBB4C2A00938}" type="datetimeFigureOut">
              <a:rPr lang="th-TH" smtClean="0"/>
              <a:t>30/07/63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AB82-BB67-4A7F-A672-D26E822DF6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005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FAD-EF14-4E45-967E-DBB4C2A00938}" type="datetimeFigureOut">
              <a:rPr lang="th-TH" smtClean="0"/>
              <a:t>30/07/63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AB82-BB67-4A7F-A672-D26E822DF6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258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7111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FAD-EF14-4E45-967E-DBB4C2A00938}" type="datetimeFigureOut">
              <a:rPr lang="th-TH" smtClean="0"/>
              <a:t>30/07/63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AB82-BB67-4A7F-A672-D26E822DF6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600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4978"/>
            </a:lvl1pPr>
            <a:lvl2pPr>
              <a:defRPr sz="4267"/>
            </a:lvl2pPr>
            <a:lvl3pPr>
              <a:defRPr sz="3556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4978"/>
            </a:lvl1pPr>
            <a:lvl2pPr>
              <a:defRPr sz="4267"/>
            </a:lvl2pPr>
            <a:lvl3pPr>
              <a:defRPr sz="3556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FAD-EF14-4E45-967E-DBB4C2A00938}" type="datetimeFigureOut">
              <a:rPr lang="th-TH" smtClean="0"/>
              <a:t>30/07/63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AB82-BB67-4A7F-A672-D26E822DF6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076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4267"/>
            </a:lvl1pPr>
            <a:lvl2pPr>
              <a:defRPr sz="3556"/>
            </a:lvl2pPr>
            <a:lvl3pPr>
              <a:defRPr sz="3200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4267"/>
            </a:lvl1pPr>
            <a:lvl2pPr>
              <a:defRPr sz="3556"/>
            </a:lvl2pPr>
            <a:lvl3pPr>
              <a:defRPr sz="3200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FAD-EF14-4E45-967E-DBB4C2A00938}" type="datetimeFigureOut">
              <a:rPr lang="th-TH" smtClean="0"/>
              <a:t>30/07/63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AB82-BB67-4A7F-A672-D26E822DF6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243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FAD-EF14-4E45-967E-DBB4C2A00938}" type="datetimeFigureOut">
              <a:rPr lang="th-TH" smtClean="0"/>
              <a:t>30/07/63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AB82-BB67-4A7F-A672-D26E822DF6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400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FAD-EF14-4E45-967E-DBB4C2A00938}" type="datetimeFigureOut">
              <a:rPr lang="th-TH" smtClean="0"/>
              <a:t>30/07/63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AB82-BB67-4A7F-A672-D26E822DF6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18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3556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6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FAD-EF14-4E45-967E-DBB4C2A00938}" type="datetimeFigureOut">
              <a:rPr lang="th-TH" smtClean="0"/>
              <a:t>30/07/63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AB82-BB67-4A7F-A672-D26E822DF6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249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1"/>
          </a:xfrm>
        </p:spPr>
        <p:txBody>
          <a:bodyPr anchor="b"/>
          <a:lstStyle>
            <a:lvl1pPr algn="l">
              <a:defRPr sz="3556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FAD-EF14-4E45-967E-DBB4C2A00938}" type="datetimeFigureOut">
              <a:rPr lang="th-TH" smtClean="0"/>
              <a:t>30/07/63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AB82-BB67-4A7F-A672-D26E822DF6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354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FBFAD-EF14-4E45-967E-DBB4C2A00938}" type="datetimeFigureOut">
              <a:rPr lang="th-TH" smtClean="0"/>
              <a:t>30/07/63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AAB82-BB67-4A7F-A672-D26E822DF6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322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25620" rtl="0" eaLnBrk="1" latinLnBrk="0" hangingPunct="1"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608" indent="-609608" algn="l" defTabSz="1625620" rtl="0" eaLnBrk="1" latinLnBrk="0" hangingPunct="1">
        <a:spcBef>
          <a:spcPct val="20000"/>
        </a:spcBef>
        <a:buFont typeface="Arial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1pPr>
      <a:lvl2pPr marL="1320817" indent="-508006" algn="l" defTabSz="1625620" rtl="0" eaLnBrk="1" latinLnBrk="0" hangingPunct="1">
        <a:spcBef>
          <a:spcPct val="20000"/>
        </a:spcBef>
        <a:buFont typeface="Arial" pitchFamily="34" charset="0"/>
        <a:buChar char="–"/>
        <a:defRPr sz="4978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spcBef>
          <a:spcPct val="20000"/>
        </a:spcBef>
        <a:buFont typeface="Arial" pitchFamily="34" charset="0"/>
        <a:buChar char="–"/>
        <a:defRPr sz="3556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spcBef>
          <a:spcPct val="20000"/>
        </a:spcBef>
        <a:buFont typeface="Arial" pitchFamily="34" charset="0"/>
        <a:buChar char="»"/>
        <a:defRPr sz="3556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625620" rtl="0" eaLnBrk="1" latinLnBrk="0" hangingPunct="1"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4978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4978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4978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4978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4978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4978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4978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49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7726" y="57324"/>
            <a:ext cx="6876484" cy="9906000"/>
          </a:xfrm>
          <a:prstGeom prst="rect">
            <a:avLst/>
          </a:prstGeom>
          <a:gradFill flip="none" rotWithShape="1">
            <a:gsLst>
              <a:gs pos="19000">
                <a:schemeClr val="accent2">
                  <a:lumMod val="0"/>
                  <a:lumOff val="100000"/>
                  <a:alpha val="26000"/>
                </a:schemeClr>
              </a:gs>
              <a:gs pos="100000">
                <a:srgbClr val="FF33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26754" y="1500270"/>
            <a:ext cx="701165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เนื่อง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ในวันเฉลิมพระชนมพรรษาพระบาทสมเด็จพระวชิรเกล้า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เจ้าอยู่หัว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endParaRPr lang="en-US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400" b="1" dirty="0" smtClean="0">
                <a:latin typeface="TH SarabunIT๙" pitchFamily="34" charset="-34"/>
                <a:cs typeface="TH SarabunIT๙" pitchFamily="34" charset="-34"/>
              </a:rPr>
              <a:t>        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กลุ่ม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งานทันตสาธารณสุข สำนักงานสาธารณสุขจังหวัดอ่างทอ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ง</a:t>
            </a:r>
          </a:p>
          <a:p>
            <a:pPr algn="ctr"/>
            <a:r>
              <a:rPr lang="th-TH" sz="3200" b="1" i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H SarabunPSK" pitchFamily="34" charset="-34"/>
                <a:cs typeface="TH SarabunPSK" pitchFamily="34" charset="-34"/>
              </a:rPr>
              <a:t>จัดกิจกรรม</a:t>
            </a:r>
            <a:r>
              <a:rPr lang="th-TH" sz="3200" b="1" i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H SarabunPSK" pitchFamily="34" charset="-34"/>
                <a:cs typeface="TH SarabunPSK" pitchFamily="34" charset="-34"/>
              </a:rPr>
              <a:t>รณรงค์สร้างเสริมสุขภาพช่องปาก </a:t>
            </a:r>
            <a:endParaRPr lang="th-TH" sz="3200" b="1" i="1" dirty="0" smtClean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ณ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เรือนจำ  อำเภอ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เมือง 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จังหวัดอ่างทอง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วันที่  ๒๙ 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กรกฎาคม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๒๕๖๓</a:t>
            </a:r>
          </a:p>
        </p:txBody>
      </p:sp>
      <p:sp>
        <p:nvSpPr>
          <p:cNvPr id="2" name="Rectangle 1"/>
          <p:cNvSpPr/>
          <p:nvPr/>
        </p:nvSpPr>
        <p:spPr>
          <a:xfrm>
            <a:off x="-9242" y="0"/>
            <a:ext cx="6858000" cy="1280592"/>
          </a:xfrm>
          <a:prstGeom prst="rect">
            <a:avLst/>
          </a:prstGeom>
          <a:pattFill prst="pct60">
            <a:fgClr>
              <a:srgbClr val="FF6600"/>
            </a:fgClr>
            <a:bgClr>
              <a:srgbClr val="FF33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10" t="19722" r="10682" b="15200"/>
          <a:stretch/>
        </p:blipFill>
        <p:spPr>
          <a:xfrm>
            <a:off x="98577" y="69290"/>
            <a:ext cx="1277391" cy="11392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29928" y="57324"/>
            <a:ext cx="501130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โครงการราชทัณฑ์ ปันสุข </a:t>
            </a:r>
          </a:p>
          <a:p>
            <a:pPr algn="ctr"/>
            <a:r>
              <a:rPr lang="th-TH" sz="40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ทำความ ดี เพื่อชาติ ศาสน์ กษัตริย์</a:t>
            </a:r>
            <a:endParaRPr lang="en-US" sz="4000" b="1" i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-26754" y="1306387"/>
            <a:ext cx="6920305" cy="5223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-26754" y="1450053"/>
            <a:ext cx="6920305" cy="50217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6145" y="5628605"/>
            <a:ext cx="60745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ให้ทันตสุขศึกษารายกลุ่มแก่ผู้ต้องขังชายและหญิง จำนวน ๑๑๖ คน</a:t>
            </a:r>
            <a:endParaRPr lang="th-TH" sz="2400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ให้บริการตรวจฟันแก่ผู้ต้องขังชายและหญิงจำนวน ๑๑๖  คน</a:t>
            </a:r>
          </a:p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ให้บริการถอนฟันแก่ผู้ต้องขังจำนวน ๕๗ คน ๗๖ ซี่</a:t>
            </a:r>
          </a:p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กิจกรรมให้ความรู้ทางทันตสุขภาพ</a:t>
            </a:r>
            <a:r>
              <a:rPr lang="th-TH" sz="240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ผ่านโปสเตอร์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และภาพพลิก</a:t>
            </a: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C:\Users\user\Desktop\65494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5" t="9212" r="4722" b="11120"/>
          <a:stretch/>
        </p:blipFill>
        <p:spPr bwMode="auto">
          <a:xfrm>
            <a:off x="2007306" y="3678330"/>
            <a:ext cx="2824903" cy="194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user\Desktop\6550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33320"/>
            <a:ext cx="2166493" cy="162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6552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296" y="7834750"/>
            <a:ext cx="2197553" cy="164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65523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827" y="7851362"/>
            <a:ext cx="2153262" cy="161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51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กระดาษ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97</Words>
  <Application>Microsoft Office PowerPoint</Application>
  <PresentationFormat>A4 Paper (210x297 mm)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ชุดรูปแบบของ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user</cp:lastModifiedBy>
  <cp:revision>49</cp:revision>
  <cp:lastPrinted>2020-07-30T02:33:42Z</cp:lastPrinted>
  <dcterms:created xsi:type="dcterms:W3CDTF">2019-11-22T06:03:07Z</dcterms:created>
  <dcterms:modified xsi:type="dcterms:W3CDTF">2020-07-30T03:34:41Z</dcterms:modified>
</cp:coreProperties>
</file>