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172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836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87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233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16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784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358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912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371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839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1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98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303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075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5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549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33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432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70333" y="1394816"/>
            <a:ext cx="10642293" cy="2262781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solidFill>
                  <a:srgbClr val="7030A0"/>
                </a:solidFill>
              </a:rPr>
              <a:t>Top 3 </a:t>
            </a:r>
            <a:r>
              <a:rPr lang="th-TH" sz="6600" b="1" dirty="0" smtClean="0">
                <a:solidFill>
                  <a:srgbClr val="7030A0"/>
                </a:solidFill>
              </a:rPr>
              <a:t>ผล</a:t>
            </a:r>
            <a:r>
              <a:rPr lang="th-TH" sz="6600" b="1" smtClean="0">
                <a:solidFill>
                  <a:srgbClr val="7030A0"/>
                </a:solidFill>
              </a:rPr>
              <a:t>การปฏิบัติงาน</a:t>
            </a:r>
            <a:br>
              <a:rPr lang="th-TH" sz="6600" b="1" smtClean="0">
                <a:solidFill>
                  <a:srgbClr val="7030A0"/>
                </a:solidFill>
              </a:rPr>
            </a:br>
            <a:r>
              <a:rPr lang="th-TH" sz="6600" b="1" smtClean="0">
                <a:solidFill>
                  <a:srgbClr val="7030A0"/>
                </a:solidFill>
              </a:rPr>
              <a:t>ทัน</a:t>
            </a:r>
            <a:r>
              <a:rPr lang="th-TH" sz="6600" b="1" dirty="0" smtClean="0">
                <a:solidFill>
                  <a:srgbClr val="7030A0"/>
                </a:solidFill>
              </a:rPr>
              <a:t>ตก</a:t>
            </a:r>
            <a:r>
              <a:rPr lang="th-TH" sz="6600" b="1" dirty="0" err="1" smtClean="0">
                <a:solidFill>
                  <a:srgbClr val="7030A0"/>
                </a:solidFill>
              </a:rPr>
              <a:t>รรม</a:t>
            </a:r>
            <a:r>
              <a:rPr lang="th-TH" sz="6600" b="1" dirty="0" smtClean="0">
                <a:solidFill>
                  <a:srgbClr val="7030A0"/>
                </a:solidFill>
              </a:rPr>
              <a:t>เขต 4</a:t>
            </a:r>
            <a:endParaRPr lang="en-US" sz="6600" b="1">
              <a:solidFill>
                <a:srgbClr val="7030A0"/>
              </a:solidFill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593246" y="3811832"/>
            <a:ext cx="6815669" cy="1320802"/>
          </a:xfrm>
        </p:spPr>
        <p:txBody>
          <a:bodyPr>
            <a:normAutofit fontScale="92500" lnSpcReduction="20000"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th-TH" sz="4400" dirty="0" smtClean="0"/>
              <a:t>ข้อมูลจาก </a:t>
            </a:r>
            <a:r>
              <a:rPr lang="en-US" sz="4400" dirty="0" smtClean="0"/>
              <a:t>HDC</a:t>
            </a:r>
            <a:r>
              <a:rPr lang="th-TH" sz="4400" dirty="0" smtClean="0"/>
              <a:t>(การเข้าถึงบริการ)</a:t>
            </a:r>
          </a:p>
          <a:p>
            <a:pPr algn="ctr"/>
            <a:r>
              <a:rPr lang="th-TH" sz="4400" smtClean="0"/>
              <a:t>ต.ค.62 – ก.ย. </a:t>
            </a:r>
            <a:r>
              <a:rPr lang="th-TH" sz="4400" dirty="0" smtClean="0"/>
              <a:t>63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25729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8000" b="1" dirty="0" smtClean="0"/>
              <a:t>รักษารากฟันสูงสุด</a:t>
            </a:r>
            <a:endParaRPr lang="en-US" sz="8000" b="1" dirty="0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252718" y="2476499"/>
            <a:ext cx="4718304" cy="576262"/>
          </a:xfrm>
        </p:spPr>
        <p:txBody>
          <a:bodyPr/>
          <a:lstStyle/>
          <a:p>
            <a:r>
              <a:rPr lang="en-US" sz="4000" b="1" u="sng" dirty="0">
                <a:solidFill>
                  <a:srgbClr val="7030A0"/>
                </a:solidFill>
              </a:rPr>
              <a:t>M</a:t>
            </a:r>
            <a:r>
              <a:rPr lang="en-US" sz="4000" b="1" u="sng" dirty="0" smtClean="0">
                <a:solidFill>
                  <a:srgbClr val="7030A0"/>
                </a:solidFill>
              </a:rPr>
              <a:t>olar </a:t>
            </a:r>
            <a:endParaRPr lang="en-US" sz="4000" b="1" u="sng" dirty="0">
              <a:solidFill>
                <a:srgbClr val="7030A0"/>
              </a:solidFill>
            </a:endParaRP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095947" y="2956824"/>
            <a:ext cx="5023484" cy="2632605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th-TH" sz="4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รพ.สิงห์บุรี </a:t>
            </a:r>
            <a:r>
              <a:rPr lang="en-US" sz="4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43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102 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ซี่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4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รพ.บางใหญ่ </a:t>
            </a:r>
            <a:r>
              <a:rPr lang="en-US" sz="43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3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71 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ซี่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4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รพ.นครนายก, ปทุมธานี </a:t>
            </a:r>
            <a:r>
              <a:rPr lang="en-US" sz="43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300" b="1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43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en-US" sz="43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ซี่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80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5928" y="982132"/>
            <a:ext cx="10829580" cy="1303867"/>
          </a:xfrm>
        </p:spPr>
        <p:txBody>
          <a:bodyPr>
            <a:noAutofit/>
          </a:bodyPr>
          <a:lstStyle/>
          <a:p>
            <a:r>
              <a:rPr lang="th-TH" sz="8000" b="1" dirty="0" smtClean="0"/>
              <a:t>ใส่ฟัน สูงสุด</a:t>
            </a:r>
            <a:endParaRPr lang="en-US" sz="8000" b="1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b="1" u="sng" dirty="0" smtClean="0">
                <a:solidFill>
                  <a:srgbClr val="7030A0"/>
                </a:solidFill>
              </a:rPr>
              <a:t>Acrylic PD</a:t>
            </a:r>
            <a:endParaRPr lang="en-US" sz="4000" b="1" u="sng" dirty="0">
              <a:solidFill>
                <a:srgbClr val="7030A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รพ.พระนารายณ์ </a:t>
            </a: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483</a:t>
            </a: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ชิ้น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รพ.โคกสำโรง </a:t>
            </a: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461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ชิ้น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รพ.บางใหญ่ </a:t>
            </a: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207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ชิ้น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4000" b="1" u="sng" dirty="0" smtClean="0">
                <a:solidFill>
                  <a:srgbClr val="7030A0"/>
                </a:solidFill>
              </a:rPr>
              <a:t>Removable PD</a:t>
            </a:r>
            <a:endParaRPr lang="en-US" sz="4000" b="1" u="sng" dirty="0">
              <a:solidFill>
                <a:srgbClr val="7030A0"/>
              </a:solidFill>
            </a:endParaRP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5023484" cy="2632605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th-TH" sz="4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รพ.อยุธยา </a:t>
            </a:r>
            <a:r>
              <a:rPr lang="en-US" sz="4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4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61 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ชิ้น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4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รพ.อ่างทอง,บางกรวย </a:t>
            </a:r>
            <a:r>
              <a:rPr lang="en-US" sz="4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52 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ชิ้น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4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รพ.พระนารายณ์ </a:t>
            </a:r>
            <a:r>
              <a:rPr lang="en-US" sz="4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50</a:t>
            </a:r>
            <a:r>
              <a:rPr lang="en-US" sz="4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ชิ้น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20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5928" y="982132"/>
            <a:ext cx="10829580" cy="1303867"/>
          </a:xfrm>
        </p:spPr>
        <p:txBody>
          <a:bodyPr>
            <a:noAutofit/>
          </a:bodyPr>
          <a:lstStyle/>
          <a:p>
            <a:r>
              <a:rPr lang="th-TH" sz="8000" b="1" dirty="0" smtClean="0"/>
              <a:t>ใส่ฟัน สูงสุด</a:t>
            </a:r>
            <a:endParaRPr lang="en-US" sz="8000" b="1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b="1" u="sng" dirty="0" smtClean="0">
                <a:solidFill>
                  <a:srgbClr val="7030A0"/>
                </a:solidFill>
              </a:rPr>
              <a:t>Single Denture</a:t>
            </a:r>
            <a:endParaRPr lang="en-US" sz="4000" b="1" u="sng" dirty="0">
              <a:solidFill>
                <a:srgbClr val="7030A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รพ.พระนารายณ์ </a:t>
            </a: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251 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ชิ้น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รพ.วังน้อย</a:t>
            </a: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225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ชิ้น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รพ.โคกสำโรง </a:t>
            </a: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136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ชิ้น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4000" b="1" u="sng" dirty="0" smtClean="0">
                <a:solidFill>
                  <a:srgbClr val="7030A0"/>
                </a:solidFill>
              </a:rPr>
              <a:t>Completer </a:t>
            </a:r>
            <a:r>
              <a:rPr lang="en-US" sz="4000" b="1" u="sng" dirty="0" err="1">
                <a:solidFill>
                  <a:srgbClr val="7030A0"/>
                </a:solidFill>
              </a:rPr>
              <a:t>D</a:t>
            </a:r>
            <a:r>
              <a:rPr lang="en-US" sz="4000" b="1" u="sng" dirty="0" err="1" smtClean="0">
                <a:solidFill>
                  <a:srgbClr val="7030A0"/>
                </a:solidFill>
              </a:rPr>
              <a:t>entrue</a:t>
            </a:r>
            <a:endParaRPr lang="en-US" sz="4000" b="1" u="sng" dirty="0">
              <a:solidFill>
                <a:srgbClr val="7030A0"/>
              </a:solidFill>
            </a:endParaRP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5023484" cy="263260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h-TH" sz="4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รพ.โคกสำโรง </a:t>
            </a:r>
            <a:r>
              <a:rPr lang="en-US" sz="4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4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190 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ชิ้น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4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รพ.เสนา </a:t>
            </a:r>
            <a:r>
              <a:rPr lang="en-US" sz="4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93 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ชิ้น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4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รพ.บ้านนา </a:t>
            </a:r>
            <a:r>
              <a:rPr lang="en-US" sz="4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r>
              <a:rPr lang="th-TH" sz="4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0</a:t>
            </a:r>
            <a:r>
              <a:rPr lang="en-US" sz="4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ชิ้น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31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5928" y="982132"/>
            <a:ext cx="10829580" cy="1303867"/>
          </a:xfrm>
        </p:spPr>
        <p:txBody>
          <a:bodyPr>
            <a:noAutofit/>
          </a:bodyPr>
          <a:lstStyle/>
          <a:p>
            <a:r>
              <a:rPr lang="th-TH" sz="8000" b="1" dirty="0" smtClean="0"/>
              <a:t>ใส่ฟัน สูงสุด</a:t>
            </a:r>
            <a:endParaRPr lang="en-US" sz="8000" b="1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idx="1"/>
          </p:nvPr>
        </p:nvSpPr>
        <p:spPr>
          <a:xfrm>
            <a:off x="3300470" y="2667000"/>
            <a:ext cx="4718304" cy="576262"/>
          </a:xfrm>
        </p:spPr>
        <p:txBody>
          <a:bodyPr/>
          <a:lstStyle/>
          <a:p>
            <a:r>
              <a:rPr lang="en-US" sz="4000" b="1" u="sng" dirty="0" smtClean="0">
                <a:solidFill>
                  <a:srgbClr val="7030A0"/>
                </a:solidFill>
              </a:rPr>
              <a:t>Crown &amp; Bridge</a:t>
            </a:r>
            <a:endParaRPr lang="en-US" sz="4000" b="1" u="sng" dirty="0">
              <a:solidFill>
                <a:srgbClr val="7030A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2"/>
          </p:nvPr>
        </p:nvSpPr>
        <p:spPr>
          <a:xfrm>
            <a:off x="3300470" y="3243262"/>
            <a:ext cx="4718304" cy="263260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รพ.บางกรวย </a:t>
            </a: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525</a:t>
            </a: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ซี่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รพ.บางใหญ่ </a:t>
            </a: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356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ซี่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รพ.พระนั่งเกล้า </a:t>
            </a: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291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ซี่</a:t>
            </a:r>
          </a:p>
        </p:txBody>
      </p:sp>
    </p:spTree>
    <p:extLst>
      <p:ext uri="{BB962C8B-B14F-4D97-AF65-F5344CB8AC3E}">
        <p14:creationId xmlns:p14="http://schemas.microsoft.com/office/powerpoint/2010/main" val="413098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8000" b="1" dirty="0" smtClean="0"/>
              <a:t>ยอดผู้ป่วยสูงสุด</a:t>
            </a:r>
            <a:r>
              <a:rPr lang="th-TH" sz="5500" b="1" dirty="0" smtClean="0"/>
              <a:t>(ทุกสิทธิ)</a:t>
            </a:r>
            <a:endParaRPr lang="en-US" sz="55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รพ.บางใหญ่  </a:t>
            </a: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22,090 ราย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รพ.สระบุรี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18,919  ราย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รพ.บางกรวย </a:t>
            </a: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1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8,818</a:t>
            </a: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</a:p>
        </p:txBody>
      </p:sp>
    </p:spTree>
    <p:extLst>
      <p:ext uri="{BB962C8B-B14F-4D97-AF65-F5344CB8AC3E}">
        <p14:creationId xmlns:p14="http://schemas.microsoft.com/office/powerpoint/2010/main" val="338663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8000" b="1" smtClean="0"/>
              <a:t>ยอดขูดหินปูนสูงสุด</a:t>
            </a:r>
            <a:endParaRPr lang="en-US" sz="8000" b="1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รพ.บางกรวย</a:t>
            </a: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2,534</a:t>
            </a: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รพ.พระนารายณ์ </a:t>
            </a:r>
            <a:r>
              <a:rPr lang="en-US" sz="40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40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2,126 ราย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รพ.บางใหญ่ </a:t>
            </a:r>
            <a:r>
              <a:rPr lang="en-US" sz="4000" b="1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0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1,842 ราย</a:t>
            </a:r>
            <a:endParaRPr lang="th-TH" sz="40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4884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8000" b="1" smtClean="0"/>
              <a:t>ยอดอุดฟันสูงสุด</a:t>
            </a:r>
            <a:endParaRPr lang="en-US" sz="8000" b="1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รพ. บางใหญ่  </a:t>
            </a: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6,438</a:t>
            </a: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รพ.บางกรวย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0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5,467  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รพ.นครนายก </a:t>
            </a:r>
            <a:r>
              <a:rPr lang="en-US" sz="40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0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3,791</a:t>
            </a:r>
            <a:r>
              <a:rPr lang="en-US" sz="40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</a:p>
        </p:txBody>
      </p:sp>
    </p:spTree>
    <p:extLst>
      <p:ext uri="{BB962C8B-B14F-4D97-AF65-F5344CB8AC3E}">
        <p14:creationId xmlns:p14="http://schemas.microsoft.com/office/powerpoint/2010/main" val="280397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8000" b="1" dirty="0" smtClean="0"/>
              <a:t>ยอด </a:t>
            </a:r>
            <a:r>
              <a:rPr lang="en-US" sz="8000" b="1" smtClean="0"/>
              <a:t>Sealant </a:t>
            </a:r>
            <a:r>
              <a:rPr lang="th-TH" sz="8000" b="1" smtClean="0"/>
              <a:t>สูงสุด</a:t>
            </a:r>
            <a:endParaRPr lang="en-US" sz="80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รพ.หนองแค </a:t>
            </a: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1,201</a:t>
            </a: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รพ.วิเศษชัยชาญ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1,200  ราย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รพ.สระบุรี </a:t>
            </a: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0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1,106</a:t>
            </a:r>
            <a:r>
              <a:rPr lang="en-US" sz="40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</a:p>
        </p:txBody>
      </p:sp>
    </p:spTree>
    <p:extLst>
      <p:ext uri="{BB962C8B-B14F-4D97-AF65-F5344CB8AC3E}">
        <p14:creationId xmlns:p14="http://schemas.microsoft.com/office/powerpoint/2010/main" val="277598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25417" y="982132"/>
            <a:ext cx="9971181" cy="1303867"/>
          </a:xfrm>
        </p:spPr>
        <p:txBody>
          <a:bodyPr>
            <a:noAutofit/>
          </a:bodyPr>
          <a:lstStyle/>
          <a:p>
            <a:r>
              <a:rPr lang="th-TH" sz="8000" b="1" dirty="0" smtClean="0"/>
              <a:t>งานทันตก</a:t>
            </a:r>
            <a:r>
              <a:rPr lang="th-TH" sz="8000" b="1" dirty="0" err="1" smtClean="0"/>
              <a:t>รรม</a:t>
            </a:r>
            <a:r>
              <a:rPr lang="th-TH" sz="8000" b="1" dirty="0" smtClean="0"/>
              <a:t>เด็ก2-</a:t>
            </a:r>
            <a:r>
              <a:rPr lang="th-TH" sz="8000" b="1" smtClean="0"/>
              <a:t>เด็ก5</a:t>
            </a:r>
            <a:r>
              <a:rPr lang="en-US" sz="8000" b="1" smtClean="0"/>
              <a:t> </a:t>
            </a:r>
            <a:r>
              <a:rPr lang="th-TH" sz="8000" b="1" dirty="0" smtClean="0"/>
              <a:t>สูงสุด</a:t>
            </a:r>
            <a:endParaRPr lang="en-US" sz="80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h-TH" sz="40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รพ.บางใหญ่ </a:t>
            </a:r>
            <a:r>
              <a:rPr lang="en-US" sz="40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0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282</a:t>
            </a:r>
            <a:r>
              <a:rPr lang="en-US" sz="40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40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รพ.ปทุมธานี</a:t>
            </a:r>
            <a:r>
              <a:rPr lang="en-US" sz="40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0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144 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รพ.สระบุรี </a:t>
            </a:r>
            <a:r>
              <a:rPr lang="en-US" sz="40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0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116</a:t>
            </a:r>
            <a:r>
              <a:rPr lang="en-US" sz="40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</a:p>
        </p:txBody>
      </p:sp>
    </p:spTree>
    <p:extLst>
      <p:ext uri="{BB962C8B-B14F-4D97-AF65-F5344CB8AC3E}">
        <p14:creationId xmlns:p14="http://schemas.microsoft.com/office/powerpoint/2010/main" val="315014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25417" y="982132"/>
            <a:ext cx="9971181" cy="1303867"/>
          </a:xfrm>
        </p:spPr>
        <p:txBody>
          <a:bodyPr>
            <a:noAutofit/>
          </a:bodyPr>
          <a:lstStyle/>
          <a:p>
            <a:r>
              <a:rPr lang="th-TH" sz="8000" b="1" smtClean="0"/>
              <a:t>งานศัลยกรรมฯ2-7</a:t>
            </a:r>
            <a:r>
              <a:rPr lang="en-US" sz="8000" b="1" smtClean="0"/>
              <a:t> </a:t>
            </a:r>
            <a:r>
              <a:rPr lang="th-TH" sz="8000" b="1" dirty="0" smtClean="0"/>
              <a:t>สูงสุด</a:t>
            </a:r>
            <a:endParaRPr lang="en-US" sz="80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รพ.พระนารายณ์ </a:t>
            </a: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814</a:t>
            </a: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รพ.พระนครศรีอยุธยา </a:t>
            </a:r>
            <a:r>
              <a:rPr lang="en-US" sz="40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605</a:t>
            </a:r>
            <a:r>
              <a:rPr lang="th-TH" sz="40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ราย</a:t>
            </a:r>
            <a:endParaRPr lang="th-TH" sz="40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รพ.ปทุมธานี</a:t>
            </a: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0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582</a:t>
            </a:r>
            <a:r>
              <a:rPr lang="th-TH" sz="40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ราย</a:t>
            </a:r>
            <a:endParaRPr lang="th-TH" sz="40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2131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8000" b="1" dirty="0" smtClean="0"/>
              <a:t>งานปริทันต์สูงสุด</a:t>
            </a:r>
            <a:endParaRPr lang="en-US" sz="8000" b="1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4000" b="1" u="sng" smtClean="0">
                <a:solidFill>
                  <a:srgbClr val="7030A0"/>
                </a:solidFill>
              </a:rPr>
              <a:t>ปริทันต์ 3-4 </a:t>
            </a:r>
            <a:endParaRPr lang="en-US" sz="4000" b="1" u="sng">
              <a:solidFill>
                <a:srgbClr val="7030A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รพ.อ่างทอง </a:t>
            </a: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975</a:t>
            </a: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รพ.พระนั่งเกล้า </a:t>
            </a: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504 ราย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รพ.บางใหญ่ </a:t>
            </a: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446 ราย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h-TH" sz="4000" b="1" u="sng" dirty="0" smtClean="0">
                <a:solidFill>
                  <a:srgbClr val="7030A0"/>
                </a:solidFill>
              </a:rPr>
              <a:t>ปริทันต์ 5-8 </a:t>
            </a:r>
            <a:endParaRPr lang="en-US" sz="4000" b="1" u="sng" dirty="0">
              <a:solidFill>
                <a:srgbClr val="7030A0"/>
              </a:solidFill>
            </a:endParaRP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5023484" cy="2632605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th-TH" sz="4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รพ.แก่งคอย </a:t>
            </a:r>
            <a:r>
              <a:rPr lang="en-US" sz="4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4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112 ราย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4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รพ.ปทุมธานี </a:t>
            </a:r>
            <a:r>
              <a:rPr lang="en-US" sz="4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80 ราย</a:t>
            </a:r>
            <a:endParaRPr lang="en-US" sz="43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th-TH" sz="4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รพ.พระนครศรีอยุธยา </a:t>
            </a:r>
            <a:r>
              <a:rPr lang="en-US" sz="4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79 </a:t>
            </a:r>
            <a:r>
              <a:rPr lang="th-TH" sz="4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0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8000" b="1" dirty="0" smtClean="0"/>
              <a:t>รักษารากฟันสูงสุด</a:t>
            </a:r>
            <a:endParaRPr lang="en-US" sz="8000" b="1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b="1" u="sng" dirty="0" smtClean="0">
                <a:solidFill>
                  <a:srgbClr val="7030A0"/>
                </a:solidFill>
              </a:rPr>
              <a:t>Anterior tooth </a:t>
            </a:r>
            <a:endParaRPr lang="en-US" sz="4000" b="1" u="sng" dirty="0">
              <a:solidFill>
                <a:srgbClr val="7030A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รพ.บางใหญ่ </a:t>
            </a:r>
            <a:r>
              <a:rPr lang="en-US" sz="40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0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109</a:t>
            </a:r>
            <a:r>
              <a:rPr lang="en-US" sz="40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ซี่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40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รพ.ชัยบาดาล </a:t>
            </a:r>
            <a:r>
              <a:rPr lang="en-US" sz="40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0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89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ซี่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รพ.บางกรวย </a:t>
            </a:r>
            <a:r>
              <a:rPr lang="en-US" sz="40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0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85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ซี่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4000" b="1" u="sng" dirty="0" smtClean="0">
                <a:solidFill>
                  <a:srgbClr val="7030A0"/>
                </a:solidFill>
              </a:rPr>
              <a:t>Premolar </a:t>
            </a:r>
            <a:endParaRPr lang="en-US" sz="4000" b="1" u="sng" dirty="0">
              <a:solidFill>
                <a:srgbClr val="7030A0"/>
              </a:solidFill>
            </a:endParaRP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5023484" cy="263260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h-TH" sz="4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รพ.พระนั่งเกล้า </a:t>
            </a:r>
            <a:r>
              <a:rPr lang="en-US" sz="4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4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74 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ซี่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4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รพ.สิงห์บุรี </a:t>
            </a:r>
            <a:r>
              <a:rPr lang="en-US" sz="4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65 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ซี่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4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รพ.วังน้อย </a:t>
            </a:r>
            <a:r>
              <a:rPr lang="en-US" sz="4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44</a:t>
            </a:r>
            <a:r>
              <a:rPr lang="en-US" sz="4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ซี่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52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ชีวภาพ">
  <a:themeElements>
    <a:clrScheme name="ชีวภาพ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ชีวภาพ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ชีวภาพ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203</TotalTime>
  <Words>374</Words>
  <Application>Microsoft Office PowerPoint</Application>
  <PresentationFormat>แบบจอกว้าง</PresentationFormat>
  <Paragraphs>73</Paragraphs>
  <Slides>13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13</vt:i4>
      </vt:variant>
    </vt:vector>
  </HeadingPairs>
  <TitlesOfParts>
    <vt:vector size="19" baseType="lpstr">
      <vt:lpstr>Angsana New</vt:lpstr>
      <vt:lpstr>Arial</vt:lpstr>
      <vt:lpstr>Cordia New</vt:lpstr>
      <vt:lpstr>Garamond</vt:lpstr>
      <vt:lpstr>TH SarabunPSK</vt:lpstr>
      <vt:lpstr>ชีวภาพ</vt:lpstr>
      <vt:lpstr>Top 3 ผลการปฏิบัติงาน ทันตกรรมเขต 4</vt:lpstr>
      <vt:lpstr>ยอดผู้ป่วยสูงสุด(ทุกสิทธิ)</vt:lpstr>
      <vt:lpstr>ยอดขูดหินปูนสูงสุด</vt:lpstr>
      <vt:lpstr>ยอดอุดฟันสูงสุด</vt:lpstr>
      <vt:lpstr>ยอด Sealant สูงสุด</vt:lpstr>
      <vt:lpstr>งานทันตกรรมเด็ก2-เด็ก5 สูงสุด</vt:lpstr>
      <vt:lpstr>งานศัลยกรรมฯ2-7 สูงสุด</vt:lpstr>
      <vt:lpstr>งานปริทันต์สูงสุด</vt:lpstr>
      <vt:lpstr>รักษารากฟันสูงสุด</vt:lpstr>
      <vt:lpstr>รักษารากฟันสูงสุด</vt:lpstr>
      <vt:lpstr>ใส่ฟัน สูงสุด</vt:lpstr>
      <vt:lpstr>ใส่ฟัน สูงสุด</vt:lpstr>
      <vt:lpstr>ใส่ฟัน สูงสุด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3 ผลการปฏิบัติงาน ทันตกรรมเขต 4</dc:title>
  <dc:creator>danuyot srisumpuwong</dc:creator>
  <cp:lastModifiedBy>danuyot srisumpuwong</cp:lastModifiedBy>
  <cp:revision>15</cp:revision>
  <dcterms:created xsi:type="dcterms:W3CDTF">2020-09-24T12:43:09Z</dcterms:created>
  <dcterms:modified xsi:type="dcterms:W3CDTF">2020-09-24T16:06:46Z</dcterms:modified>
</cp:coreProperties>
</file>