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4" r:id="rId5"/>
    <p:sldId id="265" r:id="rId6"/>
    <p:sldId id="269" r:id="rId7"/>
    <p:sldId id="260" r:id="rId8"/>
    <p:sldId id="261" r:id="rId9"/>
    <p:sldId id="263" r:id="rId10"/>
    <p:sldId id="270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EBD4-056D-4046-AFD5-FC28832F3839}" type="datetimeFigureOut">
              <a:rPr lang="th-TH" smtClean="0"/>
              <a:t>16/06/63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BE2-9978-4179-8F90-D764E75E246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EBD4-056D-4046-AFD5-FC28832F3839}" type="datetimeFigureOut">
              <a:rPr lang="th-TH" smtClean="0"/>
              <a:t>16/06/63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BE2-9978-4179-8F90-D764E75E246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EBD4-056D-4046-AFD5-FC28832F3839}" type="datetimeFigureOut">
              <a:rPr lang="th-TH" smtClean="0"/>
              <a:t>16/06/63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BE2-9978-4179-8F90-D764E75E2463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EBD4-056D-4046-AFD5-FC28832F3839}" type="datetimeFigureOut">
              <a:rPr lang="th-TH" smtClean="0"/>
              <a:t>16/06/63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BE2-9978-4179-8F90-D764E75E2463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EBD4-056D-4046-AFD5-FC28832F3839}" type="datetimeFigureOut">
              <a:rPr lang="th-TH" smtClean="0"/>
              <a:t>16/06/63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BE2-9978-4179-8F90-D764E75E246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EBD4-056D-4046-AFD5-FC28832F3839}" type="datetimeFigureOut">
              <a:rPr lang="th-TH" smtClean="0"/>
              <a:t>16/06/63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BE2-9978-4179-8F90-D764E75E2463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EBD4-056D-4046-AFD5-FC28832F3839}" type="datetimeFigureOut">
              <a:rPr lang="th-TH" smtClean="0"/>
              <a:t>16/06/63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BE2-9978-4179-8F90-D764E75E246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EBD4-056D-4046-AFD5-FC28832F3839}" type="datetimeFigureOut">
              <a:rPr lang="th-TH" smtClean="0"/>
              <a:t>16/06/63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BE2-9978-4179-8F90-D764E75E246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EBD4-056D-4046-AFD5-FC28832F3839}" type="datetimeFigureOut">
              <a:rPr lang="th-TH" smtClean="0"/>
              <a:t>16/06/63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BE2-9978-4179-8F90-D764E75E246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EBD4-056D-4046-AFD5-FC28832F3839}" type="datetimeFigureOut">
              <a:rPr lang="th-TH" smtClean="0"/>
              <a:t>16/06/63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BE2-9978-4179-8F90-D764E75E2463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EBD4-056D-4046-AFD5-FC28832F3839}" type="datetimeFigureOut">
              <a:rPr lang="th-TH" smtClean="0"/>
              <a:t>16/06/63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BE2-9978-4179-8F90-D764E75E2463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0FEBD4-056D-4046-AFD5-FC28832F3839}" type="datetimeFigureOut">
              <a:rPr lang="th-TH" smtClean="0"/>
              <a:t>16/06/63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9617BE2-9978-4179-8F90-D764E75E2463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 normal  </a:t>
            </a:r>
            <a:r>
              <a:rPr lang="th-TH" dirty="0" smtClean="0"/>
              <a:t>ทางทันตก</a:t>
            </a:r>
            <a:r>
              <a:rPr lang="th-TH" dirty="0" err="1" smtClean="0"/>
              <a:t>รรม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7848872" cy="982960"/>
          </a:xfrm>
        </p:spPr>
        <p:txBody>
          <a:bodyPr>
            <a:noAutofit/>
          </a:bodyPr>
          <a:lstStyle/>
          <a:p>
            <a:pPr algn="l"/>
            <a:r>
              <a:rPr lang="th-TH" sz="3200" dirty="0" smtClean="0">
                <a:solidFill>
                  <a:schemeClr val="tx1"/>
                </a:solidFill>
              </a:rPr>
              <a:t>หัตถการที่มีความเสี่ยงสูงทางทันตก</a:t>
            </a:r>
            <a:r>
              <a:rPr lang="th-TH" sz="3200" dirty="0" err="1" smtClean="0">
                <a:solidFill>
                  <a:schemeClr val="tx1"/>
                </a:solidFill>
              </a:rPr>
              <a:t>รรม</a:t>
            </a:r>
            <a:r>
              <a:rPr lang="th-TH" sz="3200" dirty="0">
                <a:solidFill>
                  <a:schemeClr val="tx1"/>
                </a:solidFill>
              </a:rPr>
              <a:t> </a:t>
            </a:r>
            <a:r>
              <a:rPr lang="th-TH" sz="3200" dirty="0" smtClean="0">
                <a:solidFill>
                  <a:schemeClr val="tx1"/>
                </a:solidFill>
              </a:rPr>
              <a:t>เช่น งาน  </a:t>
            </a:r>
            <a:r>
              <a:rPr lang="th-TH" sz="3200" dirty="0" smtClean="0">
                <a:solidFill>
                  <a:schemeClr val="tx1"/>
                </a:solidFill>
              </a:rPr>
              <a:t>ขูดหินปูน  </a:t>
            </a:r>
            <a:r>
              <a:rPr lang="th-TH" sz="3200" dirty="0" smtClean="0">
                <a:solidFill>
                  <a:schemeClr val="tx1"/>
                </a:solidFill>
              </a:rPr>
              <a:t>อุด</a:t>
            </a:r>
            <a:r>
              <a:rPr lang="th-TH" sz="3200" dirty="0" smtClean="0">
                <a:solidFill>
                  <a:schemeClr val="tx1"/>
                </a:solidFill>
              </a:rPr>
              <a:t>ฟัน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65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งานส่งเสริมป้องกัน ตรวจ เคลือบฟลูออไรด์ </a:t>
            </a:r>
          </a:p>
          <a:p>
            <a:r>
              <a:rPr lang="th-TH" sz="3600" dirty="0" smtClean="0"/>
              <a:t>งาน ถอนฟัน </a:t>
            </a:r>
          </a:p>
          <a:p>
            <a:r>
              <a:rPr lang="th-TH" sz="3600" dirty="0" smtClean="0"/>
              <a:t>ประสานงานส่งต่อ รับบริการใน </a:t>
            </a:r>
            <a:r>
              <a:rPr lang="th-TH" sz="3600" dirty="0" err="1" smtClean="0"/>
              <a:t>รพช</a:t>
            </a:r>
            <a:r>
              <a:rPr lang="en-US" sz="3600" dirty="0" smtClean="0"/>
              <a:t>.</a:t>
            </a:r>
            <a:endParaRPr lang="th-TH" sz="360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งานทันตก</a:t>
            </a:r>
            <a:r>
              <a:rPr lang="th-TH" dirty="0" err="1" smtClean="0"/>
              <a:t>รรม</a:t>
            </a:r>
            <a:r>
              <a:rPr lang="th-TH" dirty="0" smtClean="0"/>
              <a:t> ใน รพ</a:t>
            </a:r>
            <a:r>
              <a:rPr lang="en-US" dirty="0" smtClean="0"/>
              <a:t>.</a:t>
            </a:r>
            <a:r>
              <a:rPr lang="th-TH" dirty="0" smtClean="0"/>
              <a:t>สต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6511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65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" r="50235" b="73"/>
          <a:stretch/>
        </p:blipFill>
        <p:spPr bwMode="auto">
          <a:xfrm>
            <a:off x="251520" y="260648"/>
            <a:ext cx="8388424" cy="626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657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8"/>
          <a:stretch/>
        </p:blipFill>
        <p:spPr bwMode="auto">
          <a:xfrm>
            <a:off x="459249" y="332656"/>
            <a:ext cx="8424936" cy="59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17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340768"/>
            <a:ext cx="8507368" cy="47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628800"/>
            <a:ext cx="3678555" cy="229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ystem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28968" r="48605" b="22727"/>
          <a:stretch/>
        </p:blipFill>
        <p:spPr bwMode="auto">
          <a:xfrm>
            <a:off x="0" y="2996952"/>
            <a:ext cx="4866136" cy="356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18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3"/>
          <a:stretch/>
        </p:blipFill>
        <p:spPr bwMode="auto">
          <a:xfrm>
            <a:off x="1835696" y="836712"/>
            <a:ext cx="5326123" cy="57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002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3" b="13829"/>
          <a:stretch/>
        </p:blipFill>
        <p:spPr bwMode="auto">
          <a:xfrm>
            <a:off x="539552" y="1412776"/>
            <a:ext cx="4009231" cy="523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176464" cy="1072124"/>
          </a:xfrm>
        </p:spPr>
        <p:txBody>
          <a:bodyPr/>
          <a:lstStyle/>
          <a:p>
            <a:r>
              <a:rPr lang="en-US" dirty="0" smtClean="0"/>
              <a:t>System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88955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Line  group 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18" y="1759884"/>
            <a:ext cx="3487638" cy="497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91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356" y="2674938"/>
            <a:ext cx="345122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</a:t>
            </a:r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9" r="8549"/>
          <a:stretch/>
        </p:blipFill>
        <p:spPr bwMode="auto">
          <a:xfrm>
            <a:off x="6228184" y="764704"/>
            <a:ext cx="2540000" cy="289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5256584" cy="394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580456" cy="258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0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06716" y="2674938"/>
            <a:ext cx="6138506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US" dirty="0" smtClean="0"/>
              <a:t>Structure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4746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402832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th-TH" dirty="0"/>
          </a:p>
        </p:txBody>
      </p:sp>
      <p:pic>
        <p:nvPicPr>
          <p:cNvPr id="5123" name="Picture 3" descr="C:\Users\สสจ.อ่างทอง\Downloads\IMG_3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08820"/>
            <a:ext cx="331236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4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3"/>
            <a:ext cx="4970489" cy="330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  <a:endParaRPr lang="th-TH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26191" r="66088" b="18750"/>
          <a:stretch/>
        </p:blipFill>
        <p:spPr bwMode="auto">
          <a:xfrm>
            <a:off x="5076056" y="2564904"/>
            <a:ext cx="3672114" cy="402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304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แบบคลาสสิก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126</TotalTime>
  <Words>57</Words>
  <Application>Microsoft Office PowerPoint</Application>
  <PresentationFormat>นำเสนอทางหน้าจอ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รูปคลื่น</vt:lpstr>
      <vt:lpstr>New  normal  ทางทันตกรรม</vt:lpstr>
      <vt:lpstr>งานนำเสนอ PowerPoint</vt:lpstr>
      <vt:lpstr>System</vt:lpstr>
      <vt:lpstr>System</vt:lpstr>
      <vt:lpstr>System</vt:lpstr>
      <vt:lpstr>System</vt:lpstr>
      <vt:lpstr>Structure</vt:lpstr>
      <vt:lpstr>People</vt:lpstr>
      <vt:lpstr>People</vt:lpstr>
      <vt:lpstr>งานทันตกรรม ใน รพ.สต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 normal  ทางทันตกรรม</dc:title>
  <dc:creator>สสจ.อ่างทอง</dc:creator>
  <cp:lastModifiedBy>สสจ.อ่างทอง</cp:lastModifiedBy>
  <cp:revision>11</cp:revision>
  <dcterms:created xsi:type="dcterms:W3CDTF">2020-06-16T03:03:41Z</dcterms:created>
  <dcterms:modified xsi:type="dcterms:W3CDTF">2020-06-16T05:40:19Z</dcterms:modified>
</cp:coreProperties>
</file>