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64" r:id="rId5"/>
    <p:sldId id="297" r:id="rId6"/>
    <p:sldId id="276" r:id="rId7"/>
    <p:sldId id="281" r:id="rId8"/>
    <p:sldId id="283" r:id="rId9"/>
    <p:sldId id="284" r:id="rId10"/>
    <p:sldId id="293" r:id="rId11"/>
    <p:sldId id="285" r:id="rId12"/>
    <p:sldId id="286" r:id="rId13"/>
    <p:sldId id="287" r:id="rId14"/>
    <p:sldId id="288" r:id="rId15"/>
    <p:sldId id="289" r:id="rId16"/>
    <p:sldId id="294" r:id="rId17"/>
    <p:sldId id="298" r:id="rId18"/>
    <p:sldId id="290" r:id="rId19"/>
    <p:sldId id="291" r:id="rId20"/>
    <p:sldId id="292" r:id="rId21"/>
    <p:sldId id="295" r:id="rId22"/>
    <p:sldId id="296" r:id="rId23"/>
    <p:sldId id="299" r:id="rId24"/>
    <p:sldId id="282" r:id="rId25"/>
    <p:sldId id="266" r:id="rId26"/>
  </p:sldIdLst>
  <p:sldSz cx="12188825" cy="6858000"/>
  <p:notesSz cx="6858000" cy="9144000"/>
  <p:defaultTextStyle>
    <a:defPPr rtl="0">
      <a:defRPr lang="th-th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9" d="100"/>
          <a:sy n="89" d="100"/>
        </p:scale>
        <p:origin x="46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FB69B67-E85B-470D-965B-DA5C7578CD73}" type="datetime1">
              <a:rPr lang="th-TH" smtClean="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20/09/67</a:t>
            </a:fld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h-TH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solidFill>
                <a:schemeClr val="tx2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072EF0-3C50-4D91-B91C-2213D00F0586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8796F01-7154-41E0-B48B-A6921757531A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899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US" noProof="0"/>
              <a:t>Click to edit Master subtitle style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57A51E2-1BA5-417D-BC47-9422BC57E108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1C5AD9-787D-40FA-8A4D-16A055B9AF81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145AFDF-B53C-4CD9-80E4-B4088879D285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91C5AD9-787D-40FA-8A4D-16A055B9AF81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BC1996E-10AE-4C28-85C5-9FA38E44E317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A60BA0E-20D0-4E7C-B286-26C960A6788F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2BAB5D3-F1E9-41BF-847D-31817D0DAD52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marL="2011328"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A6698478-B372-4787-8881-445E2693459F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A42A27-FB70-4C15-96B0-AF2D7DDE5BE1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noProof="0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h-TH" noProof="0"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B01018-E1D5-46A9-9411-6C9CC13372A4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algn="l" rtl="0">
              <a:defRPr sz="2000"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 algn="l" rtl="0"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2861B5F-5E8D-47A4-BCF5-02B0B84FF4FE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FBB78A-01B4-41F2-96B0-677A4A282832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th-TH" noProof="0" dirty="0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n-US" noProof="0"/>
              <a:t>Click icon to add picture</a:t>
            </a:r>
            <a:endParaRPr lang="th-TH" noProof="0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07CFFA4-8E53-4EAD-85A4-0CA1F3FB7878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DFBB78A-01B4-41F2-96B0-677A4A282832}" type="slidenum">
              <a:rPr lang="th-TH" noProof="0" smtClean="0"/>
              <a:pPr/>
              <a:t>‹#›</a:t>
            </a:fld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h-TH" noProof="0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D216207-C1B3-4589-8970-65AC48A3B688}" type="datetime1">
              <a:rPr lang="th-TH" smtClean="0"/>
              <a:pPr/>
              <a:t>20/09/67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B37DED6-D4C7-42EE-AB49-D2E39E64FDE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02324" y="1340768"/>
            <a:ext cx="6624736" cy="2362447"/>
          </a:xfrm>
        </p:spPr>
        <p:txBody>
          <a:bodyPr rtlCol="0">
            <a:normAutofit/>
          </a:bodyPr>
          <a:lstStyle/>
          <a:p>
            <a:pPr rtl="0"/>
            <a:r>
              <a:rPr lang="th-TH" sz="7200" dirty="0">
                <a:latin typeface="Leelawadee" panose="020B0502040204020203" pitchFamily="34" charset="-34"/>
                <a:cs typeface="Leelawadee" panose="020B0502040204020203" pitchFamily="34" charset="-34"/>
              </a:rPr>
              <a:t>หนังสือของฉัน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26660" y="5517232"/>
            <a:ext cx="3354296" cy="654968"/>
          </a:xfrm>
        </p:spPr>
        <p:txBody>
          <a:bodyPr rtlCol="0"/>
          <a:lstStyle/>
          <a:p>
            <a:pPr rtl="0"/>
            <a:r>
              <a:rPr lang="th-TH" dirty="0"/>
              <a:t>ทพ.วิวัฒน์ ธาราสมบัติ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รพ.บางกรวย จ.นนทบุรี พ.ศ.2536-61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ระบบสารสนเทศและเวชระเบียน</a:t>
            </a:r>
            <a:r>
              <a:rPr lang="en-US" dirty="0"/>
              <a:t>(IM)</a:t>
            </a:r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174D0-85E9-9B58-BE6F-FC8321ACC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55" y="2348880"/>
            <a:ext cx="7724261" cy="40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0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รพ.บางกรวย จ.นนทบุรี พ.ศ.2536-61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Digital OPD </a:t>
            </a:r>
            <a:r>
              <a:rPr lang="en-US" dirty="0"/>
              <a:t>Card </a:t>
            </a:r>
            <a:r>
              <a:rPr lang="th-TH" dirty="0"/>
              <a:t>ปีพ</a:t>
            </a:r>
            <a:r>
              <a:rPr lang="en-US" dirty="0"/>
              <a:t>.</a:t>
            </a:r>
            <a:r>
              <a:rPr lang="th-TH" dirty="0"/>
              <a:t>ศ.</a:t>
            </a:r>
            <a:r>
              <a:rPr lang="en-US" dirty="0"/>
              <a:t>2543 (HIS)</a:t>
            </a:r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1391-C33E-FD9E-9B29-4C73421DE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2248325"/>
            <a:ext cx="6798044" cy="41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รพ.บางกรวย จ.นนทบุรี พ.ศ.2536-61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CFO </a:t>
            </a:r>
            <a:r>
              <a:rPr lang="th-TH" dirty="0"/>
              <a:t>บัญชีเกณฑ์คงค้าง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847353-0490-E70D-92BB-4936A96B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68" y="2348880"/>
            <a:ext cx="7992887" cy="42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0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รพ.บางกรวย จ.นนทบุรี พ.ศ.2536-61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72816"/>
            <a:ext cx="9589841" cy="4824536"/>
          </a:xfrm>
        </p:spPr>
        <p:txBody>
          <a:bodyPr/>
          <a:lstStyle/>
          <a:p>
            <a:r>
              <a:rPr lang="th-TH" dirty="0"/>
              <a:t>ความผิดพลาดเป็นบทเรียน</a:t>
            </a:r>
            <a:endParaRPr lang="en-US" dirty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076" y="2564904"/>
            <a:ext cx="59817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รพ.บางกรวย จ.นนทบุรี พ.ศ.2536-61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เป็นผู้ถูกกล่าวหา จากทันตแพทยสภา จากกรณีที่มีคนไข้ไปร้องเรียนจพง.ทันตสาธารณสุข </a:t>
            </a:r>
            <a:r>
              <a:rPr lang="th-TH" dirty="0" smtClean="0"/>
              <a:t>ที่</a:t>
            </a:r>
            <a:r>
              <a:rPr lang="th-TH" dirty="0" smtClean="0"/>
              <a:t>มา</a:t>
            </a:r>
            <a:r>
              <a:rPr lang="th-TH" dirty="0" smtClean="0"/>
              <a:t>ปฏิบัติงานใน</a:t>
            </a:r>
            <a:r>
              <a:rPr lang="th-TH" dirty="0"/>
              <a:t>โรงพยาบาล ในฐานะอยู่ในความควบคุมของเจ้าหน้าที่ซึ่งประกอบวิชาชีพทันตกรรม (ระเบียบกระทรวงสาธารณสุขฯ (ฉบับที่  ๒) พ.ศ.  ๒๕๕๙ )</a:t>
            </a:r>
          </a:p>
        </p:txBody>
      </p:sp>
      <p:pic>
        <p:nvPicPr>
          <p:cNvPr id="1026" name="Picture 2" descr="Thai Dental Council | Nonthabu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6" y="33569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รพ.ศูนย์บริการการแพทย์นนทบุรี พ.ศ.2561-67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OPD</a:t>
            </a:r>
            <a:endParaRPr lang="th-TH" dirty="0"/>
          </a:p>
        </p:txBody>
      </p:sp>
      <p:pic>
        <p:nvPicPr>
          <p:cNvPr id="4" name="Picture 3" descr="ไม่มีคำอธิบายรูปภาพ">
            <a:extLst>
              <a:ext uri="{FF2B5EF4-FFF2-40B4-BE49-F238E27FC236}">
                <a16:creationId xmlns:a16="http://schemas.microsoft.com/office/drawing/2014/main" id="{52D3F578-B4F0-1B16-9EB6-873E63CC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2680363"/>
            <a:ext cx="8480016" cy="372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รพ.ศูนย์บริการการแพทย์นนทบุรี พ.ศ.2561-67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คลินิกพิเศษเฉพาะทางนอกเวลาราชการ </a:t>
            </a:r>
            <a:r>
              <a:rPr lang="en-US" dirty="0"/>
              <a:t>(SMC)</a:t>
            </a:r>
          </a:p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โรงพยาบาลทันตกรรม</a:t>
            </a:r>
            <a:endParaRPr lang="en-US" dirty="0"/>
          </a:p>
          <a:p>
            <a:endParaRPr lang="en-US" dirty="0"/>
          </a:p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รูปภาพ 598">
            <a:extLst>
              <a:ext uri="{FF2B5EF4-FFF2-40B4-BE49-F238E27FC236}">
                <a16:creationId xmlns:a16="http://schemas.microsoft.com/office/drawing/2014/main" id="{E4CC16C1-591D-65CF-9F14-FEBF7919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1701800"/>
            <a:ext cx="3527894" cy="506099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077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ประวัติการทำงาน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รองผู้อำนวยการโรงพยาบาล 4 แห่ง</a:t>
            </a:r>
          </a:p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หัวหน้าฝ่ายทันตสาธารณสุข (กลุ่มงานทันตกรรม) </a:t>
            </a:r>
            <a:r>
              <a:rPr lang="th-TH" dirty="0"/>
              <a:t>รพ.ชุมชน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5 แห่ง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rtl="0"/>
            <a:r>
              <a:rPr lang="th-TH" dirty="0"/>
              <a:t>ประธานคณะกรรมการสหกรณ์ออมทรัพย์สาธารณสุขจังหวัดนนทบุรี 3 สมัย             ปี2554-55, 2561, 2562-63</a:t>
            </a:r>
          </a:p>
          <a:p>
            <a:r>
              <a:rPr lang="th-TH" dirty="0"/>
              <a:t>อุปนายกคนที่ 1 สมาคมฌาปนกิจสงเคราะห์ สาธารณสุขแห่ง ประเทศไทย ปี2554-58</a:t>
            </a:r>
          </a:p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ประธาน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SarabunNew"/>
              </a:rPr>
              <a:t>คณะกรรมการพัฒนาระบบบริการสุขภาพ(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SarabunNew"/>
              </a:rPr>
              <a:t>Service Plan)                    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SarabunNew"/>
              </a:rPr>
              <a:t>สาขาสุขภาพช่องปาก จังหวัดนนทบุรี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HSarabunNew"/>
              </a:rPr>
              <a:t>  </a:t>
            </a:r>
            <a:r>
              <a:rPr lang="th-TH" dirty="0">
                <a:solidFill>
                  <a:schemeClr val="accent2">
                    <a:lumMod val="50000"/>
                  </a:schemeClr>
                </a:solidFill>
                <a:latin typeface="THSarabunNew"/>
              </a:rPr>
              <a:t> ปี2565-67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198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 dirty="0"/>
              <a:t>5 </a:t>
            </a:r>
            <a:r>
              <a:rPr lang="th-TH" dirty="0" smtClean="0"/>
              <a:t>สิ่ง ที่ต้อง</a:t>
            </a:r>
            <a:r>
              <a:rPr lang="th-TH" dirty="0"/>
              <a:t>สะสมก่อนเกษียณ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th-TH" sz="3200" dirty="0"/>
              <a:t>1</a:t>
            </a:r>
            <a:r>
              <a:rPr lang="th-TH" sz="3200" dirty="0" smtClean="0"/>
              <a:t>. สุขภาพ</a:t>
            </a:r>
            <a:endParaRPr lang="th-TH" sz="3200" dirty="0"/>
          </a:p>
          <a:p>
            <a:pPr marL="0" indent="0">
              <a:buNone/>
            </a:pPr>
            <a:r>
              <a:rPr lang="th-TH" sz="3200" dirty="0"/>
              <a:t>2</a:t>
            </a:r>
            <a:r>
              <a:rPr lang="th-TH" sz="3200" dirty="0" smtClean="0"/>
              <a:t>. เงิน</a:t>
            </a:r>
            <a:endParaRPr lang="th-TH" sz="3200" dirty="0"/>
          </a:p>
          <a:p>
            <a:pPr marL="0" indent="0">
              <a:buNone/>
            </a:pPr>
            <a:r>
              <a:rPr lang="th-TH" sz="3200" dirty="0"/>
              <a:t>3</a:t>
            </a:r>
            <a:r>
              <a:rPr lang="th-TH" sz="3200" dirty="0" smtClean="0"/>
              <a:t>. ความ</a:t>
            </a:r>
            <a:r>
              <a:rPr lang="th-TH" sz="3200" dirty="0"/>
              <a:t>ทรงจำ</a:t>
            </a:r>
          </a:p>
          <a:p>
            <a:pPr marL="0" indent="0">
              <a:buNone/>
            </a:pPr>
            <a:r>
              <a:rPr lang="th-TH" sz="3200" dirty="0" smtClean="0"/>
              <a:t>4. ความรู้และประสบการณ์</a:t>
            </a:r>
            <a:endParaRPr lang="th-TH" sz="3200" dirty="0"/>
          </a:p>
          <a:p>
            <a:pPr marL="0" indent="0">
              <a:buNone/>
            </a:pPr>
            <a:r>
              <a:rPr lang="th-TH" sz="3200" dirty="0"/>
              <a:t>5</a:t>
            </a:r>
            <a:r>
              <a:rPr lang="th-TH" sz="3200" dirty="0" smtClean="0"/>
              <a:t>. คำ</a:t>
            </a:r>
            <a:r>
              <a:rPr lang="th-TH" sz="3200" dirty="0"/>
              <a:t>ขอบคุณ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574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 dirty="0"/>
              <a:t>การวางแผนการเงินส่วนบุคคล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h-TH" sz="3200" dirty="0"/>
              <a:t>รายรับ-รายจ่าย </a:t>
            </a:r>
            <a:r>
              <a:rPr lang="en-US" sz="3200" dirty="0"/>
              <a:t>= </a:t>
            </a:r>
            <a:r>
              <a:rPr lang="th-TH" sz="3200" dirty="0"/>
              <a:t>เงินออม</a:t>
            </a:r>
          </a:p>
          <a:p>
            <a:r>
              <a:rPr lang="th-TH" sz="3200" dirty="0"/>
              <a:t>รายรับ-เงินออม </a:t>
            </a:r>
            <a:r>
              <a:rPr lang="en-US" sz="3200" dirty="0"/>
              <a:t>= </a:t>
            </a:r>
            <a:r>
              <a:rPr lang="th-TH" sz="3200" dirty="0"/>
              <a:t>รายจ่าย</a:t>
            </a:r>
          </a:p>
          <a:p>
            <a:r>
              <a:rPr lang="th-TH" sz="3200" dirty="0"/>
              <a:t>เงินออมต้องนำไปลงทุน ผลตอบแทนควรชนะเงิน</a:t>
            </a:r>
            <a:r>
              <a:rPr lang="th-TH" sz="3200" dirty="0" smtClean="0"/>
              <a:t>เฟ้อ</a:t>
            </a:r>
          </a:p>
          <a:p>
            <a:r>
              <a:rPr lang="th-TH" sz="3200" dirty="0" smtClean="0"/>
              <a:t>จำนวน</a:t>
            </a:r>
            <a:r>
              <a:rPr lang="th-TH" sz="3200" dirty="0"/>
              <a:t>ปีที่เงินจะเพิ่มเป็นสอง</a:t>
            </a:r>
            <a:r>
              <a:rPr lang="th-TH" sz="3200" dirty="0" smtClean="0"/>
              <a:t>เท่า </a:t>
            </a:r>
            <a:r>
              <a:rPr lang="en-US" sz="3200" dirty="0" smtClean="0"/>
              <a:t>= </a:t>
            </a:r>
            <a:r>
              <a:rPr lang="th-TH" sz="3200" dirty="0"/>
              <a:t>72 / อัตราผลตอบแทน (%)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7758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62" y="999197"/>
            <a:ext cx="4121448" cy="51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996" y="476672"/>
            <a:ext cx="7488832" cy="70849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th-TH" sz="3100" dirty="0"/>
              <a:t>ความเสี่ยงมากน้อยขึ้นกับความรู้ ประสบการณ์และอายุ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412776"/>
            <a:ext cx="8712967" cy="47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/>
              <a:t>อนาคตหลังเกษียณ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h-TH" sz="3200" dirty="0"/>
              <a:t>คลินิกพิเศษเฉพาะทางนอกเวลาราชการ </a:t>
            </a:r>
            <a:r>
              <a:rPr lang="en-US" sz="3200" dirty="0"/>
              <a:t>(SMC)</a:t>
            </a:r>
            <a:endParaRPr lang="th-TH" sz="3200" dirty="0"/>
          </a:p>
          <a:p>
            <a:r>
              <a:rPr lang="th-TH" sz="3200" dirty="0"/>
              <a:t>นักลงทุน </a:t>
            </a:r>
            <a:r>
              <a:rPr lang="en-US" sz="3200" dirty="0"/>
              <a:t>(Full time Trader)</a:t>
            </a:r>
          </a:p>
        </p:txBody>
      </p:sp>
    </p:spTree>
    <p:extLst>
      <p:ext uri="{BB962C8B-B14F-4D97-AF65-F5344CB8AC3E}">
        <p14:creationId xmlns:p14="http://schemas.microsoft.com/office/powerpoint/2010/main" val="42062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1844" y="1160750"/>
            <a:ext cx="7056784" cy="936104"/>
          </a:xfrm>
        </p:spPr>
        <p:txBody>
          <a:bodyPr rtlCol="0">
            <a:normAutofit fontScale="90000"/>
          </a:bodyPr>
          <a:lstStyle/>
          <a:p>
            <a:r>
              <a:rPr lang="th-TH" dirty="0">
                <a:solidFill>
                  <a:srgbClr val="7030A0"/>
                </a:solidFill>
              </a:rPr>
              <a:t>อายุราชการ มีวันเกษียณ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17610" y="3717032"/>
            <a:ext cx="7200800" cy="1858392"/>
          </a:xfrm>
        </p:spPr>
        <p:txBody>
          <a:bodyPr rtlCol="0">
            <a:normAutofit fontScale="92500"/>
          </a:bodyPr>
          <a:lstStyle/>
          <a:p>
            <a:pPr rtl="0"/>
            <a:r>
              <a:rPr lang="th-TH" dirty="0"/>
              <a:t>  </a:t>
            </a:r>
            <a:r>
              <a:rPr lang="th-TH" dirty="0">
                <a:solidFill>
                  <a:srgbClr val="FF0000"/>
                </a:solidFill>
              </a:rPr>
              <a:t>ขอให้ทุกคนโชคดี  มีความก้าวหน้าในหน้าที่การงาน </a:t>
            </a:r>
          </a:p>
          <a:p>
            <a:pPr rtl="0"/>
            <a:r>
              <a:rPr lang="th-TH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         และประสบความสำเร็จในชีวิตตลอดไป</a:t>
            </a:r>
          </a:p>
          <a:p>
            <a:pPr rtl="0"/>
            <a:endParaRPr lang="th-TH" dirty="0">
              <a:solidFill>
                <a:srgbClr val="FF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rtl="0"/>
            <a:r>
              <a:rPr lang="th-TH" dirty="0">
                <a:solidFill>
                  <a:srgbClr val="FF0000"/>
                </a:solidFill>
              </a:rPr>
              <a:t>                                             </a:t>
            </a:r>
            <a:r>
              <a:rPr lang="th-TH" dirty="0">
                <a:solidFill>
                  <a:srgbClr val="FFFF00"/>
                </a:solidFill>
              </a:rPr>
              <a:t>พี่วิวัฒน์ ธาราสมบัติ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37828" y="1916832"/>
            <a:ext cx="7200800" cy="1368152"/>
          </a:xfrm>
          <a:prstGeom prst="rect">
            <a:avLst/>
          </a:prstGeom>
        </p:spPr>
        <p:txBody>
          <a:bodyPr vert="horz" lIns="121899" tIns="60949" rIns="121899" bIns="60949" rtlCol="0" anchor="t">
            <a:normAutofit fontScale="450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Leelawadee" panose="020B0502040204020203" pitchFamily="34" charset="-34"/>
                <a:ea typeface="+mj-ea"/>
                <a:cs typeface="Leelawadee" panose="020B0502040204020203" pitchFamily="34" charset="-34"/>
              </a:defRPr>
            </a:lvl1pPr>
          </a:lstStyle>
          <a:p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th-TH" sz="10700" dirty="0">
                <a:solidFill>
                  <a:srgbClr val="00B050"/>
                </a:solidFill>
              </a:rPr>
              <a:t>แต่มิตรภาพ ไม่มีวันเกษียณ</a:t>
            </a:r>
            <a:r>
              <a:rPr lang="en-US" sz="10700" dirty="0"/>
              <a:t/>
            </a:r>
            <a:br>
              <a:rPr lang="en-US" sz="10700" dirty="0"/>
            </a:br>
            <a:endParaRPr lang="en-US" sz="107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ประวัติการศึกษา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h-TH" dirty="0"/>
              <a:t>ทันตแพทย์ศาสตรบัณฑิต มหาวิทยาลัยมหิดล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ปี 2532</a:t>
            </a:r>
          </a:p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วิทยาศาสตรมหาบัณฑิต สาขาคอมพิวเตอร์ จุฬาลงกรณ์มหาวิทยาลัย ปี 2541</a:t>
            </a:r>
          </a:p>
          <a:p>
            <a:pPr rtl="0"/>
            <a:r>
              <a:rPr lang="th-TH" dirty="0"/>
              <a:t>อนุมัติบัตรสาขาทันตสาธารณสุข ราชวิทยาลัยทันตแพทย์แห่งประเทศไทย ปี 2557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/>
              <a:t>สถานที่ทำงาน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th-TH" sz="3200" dirty="0"/>
              <a:t>ทันตแพทย์ชดใช้ทุนรุ่นที่ 1</a:t>
            </a:r>
            <a:endParaRPr lang="th-TH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รพ.บางกระทุ่ม จ.พิษณุโลก พ.ศ.2532-33</a:t>
            </a:r>
          </a:p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รพ.พรหมพิราม จ.พิษณุโลก พ.ศ.2533-35</a:t>
            </a:r>
          </a:p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รพ.กำแพงแสน จ.นครปฐม พ.ศ.2535-36</a:t>
            </a:r>
          </a:p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รพ.บางกรวย จ.นนทบุรี พ.ศ.2536-61</a:t>
            </a:r>
          </a:p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รพ.ศูนย์บริการการแพทย์นนทบุรี จ.นนทบุรี พ.ศ.2561-67</a:t>
            </a:r>
          </a:p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44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รพ.บางกระทุ่ม จ.พิษณุโลก พ.ศ.2532-33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จับฉลากเลือกสถานที่ใช้ทุน</a:t>
            </a:r>
          </a:p>
          <a:p>
            <a:r>
              <a:rPr lang="th-TH" dirty="0"/>
              <a:t>วันแรกที่เริ่มทำงาน 3 เม.ย. 2532 </a:t>
            </a:r>
            <a:r>
              <a:rPr lang="en-US" dirty="0"/>
              <a:t>(Reply 1989)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82B34-8591-556E-CAF3-8561725FD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58" y="3212976"/>
            <a:ext cx="4104456" cy="27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รพ.บางกระทุ่ม จ.พิษณุโลก พ.ศ.2532-33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คืนแรกทำความรู้จักกับเจ้าที่</a:t>
            </a:r>
          </a:p>
        </p:txBody>
      </p:sp>
      <p:pic>
        <p:nvPicPr>
          <p:cNvPr id="1026" name="Picture 2" descr="LINE ALBUM พระภูมิเจ้าที่2 ๒๒๐๘๑๐ 0 1">
            <a:extLst>
              <a:ext uri="{FF2B5EF4-FFF2-40B4-BE49-F238E27FC236}">
                <a16:creationId xmlns:a16="http://schemas.microsoft.com/office/drawing/2014/main" id="{4FA4A5FB-B0EE-656F-26DC-91E4BE76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1701800"/>
            <a:ext cx="3795887" cy="47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รพ.บางกระทุ่ม จ.พิษณุโลก พ.ศ.2532-33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เรียนรู้การทำงานของงานห้องต่างๆ ภายในโรงพยาบาล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D97F0-1B8B-BF30-196D-C53164071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2492895"/>
            <a:ext cx="6336704" cy="36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รพ.พรหมพิราม จ.พิษณุโลก พ.ศ.2533-35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583" y="1701800"/>
            <a:ext cx="10157354" cy="4470400"/>
          </a:xfrm>
        </p:spPr>
        <p:txBody>
          <a:bodyPr/>
          <a:lstStyle/>
          <a:p>
            <a:r>
              <a:rPr lang="th-TH" dirty="0" err="1"/>
              <a:t>รดน้ำดําหัว</a:t>
            </a:r>
            <a:r>
              <a:rPr lang="th-TH" dirty="0"/>
              <a:t>ผู้ใหญ่ วันสงกรานต์</a:t>
            </a:r>
          </a:p>
          <a:p>
            <a:r>
              <a:rPr lang="th-TH" dirty="0"/>
              <a:t>ผ่าตัดคนไข้ขากรรไกรหัก โดยการดมยา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BBBE3-D96A-9CE4-CC22-5E5A08B2A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977340" y="3068960"/>
            <a:ext cx="5688633" cy="31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E835-5352-99A1-9782-3DF4A2FC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รพ.กำแพงแสน จ.นครปฐม พ.ศ.2535-36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2E32-1221-0C24-1271-413C4C1C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พฤษภาทมิฬ (ออกหน่วย รณรงค์ประชาธิปไตย)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500A9-8643-1D31-3833-4B80E79B8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6" y="2492896"/>
            <a:ext cx="7256426" cy="38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หนังสือ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8_TF02787940_TF02787940" id="{9B3CA7D3-BD42-405C-A595-226188CAF7E5}" vid="{3B37D53C-B8A9-46C7-8436-90E21151D3DB}"/>
    </a:ext>
  </a:extLst>
</a:theme>
</file>

<file path=ppt/theme/theme2.xml><?xml version="1.0" encoding="utf-8"?>
<a:theme xmlns:a="http://schemas.openxmlformats.org/drawingml/2006/main" name="ธีมของ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งานนำเสนอกองหนังสือสีน้ำเงิน (สำหรับจอกว้าง)</Template>
  <TotalTime>830</TotalTime>
  <Words>502</Words>
  <Application>Microsoft Office PowerPoint</Application>
  <PresentationFormat>Custom</PresentationFormat>
  <Paragraphs>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Leelawadee</vt:lpstr>
      <vt:lpstr>THSarabunNew</vt:lpstr>
      <vt:lpstr>หนังสือ 16x9</vt:lpstr>
      <vt:lpstr>หนังสือของฉัน</vt:lpstr>
      <vt:lpstr>PowerPoint Presentation</vt:lpstr>
      <vt:lpstr>ประวัติการศึกษา</vt:lpstr>
      <vt:lpstr>สถานที่ทำงาน</vt:lpstr>
      <vt:lpstr>รพ.บางกระทุ่ม จ.พิษณุโลก พ.ศ.2532-33</vt:lpstr>
      <vt:lpstr>รพ.บางกระทุ่ม จ.พิษณุโลก พ.ศ.2532-33</vt:lpstr>
      <vt:lpstr>รพ.บางกระทุ่ม จ.พิษณุโลก พ.ศ.2532-33</vt:lpstr>
      <vt:lpstr>รพ.พรหมพิราม จ.พิษณุโลก พ.ศ.2533-35</vt:lpstr>
      <vt:lpstr>รพ.กำแพงแสน จ.นครปฐม พ.ศ.2535-36</vt:lpstr>
      <vt:lpstr>รพ.บางกรวย จ.นนทบุรี พ.ศ.2536-61</vt:lpstr>
      <vt:lpstr>รพ.บางกรวย จ.นนทบุรี พ.ศ.2536-61</vt:lpstr>
      <vt:lpstr>รพ.บางกรวย จ.นนทบุรี พ.ศ.2536-61</vt:lpstr>
      <vt:lpstr>รพ.บางกรวย จ.นนทบุรี พ.ศ.2536-61</vt:lpstr>
      <vt:lpstr>รพ.บางกรวย จ.นนทบุรี พ.ศ.2536-61</vt:lpstr>
      <vt:lpstr>รพ.ศูนย์บริการการแพทย์นนทบุรี พ.ศ.2561-67</vt:lpstr>
      <vt:lpstr>รพ.ศูนย์บริการการแพทย์นนทบุรี พ.ศ.2561-67</vt:lpstr>
      <vt:lpstr>ประวัติการทำงาน</vt:lpstr>
      <vt:lpstr>5 สิ่ง ที่ต้องสะสมก่อนเกษียณ</vt:lpstr>
      <vt:lpstr>การวางแผนการเงินส่วนบุคคล</vt:lpstr>
      <vt:lpstr>  ความเสี่ยงมากน้อยขึ้นกับความรู้ ประสบการณ์และอายุ</vt:lpstr>
      <vt:lpstr>อนาคตหลังเกษียณ</vt:lpstr>
      <vt:lpstr>อายุราชการ มีวันเกษียณ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หนังสือของฉัน</dc:title>
  <dc:creator>Wiwat Tharasombat</dc:creator>
  <cp:lastModifiedBy>Wiwat</cp:lastModifiedBy>
  <cp:revision>30</cp:revision>
  <dcterms:created xsi:type="dcterms:W3CDTF">2024-08-29T02:42:57Z</dcterms:created>
  <dcterms:modified xsi:type="dcterms:W3CDTF">2024-09-20T18:27:43Z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