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2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726" r:id="rId3"/>
  </p:sldMasterIdLst>
  <p:notesMasterIdLst>
    <p:notesMasterId r:id="rId43"/>
  </p:notesMasterIdLst>
  <p:sldIdLst>
    <p:sldId id="257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6" r:id="rId21"/>
    <p:sldId id="275" r:id="rId22"/>
    <p:sldId id="278" r:id="rId23"/>
    <p:sldId id="280" r:id="rId24"/>
    <p:sldId id="279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4" r:id="rId38"/>
    <p:sldId id="295" r:id="rId39"/>
    <p:sldId id="296" r:id="rId40"/>
    <p:sldId id="297" r:id="rId41"/>
    <p:sldId id="298" r:id="rId42"/>
  </p:sldIdLst>
  <p:sldSz cx="9144000" cy="6858000" type="screen4x3"/>
  <p:notesSz cx="6858000" cy="9144000"/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416" y="-1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26A744-FAE2-4BBE-9060-4621F6113FA4}" type="datetimeFigureOut">
              <a:rPr lang="th-TH" smtClean="0"/>
              <a:t>26/04/66</a:t>
            </a:fld>
            <a:endParaRPr lang="th-TH"/>
          </a:p>
        </p:txBody>
      </p:sp>
      <p:sp>
        <p:nvSpPr>
          <p:cNvPr id="4" name="ตัวแทนรูปบนภาพนิ่ง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 smtClean="0"/>
              <a:t>คลิกเพื่อแก้ไขลักษณะของข้อความต้นแบบ</a:t>
            </a:r>
          </a:p>
          <a:p>
            <a:pPr lvl="1"/>
            <a:r>
              <a:rPr lang="th-TH" smtClean="0"/>
              <a:t>ระดับที่สอง</a:t>
            </a:r>
          </a:p>
          <a:p>
            <a:pPr lvl="2"/>
            <a:r>
              <a:rPr lang="th-TH" smtClean="0"/>
              <a:t>ระดับที่สาม</a:t>
            </a:r>
          </a:p>
          <a:p>
            <a:pPr lvl="3"/>
            <a:r>
              <a:rPr lang="th-TH" smtClean="0"/>
              <a:t>ระดับที่สี่</a:t>
            </a:r>
          </a:p>
          <a:p>
            <a:pPr lvl="4"/>
            <a:r>
              <a:rPr lang="th-TH" smtClean="0"/>
              <a:t>ระดับที่ห้า</a:t>
            </a:r>
            <a:endParaRPr lang="th-TH"/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ตัวแทนหมายเลขภาพนิ่ง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6217A7-D327-429E-8584-EA30926C904B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4956586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" name="Google Shape;1967;g1551b73a475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68" name="Google Shape;1968;g1551b73a475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g122ec61ca62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3" name="Google Shape;2233;g122ec61ca62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g1551b73a475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7" name="Google Shape;3287;g1551b73a475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g1551b73a475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7" name="Google Shape;3287;g1551b73a475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3" name="Google Shape;2483;g122ec61ca62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4" name="Google Shape;2484;g122ec61ca62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4" name="Google Shape;3424;g122ec61ca62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25" name="Google Shape;3425;g122ec61ca62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4" name="Google Shape;3424;g122ec61ca62_0_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25" name="Google Shape;3425;g122ec61ca62_0_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3" name="Google Shape;3323;g122ec61ca62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4" name="Google Shape;3324;g122ec61ca62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g1551b73a475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7" name="Google Shape;3287;g1551b73a475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3" name="Google Shape;2483;g122ec61ca62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4" name="Google Shape;2484;g122ec61ca62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g1551b73a475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7" name="Google Shape;3287;g1551b73a475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g122ec61ca62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3" name="Google Shape;2233;g122ec61ca62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g122ec61ca62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3" name="Google Shape;2233;g122ec61ca62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g1551b73a475_0_39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0" name="Google Shape;3660;g1551b73a475_0_39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" name="Google Shape;3186;g122ec61ca62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7" name="Google Shape;3187;g122ec61ca62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" name="Google Shape;3186;g122ec61ca62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7" name="Google Shape;3187;g122ec61ca62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6" name="Google Shape;3186;g122ec61ca62_0_2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7" name="Google Shape;3187;g122ec61ca62_0_2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g122ec61ca62_0_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2" name="Google Shape;2952;g122ec61ca62_0_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3" name="Google Shape;2483;g122ec61ca62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4" name="Google Shape;2484;g122ec61ca62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3" name="Google Shape;2483;g122ec61ca62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4" name="Google Shape;2484;g122ec61ca62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" name="Google Shape;3348;g1551b73a475_0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9" name="Google Shape;3349;g1551b73a475_0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" name="Google Shape;3348;g1551b73a475_0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9" name="Google Shape;3349;g1551b73a475_0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" name="Google Shape;3348;g1551b73a475_0_2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9" name="Google Shape;3349;g1551b73a475_0_2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g122ec61ca62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3" name="Google Shape;2233;g122ec61ca62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5100" y="1413900"/>
            <a:ext cx="4447500" cy="3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1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15100" y="4592925"/>
            <a:ext cx="37062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-1289133">
            <a:off x="-2767173" y="5400343"/>
            <a:ext cx="5091825" cy="425868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 rot="10800000" flipH="1">
            <a:off x="6423701" y="-1840098"/>
            <a:ext cx="4286979" cy="5809916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" name="Google Shape;13;p2"/>
          <p:cNvSpPr>
            <a:spLocks noGrp="1"/>
          </p:cNvSpPr>
          <p:nvPr>
            <p:ph type="pic" idx="2"/>
          </p:nvPr>
        </p:nvSpPr>
        <p:spPr>
          <a:xfrm>
            <a:off x="5186450" y="1062800"/>
            <a:ext cx="3303600" cy="44048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7875678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2143767"/>
            <a:ext cx="6576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3" name="Google Shape;343;p11"/>
          <p:cNvSpPr txBox="1">
            <a:spLocks noGrp="1"/>
          </p:cNvSpPr>
          <p:nvPr>
            <p:ph type="subTitle" idx="1"/>
          </p:nvPr>
        </p:nvSpPr>
        <p:spPr>
          <a:xfrm>
            <a:off x="1284000" y="4158633"/>
            <a:ext cx="65760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" name="Google Shape;344;p11"/>
          <p:cNvSpPr/>
          <p:nvPr/>
        </p:nvSpPr>
        <p:spPr>
          <a:xfrm rot="-10027243" flipH="1">
            <a:off x="-1576879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" name="Google Shape;345;p11"/>
          <p:cNvSpPr/>
          <p:nvPr/>
        </p:nvSpPr>
        <p:spPr>
          <a:xfrm rot="790658">
            <a:off x="5942780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" name="Google Shape;346;p11"/>
          <p:cNvGrpSpPr/>
          <p:nvPr/>
        </p:nvGrpSpPr>
        <p:grpSpPr>
          <a:xfrm rot="-935095">
            <a:off x="-294529" y="4625992"/>
            <a:ext cx="1632810" cy="2100489"/>
            <a:chOff x="1916850" y="6986125"/>
            <a:chExt cx="674375" cy="650650"/>
          </a:xfrm>
        </p:grpSpPr>
        <p:sp>
          <p:nvSpPr>
            <p:cNvPr id="347" name="Google Shape;347;p1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9" name="Google Shape;349;p11"/>
          <p:cNvGrpSpPr/>
          <p:nvPr/>
        </p:nvGrpSpPr>
        <p:grpSpPr>
          <a:xfrm rot="-935068">
            <a:off x="-132724" y="5813177"/>
            <a:ext cx="2329633" cy="1147071"/>
            <a:chOff x="1311650" y="4534700"/>
            <a:chExt cx="636700" cy="235125"/>
          </a:xfrm>
        </p:grpSpPr>
        <p:sp>
          <p:nvSpPr>
            <p:cNvPr id="350" name="Google Shape;350;p1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2" name="Google Shape;352;p11"/>
          <p:cNvSpPr/>
          <p:nvPr/>
        </p:nvSpPr>
        <p:spPr>
          <a:xfrm flipH="1">
            <a:off x="1374543" y="502276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3" name="Google Shape;353;p11"/>
          <p:cNvSpPr/>
          <p:nvPr/>
        </p:nvSpPr>
        <p:spPr>
          <a:xfrm flipH="1">
            <a:off x="2955856" y="12247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4" name="Google Shape;354;p11"/>
          <p:cNvSpPr/>
          <p:nvPr/>
        </p:nvSpPr>
        <p:spPr>
          <a:xfrm flipH="1">
            <a:off x="7858993" y="11548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5" name="Google Shape;355;p11"/>
          <p:cNvSpPr/>
          <p:nvPr/>
        </p:nvSpPr>
        <p:spPr>
          <a:xfrm flipH="1">
            <a:off x="674168" y="19854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56" name="Google Shape;356;p11"/>
          <p:cNvGrpSpPr/>
          <p:nvPr/>
        </p:nvGrpSpPr>
        <p:grpSpPr>
          <a:xfrm flipH="1">
            <a:off x="6765093" y="3343346"/>
            <a:ext cx="2559947" cy="3611423"/>
            <a:chOff x="-174160" y="2405522"/>
            <a:chExt cx="2559947" cy="2708567"/>
          </a:xfrm>
        </p:grpSpPr>
        <p:grpSp>
          <p:nvGrpSpPr>
            <p:cNvPr id="357" name="Google Shape;357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58" name="Google Shape;358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92" name="Google Shape;392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93" name="Google Shape;393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427" name="Google Shape;427;p11"/>
          <p:cNvSpPr/>
          <p:nvPr/>
        </p:nvSpPr>
        <p:spPr>
          <a:xfrm flipH="1">
            <a:off x="7200681" y="34852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357852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72772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13"/>
          <p:cNvSpPr txBox="1">
            <a:spLocks noGrp="1"/>
          </p:cNvSpPr>
          <p:nvPr>
            <p:ph type="title"/>
          </p:nvPr>
        </p:nvSpPr>
        <p:spPr>
          <a:xfrm>
            <a:off x="1604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1" name="Google Shape;431;p13"/>
          <p:cNvSpPr txBox="1">
            <a:spLocks noGrp="1"/>
          </p:cNvSpPr>
          <p:nvPr>
            <p:ph type="title" idx="2" hasCustomPrompt="1"/>
          </p:nvPr>
        </p:nvSpPr>
        <p:spPr>
          <a:xfrm>
            <a:off x="2246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2" name="Google Shape;432;p13"/>
          <p:cNvSpPr txBox="1">
            <a:spLocks noGrp="1"/>
          </p:cNvSpPr>
          <p:nvPr>
            <p:ph type="subTitle" idx="1"/>
          </p:nvPr>
        </p:nvSpPr>
        <p:spPr>
          <a:xfrm>
            <a:off x="1604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" name="Google Shape;433;p13"/>
          <p:cNvSpPr txBox="1">
            <a:spLocks noGrp="1"/>
          </p:cNvSpPr>
          <p:nvPr>
            <p:ph type="title" idx="3"/>
          </p:nvPr>
        </p:nvSpPr>
        <p:spPr>
          <a:xfrm>
            <a:off x="4745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4" name="Google Shape;434;p13"/>
          <p:cNvSpPr txBox="1">
            <a:spLocks noGrp="1"/>
          </p:cNvSpPr>
          <p:nvPr>
            <p:ph type="title" idx="4" hasCustomPrompt="1"/>
          </p:nvPr>
        </p:nvSpPr>
        <p:spPr>
          <a:xfrm>
            <a:off x="5387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5" name="Google Shape;435;p13"/>
          <p:cNvSpPr txBox="1">
            <a:spLocks noGrp="1"/>
          </p:cNvSpPr>
          <p:nvPr>
            <p:ph type="subTitle" idx="5"/>
          </p:nvPr>
        </p:nvSpPr>
        <p:spPr>
          <a:xfrm>
            <a:off x="4745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3"/>
          <p:cNvSpPr txBox="1">
            <a:spLocks noGrp="1"/>
          </p:cNvSpPr>
          <p:nvPr>
            <p:ph type="title" idx="6"/>
          </p:nvPr>
        </p:nvSpPr>
        <p:spPr>
          <a:xfrm>
            <a:off x="1604700" y="4946761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7" name="Google Shape;437;p13"/>
          <p:cNvSpPr txBox="1">
            <a:spLocks noGrp="1"/>
          </p:cNvSpPr>
          <p:nvPr>
            <p:ph type="title" idx="7" hasCustomPrompt="1"/>
          </p:nvPr>
        </p:nvSpPr>
        <p:spPr>
          <a:xfrm>
            <a:off x="2246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8" name="Google Shape;438;p13"/>
          <p:cNvSpPr txBox="1">
            <a:spLocks noGrp="1"/>
          </p:cNvSpPr>
          <p:nvPr>
            <p:ph type="subTitle" idx="8"/>
          </p:nvPr>
        </p:nvSpPr>
        <p:spPr>
          <a:xfrm>
            <a:off x="1604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13"/>
          <p:cNvSpPr txBox="1">
            <a:spLocks noGrp="1"/>
          </p:cNvSpPr>
          <p:nvPr>
            <p:ph type="title" idx="9"/>
          </p:nvPr>
        </p:nvSpPr>
        <p:spPr>
          <a:xfrm>
            <a:off x="3403800" y="494675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title" idx="13" hasCustomPrompt="1"/>
          </p:nvPr>
        </p:nvSpPr>
        <p:spPr>
          <a:xfrm>
            <a:off x="5387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1" name="Google Shape;441;p13"/>
          <p:cNvSpPr txBox="1">
            <a:spLocks noGrp="1"/>
          </p:cNvSpPr>
          <p:nvPr>
            <p:ph type="subTitle" idx="14"/>
          </p:nvPr>
        </p:nvSpPr>
        <p:spPr>
          <a:xfrm>
            <a:off x="4745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43" name="Google Shape;443;p1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444" name="Google Shape;444;p1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46" name="Google Shape;446;p1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447" name="Google Shape;447;p1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1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49" name="Google Shape;449;p1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450" name="Google Shape;450;p1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1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52" name="Google Shape;452;p1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55" name="Google Shape;455;p1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56" name="Google Shape;45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57" name="Google Shape;45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5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5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6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2" name="Google Shape;46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3" name="Google Shape;46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4" name="Google Shape;46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5" name="Google Shape;46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6" name="Google Shape;46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7" name="Google Shape;46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8" name="Google Shape;46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9" name="Google Shape;46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0" name="Google Shape;47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1" name="Google Shape;47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2" name="Google Shape;47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3" name="Google Shape;47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4" name="Google Shape;47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5" name="Google Shape;47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6" name="Google Shape;47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7" name="Google Shape;47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8" name="Google Shape;47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9" name="Google Shape;47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0" name="Google Shape;48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1" name="Google Shape;48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2" name="Google Shape;48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3" name="Google Shape;48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0" name="Google Shape;49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1" name="Google Shape;49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2" name="Google Shape;49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3" name="Google Shape;49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4" name="Google Shape;49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5" name="Google Shape;49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6" name="Google Shape;49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7" name="Google Shape;49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8" name="Google Shape;49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9" name="Google Shape;49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0" name="Google Shape;50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1" name="Google Shape;50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2" name="Google Shape;50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3" name="Google Shape;50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4" name="Google Shape;50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5" name="Google Shape;50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6" name="Google Shape;50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07" name="Google Shape;50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8" name="Google Shape;50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9" name="Google Shape;50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0" name="Google Shape;51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1" name="Google Shape;51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2" name="Google Shape;51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" name="Google Shape;51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" name="Google Shape;51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" name="Google Shape;51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" name="Google Shape;51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" name="Google Shape;51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" name="Google Shape;51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" name="Google Shape;52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" name="Google Shape;52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" name="Google Shape;52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" name="Google Shape;52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" name="Google Shape;52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" name="Google Shape;52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" name="Google Shape;52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" name="Google Shape;52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" name="Google Shape;52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" name="Google Shape;52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" name="Google Shape;53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" name="Google Shape;53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" name="Google Shape;53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" name="Google Shape;53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" name="Google Shape;53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" name="Google Shape;53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" name="Google Shape;53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" name="Google Shape;53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" name="Google Shape;53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" name="Google Shape;53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" name="Google Shape;54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" name="Google Shape;54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" name="Google Shape;54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" name="Google Shape;54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" name="Google Shape;54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" name="Google Shape;54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" name="Google Shape;54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" name="Google Shape;54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" name="Google Shape;54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" name="Google Shape;54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" name="Google Shape;55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" name="Google Shape;55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" name="Google Shape;55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" name="Google Shape;55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" name="Google Shape;55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" name="Google Shape;55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56" name="Google Shape;556;p1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10306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60" name="Google Shape;560;p1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561" name="Google Shape;561;p1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3" name="Google Shape;563;p1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564" name="Google Shape;564;p1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1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6" name="Google Shape;566;p1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567" name="Google Shape;567;p1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1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569" name="Google Shape;569;p1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72" name="Google Shape;572;p1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573" name="Google Shape;57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74" name="Google Shape;57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" name="Google Shape;57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" name="Google Shape;57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57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57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" name="Google Shape;57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" name="Google Shape;58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" name="Google Shape;58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" name="Google Shape;58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" name="Google Shape;58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" name="Google Shape;58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" name="Google Shape;58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58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58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8" name="Google Shape;58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9" name="Google Shape;58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0" name="Google Shape;59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1" name="Google Shape;59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2" name="Google Shape;59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3" name="Google Shape;59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4" name="Google Shape;59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5" name="Google Shape;59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6" name="Google Shape;59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7" name="Google Shape;59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8" name="Google Shape;59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9" name="Google Shape;59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0" name="Google Shape;60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1" name="Google Shape;60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2" name="Google Shape;60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3" name="Google Shape;60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4" name="Google Shape;60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5" name="Google Shape;60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6" name="Google Shape;60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7" name="Google Shape;60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8" name="Google Shape;60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9" name="Google Shape;60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0" name="Google Shape;61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1" name="Google Shape;61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2" name="Google Shape;61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3" name="Google Shape;61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4" name="Google Shape;61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5" name="Google Shape;61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6" name="Google Shape;61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7" name="Google Shape;61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8" name="Google Shape;61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9" name="Google Shape;61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0" name="Google Shape;62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1" name="Google Shape;62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2" name="Google Shape;62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3" name="Google Shape;62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624" name="Google Shape;62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5" name="Google Shape;62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6" name="Google Shape;62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7" name="Google Shape;62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8" name="Google Shape;62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9" name="Google Shape;62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0" name="Google Shape;63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1" name="Google Shape;63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2" name="Google Shape;63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3" name="Google Shape;63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4" name="Google Shape;63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6" name="Google Shape;63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7" name="Google Shape;63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0" name="Google Shape;64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1" name="Google Shape;64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4" name="Google Shape;64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5" name="Google Shape;64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6" name="Google Shape;64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7" name="Google Shape;64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1" name="Google Shape;65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2" name="Google Shape;65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3" name="Google Shape;65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4" name="Google Shape;65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5" name="Google Shape;65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6" name="Google Shape;65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7" name="Google Shape;65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8" name="Google Shape;65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9" name="Google Shape;65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0" name="Google Shape;66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1" name="Google Shape;66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2" name="Google Shape;66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3" name="Google Shape;66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4" name="Google Shape;66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5" name="Google Shape;66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6" name="Google Shape;66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7" name="Google Shape;66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8" name="Google Shape;66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9" name="Google Shape;66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0" name="Google Shape;67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1" name="Google Shape;67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2" name="Google Shape;67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73" name="Google Shape;673;p1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0032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6"/>
          <p:cNvSpPr txBox="1">
            <a:spLocks noGrp="1"/>
          </p:cNvSpPr>
          <p:nvPr>
            <p:ph type="title"/>
          </p:nvPr>
        </p:nvSpPr>
        <p:spPr>
          <a:xfrm>
            <a:off x="4537750" y="3395643"/>
            <a:ext cx="38835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6" name="Google Shape;686;p16"/>
          <p:cNvSpPr txBox="1">
            <a:spLocks noGrp="1"/>
          </p:cNvSpPr>
          <p:nvPr>
            <p:ph type="title" idx="2" hasCustomPrompt="1"/>
          </p:nvPr>
        </p:nvSpPr>
        <p:spPr>
          <a:xfrm>
            <a:off x="6768267" y="1929756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7" name="Google Shape;687;p16"/>
          <p:cNvSpPr txBox="1">
            <a:spLocks noGrp="1"/>
          </p:cNvSpPr>
          <p:nvPr>
            <p:ph type="subTitle" idx="1"/>
          </p:nvPr>
        </p:nvSpPr>
        <p:spPr>
          <a:xfrm>
            <a:off x="4537767" y="4517967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16"/>
          <p:cNvSpPr>
            <a:spLocks noGrp="1"/>
          </p:cNvSpPr>
          <p:nvPr>
            <p:ph type="pic" idx="3"/>
          </p:nvPr>
        </p:nvSpPr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  <p:sp>
        <p:nvSpPr>
          <p:cNvPr id="689" name="Google Shape;689;p16"/>
          <p:cNvSpPr/>
          <p:nvPr/>
        </p:nvSpPr>
        <p:spPr>
          <a:xfrm flipH="1">
            <a:off x="8453868" y="53570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0" name="Google Shape;690;p16"/>
          <p:cNvSpPr/>
          <p:nvPr/>
        </p:nvSpPr>
        <p:spPr>
          <a:xfrm rot="1541451" flipH="1">
            <a:off x="7108469" y="-398812"/>
            <a:ext cx="2904921" cy="1625224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1" name="Google Shape;691;p16"/>
          <p:cNvSpPr/>
          <p:nvPr/>
        </p:nvSpPr>
        <p:spPr>
          <a:xfrm flipH="1">
            <a:off x="8053743" y="2362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28376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 txBox="1">
            <a:spLocks noGrp="1"/>
          </p:cNvSpPr>
          <p:nvPr>
            <p:ph type="title"/>
          </p:nvPr>
        </p:nvSpPr>
        <p:spPr>
          <a:xfrm>
            <a:off x="2290025" y="4133717"/>
            <a:ext cx="45639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subTitle" idx="1"/>
          </p:nvPr>
        </p:nvSpPr>
        <p:spPr>
          <a:xfrm>
            <a:off x="1291650" y="2015084"/>
            <a:ext cx="6560700" cy="203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695" name="Google Shape;695;p1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696" name="Google Shape;696;p1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98" name="Google Shape;698;p1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699" name="Google Shape;699;p1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701" name="Google Shape;701;p1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702" name="Google Shape;702;p1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1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04" name="Google Shape;704;p1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1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07" name="Google Shape;707;p1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708" name="Google Shape;70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09" name="Google Shape;70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0" name="Google Shape;71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71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71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3" name="Google Shape;71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71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71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6" name="Google Shape;71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7" name="Google Shape;71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8" name="Google Shape;71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71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1" name="Google Shape;72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72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5" name="Google Shape;73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7" name="Google Shape;73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8" name="Google Shape;73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0" name="Google Shape;74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1" name="Google Shape;74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2" name="Google Shape;74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3" name="Google Shape;74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4" name="Google Shape;74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5" name="Google Shape;74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6" name="Google Shape;74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7" name="Google Shape;74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8" name="Google Shape;74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9" name="Google Shape;74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1" name="Google Shape;75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2" name="Google Shape;75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3" name="Google Shape;75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4" name="Google Shape;75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5" name="Google Shape;75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6" name="Google Shape;75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7" name="Google Shape;75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8" name="Google Shape;75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59" name="Google Shape;75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0" name="Google Shape;76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1" name="Google Shape;76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4" name="Google Shape;76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5" name="Google Shape;76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7" name="Google Shape;76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77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77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5" name="Google Shape;77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77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78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78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5" name="Google Shape;78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6" name="Google Shape;78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8" name="Google Shape;78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9" name="Google Shape;78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0" name="Google Shape;79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1" name="Google Shape;79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2" name="Google Shape;79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79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79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5" name="Google Shape;79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79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80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80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7" name="Google Shape;80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08" name="Google Shape;808;p1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0" name="Google Shape;810;p17"/>
          <p:cNvSpPr/>
          <p:nvPr/>
        </p:nvSpPr>
        <p:spPr>
          <a:xfrm rot="10027243">
            <a:off x="6448060" y="4433822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1" name="Google Shape;811;p17"/>
          <p:cNvSpPr/>
          <p:nvPr/>
        </p:nvSpPr>
        <p:spPr>
          <a:xfrm rot="10027243">
            <a:off x="-1544853" y="-13086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04279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18"/>
          <p:cNvSpPr/>
          <p:nvPr/>
        </p:nvSpPr>
        <p:spPr>
          <a:xfrm rot="10027243">
            <a:off x="-1227140" y="-11809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4" name="Google Shape;814;p18"/>
          <p:cNvSpPr/>
          <p:nvPr/>
        </p:nvSpPr>
        <p:spPr>
          <a:xfrm rot="790658">
            <a:off x="5815247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5" name="Google Shape;815;p18"/>
          <p:cNvSpPr txBox="1">
            <a:spLocks noGrp="1"/>
          </p:cNvSpPr>
          <p:nvPr>
            <p:ph type="subTitle" idx="1"/>
          </p:nvPr>
        </p:nvSpPr>
        <p:spPr>
          <a:xfrm>
            <a:off x="1847850" y="4103600"/>
            <a:ext cx="5448300" cy="8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8"/>
          <p:cNvSpPr txBox="1">
            <a:spLocks noGrp="1"/>
          </p:cNvSpPr>
          <p:nvPr>
            <p:ph type="title"/>
          </p:nvPr>
        </p:nvSpPr>
        <p:spPr>
          <a:xfrm>
            <a:off x="2194950" y="1691200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17" name="Google Shape;817;p18"/>
          <p:cNvGrpSpPr/>
          <p:nvPr/>
        </p:nvGrpSpPr>
        <p:grpSpPr>
          <a:xfrm rot="-935095">
            <a:off x="-422062" y="4625992"/>
            <a:ext cx="1632810" cy="2100489"/>
            <a:chOff x="1916850" y="6986125"/>
            <a:chExt cx="674375" cy="650650"/>
          </a:xfrm>
        </p:grpSpPr>
        <p:sp>
          <p:nvSpPr>
            <p:cNvPr id="818" name="Google Shape;818;p1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80689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19"/>
          <p:cNvSpPr txBox="1">
            <a:spLocks noGrp="1"/>
          </p:cNvSpPr>
          <p:nvPr>
            <p:ph type="subTitle" idx="1"/>
          </p:nvPr>
        </p:nvSpPr>
        <p:spPr>
          <a:xfrm>
            <a:off x="715100" y="4024417"/>
            <a:ext cx="3792600" cy="10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" name="Google Shape;822;p19"/>
          <p:cNvSpPr txBox="1">
            <a:spLocks noGrp="1"/>
          </p:cNvSpPr>
          <p:nvPr>
            <p:ph type="title"/>
          </p:nvPr>
        </p:nvSpPr>
        <p:spPr>
          <a:xfrm>
            <a:off x="715100" y="1770367"/>
            <a:ext cx="3792600" cy="2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19"/>
          <p:cNvSpPr>
            <a:spLocks noGrp="1"/>
          </p:cNvSpPr>
          <p:nvPr>
            <p:ph type="pic" idx="2"/>
          </p:nvPr>
        </p:nvSpPr>
        <p:spPr>
          <a:xfrm>
            <a:off x="4732600" y="964800"/>
            <a:ext cx="3696300" cy="49284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824" name="Google Shape;824;p19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25" name="Google Shape;825;p19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31" name="Google Shape;831;p1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32" name="Google Shape;832;p1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1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34" name="Google Shape;834;p1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35" name="Google Shape;835;p1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1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37" name="Google Shape;837;p1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6305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20"/>
          <p:cNvSpPr txBox="1">
            <a:spLocks noGrp="1"/>
          </p:cNvSpPr>
          <p:nvPr>
            <p:ph type="subTitle" idx="1"/>
          </p:nvPr>
        </p:nvSpPr>
        <p:spPr>
          <a:xfrm>
            <a:off x="715100" y="3110800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20"/>
          <p:cNvSpPr txBox="1">
            <a:spLocks noGrp="1"/>
          </p:cNvSpPr>
          <p:nvPr>
            <p:ph type="title"/>
          </p:nvPr>
        </p:nvSpPr>
        <p:spPr>
          <a:xfrm>
            <a:off x="715100" y="2347200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42" name="Google Shape;842;p2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43" name="Google Shape;843;p2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49" name="Google Shape;849;p2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50" name="Google Shape;850;p2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52" name="Google Shape;852;p2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53" name="Google Shape;853;p2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55" name="Google Shape;855;p2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818802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21"/>
          <p:cNvSpPr txBox="1">
            <a:spLocks noGrp="1"/>
          </p:cNvSpPr>
          <p:nvPr>
            <p:ph type="subTitle" idx="1"/>
          </p:nvPr>
        </p:nvSpPr>
        <p:spPr>
          <a:xfrm>
            <a:off x="5521300" y="3136000"/>
            <a:ext cx="2907600" cy="13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21"/>
          <p:cNvSpPr txBox="1">
            <a:spLocks noGrp="1"/>
          </p:cNvSpPr>
          <p:nvPr>
            <p:ph type="title"/>
          </p:nvPr>
        </p:nvSpPr>
        <p:spPr>
          <a:xfrm>
            <a:off x="4880700" y="2372400"/>
            <a:ext cx="35481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60" name="Google Shape;860;p21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861" name="Google Shape;861;p21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1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63" name="Google Shape;863;p21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64" name="Google Shape;864;p21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66" name="Google Shape;866;p21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67" name="Google Shape;867;p21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21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69" name="Google Shape;869;p21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1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2" name="Google Shape;872;p21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873" name="Google Shape;87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874" name="Google Shape;87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5" name="Google Shape;87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6" name="Google Shape;87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7" name="Google Shape;87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8" name="Google Shape;87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0" name="Google Shape;88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1" name="Google Shape;88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2" name="Google Shape;88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3" name="Google Shape;88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4" name="Google Shape;88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5" name="Google Shape;88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6" name="Google Shape;88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7" name="Google Shape;88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8" name="Google Shape;88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2" name="Google Shape;89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3" name="Google Shape;89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4" name="Google Shape;89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0" name="Google Shape;90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1" name="Google Shape;90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2" name="Google Shape;90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3" name="Google Shape;90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4" name="Google Shape;90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0" name="Google Shape;92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2" name="Google Shape;92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" name="Google Shape;92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4" name="Google Shape;92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9" name="Google Shape;92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0" name="Google Shape;93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4" name="Google Shape;93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5" name="Google Shape;93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8" name="Google Shape;93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9" name="Google Shape;93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0" name="Google Shape;94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1" name="Google Shape;94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2" name="Google Shape;94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3" name="Google Shape;94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4" name="Google Shape;94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5" name="Google Shape;94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6" name="Google Shape;94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7" name="Google Shape;94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8" name="Google Shape;94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9" name="Google Shape;94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0" name="Google Shape;95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1" name="Google Shape;95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2" name="Google Shape;95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3" name="Google Shape;95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4" name="Google Shape;95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5" name="Google Shape;95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6" name="Google Shape;95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7" name="Google Shape;95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8" name="Google Shape;95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9" name="Google Shape;95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0" name="Google Shape;96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1" name="Google Shape;96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2" name="Google Shape;96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3" name="Google Shape;96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7" name="Google Shape;96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8" name="Google Shape;96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0" name="Google Shape;97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1" name="Google Shape;97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73" name="Google Shape;973;p21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57270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2024700" y="3249733"/>
            <a:ext cx="50946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3745575" y="189466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2630300" y="4372133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3"/>
          <p:cNvSpPr/>
          <p:nvPr/>
        </p:nvSpPr>
        <p:spPr>
          <a:xfrm rot="10027243">
            <a:off x="6393210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967550" y="11548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8152375" y="19854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" name="Google Shape;22;p3"/>
          <p:cNvGrpSpPr/>
          <p:nvPr/>
        </p:nvGrpSpPr>
        <p:grpSpPr>
          <a:xfrm rot="935095" flipH="1">
            <a:off x="7764776" y="4625992"/>
            <a:ext cx="1632810" cy="2100489"/>
            <a:chOff x="1916850" y="6986125"/>
            <a:chExt cx="674375" cy="650650"/>
          </a:xfrm>
        </p:grpSpPr>
        <p:sp>
          <p:nvSpPr>
            <p:cNvPr id="23" name="Google Shape;23;p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574146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22"/>
          <p:cNvSpPr txBox="1">
            <a:spLocks noGrp="1"/>
          </p:cNvSpPr>
          <p:nvPr>
            <p:ph type="subTitle" idx="1"/>
          </p:nvPr>
        </p:nvSpPr>
        <p:spPr>
          <a:xfrm>
            <a:off x="1290750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22"/>
          <p:cNvSpPr txBox="1">
            <a:spLocks noGrp="1"/>
          </p:cNvSpPr>
          <p:nvPr>
            <p:ph type="subTitle" idx="2"/>
          </p:nvPr>
        </p:nvSpPr>
        <p:spPr>
          <a:xfrm>
            <a:off x="4945625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22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22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980" name="Google Shape;980;p22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86" name="Google Shape;986;p22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987" name="Google Shape;987;p22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89" name="Google Shape;989;p22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990" name="Google Shape;990;p22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992" name="Google Shape;992;p22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06392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3"/>
          <p:cNvSpPr txBox="1">
            <a:spLocks noGrp="1"/>
          </p:cNvSpPr>
          <p:nvPr>
            <p:ph type="subTitle" idx="1"/>
          </p:nvPr>
        </p:nvSpPr>
        <p:spPr>
          <a:xfrm>
            <a:off x="1546685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6" name="Google Shape;996;p23"/>
          <p:cNvSpPr txBox="1">
            <a:spLocks noGrp="1"/>
          </p:cNvSpPr>
          <p:nvPr>
            <p:ph type="subTitle" idx="2"/>
          </p:nvPr>
        </p:nvSpPr>
        <p:spPr>
          <a:xfrm>
            <a:off x="5201510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7" name="Google Shape;997;p23"/>
          <p:cNvSpPr txBox="1">
            <a:spLocks noGrp="1"/>
          </p:cNvSpPr>
          <p:nvPr>
            <p:ph type="subTitle" idx="3"/>
          </p:nvPr>
        </p:nvSpPr>
        <p:spPr>
          <a:xfrm>
            <a:off x="1546675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23"/>
          <p:cNvSpPr txBox="1">
            <a:spLocks noGrp="1"/>
          </p:cNvSpPr>
          <p:nvPr>
            <p:ph type="subTitle" idx="4"/>
          </p:nvPr>
        </p:nvSpPr>
        <p:spPr>
          <a:xfrm>
            <a:off x="5201500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00" name="Google Shape;1000;p2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001" name="Google Shape;1001;p2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03" name="Google Shape;1003;p2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004" name="Google Shape;1004;p2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2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2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007" name="Google Shape;1007;p2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09" name="Google Shape;1009;p2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12" name="Google Shape;1012;p2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013" name="Google Shape;101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14" name="Google Shape;101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5" name="Google Shape;101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6" name="Google Shape;101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7" name="Google Shape;101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8" name="Google Shape;101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9" name="Google Shape;101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0" name="Google Shape;102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1" name="Google Shape;102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2" name="Google Shape;102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3" name="Google Shape;102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4" name="Google Shape;102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" name="Google Shape;102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" name="Google Shape;102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" name="Google Shape;102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8" name="Google Shape;102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9" name="Google Shape;102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0" name="Google Shape;103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1" name="Google Shape;103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2" name="Google Shape;103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3" name="Google Shape;103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4" name="Google Shape;103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6" name="Google Shape;103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7" name="Google Shape;103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8" name="Google Shape;103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9" name="Google Shape;103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0" name="Google Shape;104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1" name="Google Shape;104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2" name="Google Shape;104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3" name="Google Shape;104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04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04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04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05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05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2" name="Google Shape;105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3" name="Google Shape;105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4" name="Google Shape;105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5" name="Google Shape;105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6" name="Google Shape;105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7" name="Google Shape;105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8" name="Google Shape;105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9" name="Google Shape;105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3" name="Google Shape;106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64" name="Google Shape;106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09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09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13" name="Google Shape;1113;p2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14281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24"/>
          <p:cNvSpPr txBox="1">
            <a:spLocks noGrp="1"/>
          </p:cNvSpPr>
          <p:nvPr>
            <p:ph type="title"/>
          </p:nvPr>
        </p:nvSpPr>
        <p:spPr>
          <a:xfrm>
            <a:off x="7200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7" name="Google Shape;1117;p24"/>
          <p:cNvSpPr txBox="1">
            <a:spLocks noGrp="1"/>
          </p:cNvSpPr>
          <p:nvPr>
            <p:ph type="subTitle" idx="1"/>
          </p:nvPr>
        </p:nvSpPr>
        <p:spPr>
          <a:xfrm>
            <a:off x="7200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p24"/>
          <p:cNvSpPr txBox="1">
            <a:spLocks noGrp="1"/>
          </p:cNvSpPr>
          <p:nvPr>
            <p:ph type="title" idx="2"/>
          </p:nvPr>
        </p:nvSpPr>
        <p:spPr>
          <a:xfrm>
            <a:off x="34038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9" name="Google Shape;1119;p24"/>
          <p:cNvSpPr txBox="1">
            <a:spLocks noGrp="1"/>
          </p:cNvSpPr>
          <p:nvPr>
            <p:ph type="subTitle" idx="3"/>
          </p:nvPr>
        </p:nvSpPr>
        <p:spPr>
          <a:xfrm>
            <a:off x="34038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" name="Google Shape;1120;p24"/>
          <p:cNvSpPr txBox="1">
            <a:spLocks noGrp="1"/>
          </p:cNvSpPr>
          <p:nvPr>
            <p:ph type="title" idx="4"/>
          </p:nvPr>
        </p:nvSpPr>
        <p:spPr>
          <a:xfrm>
            <a:off x="60876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21" name="Google Shape;1121;p24"/>
          <p:cNvSpPr txBox="1">
            <a:spLocks noGrp="1"/>
          </p:cNvSpPr>
          <p:nvPr>
            <p:ph type="subTitle" idx="5"/>
          </p:nvPr>
        </p:nvSpPr>
        <p:spPr>
          <a:xfrm>
            <a:off x="60876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24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23" name="Google Shape;1123;p2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124" name="Google Shape;1124;p2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26" name="Google Shape;1126;p2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127" name="Google Shape;1127;p2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2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29" name="Google Shape;1129;p2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130" name="Google Shape;1130;p2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2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132" name="Google Shape;1132;p2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5" name="Google Shape;1135;p2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136" name="Google Shape;113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37" name="Google Shape;113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8" name="Google Shape;113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6" name="Google Shape;118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87" name="Google Shape;118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4" name="Google Shape;122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36" name="Google Shape;1236;p2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246886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25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0" name="Google Shape;1240;p25"/>
          <p:cNvSpPr txBox="1">
            <a:spLocks noGrp="1"/>
          </p:cNvSpPr>
          <p:nvPr>
            <p:ph type="subTitle" idx="1"/>
          </p:nvPr>
        </p:nvSpPr>
        <p:spPr>
          <a:xfrm>
            <a:off x="4720650" y="21660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p25"/>
          <p:cNvSpPr txBox="1">
            <a:spLocks noGrp="1"/>
          </p:cNvSpPr>
          <p:nvPr>
            <p:ph type="title" idx="2"/>
          </p:nvPr>
        </p:nvSpPr>
        <p:spPr>
          <a:xfrm>
            <a:off x="2260575" y="3450805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2" name="Google Shape;1242;p25"/>
          <p:cNvSpPr txBox="1">
            <a:spLocks noGrp="1"/>
          </p:cNvSpPr>
          <p:nvPr>
            <p:ph type="subTitle" idx="3"/>
          </p:nvPr>
        </p:nvSpPr>
        <p:spPr>
          <a:xfrm>
            <a:off x="4720650" y="3450789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25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4" name="Google Shape;1244;p25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25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46" name="Google Shape;1246;p25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247" name="Google Shape;1247;p2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49" name="Google Shape;1249;p2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250" name="Google Shape;1250;p2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2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52" name="Google Shape;1252;p2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253" name="Google Shape;1253;p2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2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5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58" name="Google Shape;1258;p25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259" name="Google Shape;125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260" name="Google Shape;126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9" name="Google Shape;127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0" name="Google Shape;128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8" name="Google Shape;128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9" name="Google Shape;128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0" name="Google Shape;129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1" name="Google Shape;129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2" name="Google Shape;129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3" name="Google Shape;129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4" name="Google Shape;129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5" name="Google Shape;129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6" name="Google Shape;129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7" name="Google Shape;129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8" name="Google Shape;129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9" name="Google Shape;129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0" name="Google Shape;130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1" name="Google Shape;130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2" name="Google Shape;130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3" name="Google Shape;130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4" name="Google Shape;130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5" name="Google Shape;130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6" name="Google Shape;130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7" name="Google Shape;130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8" name="Google Shape;130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09" name="Google Shape;130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310" name="Google Shape;131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1" name="Google Shape;131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2" name="Google Shape;131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3" name="Google Shape;131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4" name="Google Shape;131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5" name="Google Shape;131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6" name="Google Shape;131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8" name="Google Shape;131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9" name="Google Shape;131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1" name="Google Shape;132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2" name="Google Shape;132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3" name="Google Shape;132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4" name="Google Shape;132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5" name="Google Shape;132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6" name="Google Shape;132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8" name="Google Shape;132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9" name="Google Shape;132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0" name="Google Shape;133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1" name="Google Shape;133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2" name="Google Shape;133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3" name="Google Shape;133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4" name="Google Shape;133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5" name="Google Shape;133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8" name="Google Shape;133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9" name="Google Shape;133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0" name="Google Shape;134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1" name="Google Shape;134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2" name="Google Shape;134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3" name="Google Shape;134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4" name="Google Shape;134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5" name="Google Shape;134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6" name="Google Shape;134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7" name="Google Shape;134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8" name="Google Shape;134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9" name="Google Shape;134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0" name="Google Shape;135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1" name="Google Shape;135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2" name="Google Shape;135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3" name="Google Shape;135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6" name="Google Shape;135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7" name="Google Shape;135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8" name="Google Shape;135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359" name="Google Shape;1359;p25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253154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26"/>
          <p:cNvSpPr txBox="1">
            <a:spLocks noGrp="1"/>
          </p:cNvSpPr>
          <p:nvPr>
            <p:ph type="title"/>
          </p:nvPr>
        </p:nvSpPr>
        <p:spPr>
          <a:xfrm>
            <a:off x="2204475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3" name="Google Shape;1363;p26"/>
          <p:cNvSpPr txBox="1">
            <a:spLocks noGrp="1"/>
          </p:cNvSpPr>
          <p:nvPr>
            <p:ph type="subTitle" idx="1"/>
          </p:nvPr>
        </p:nvSpPr>
        <p:spPr>
          <a:xfrm>
            <a:off x="2204475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26"/>
          <p:cNvSpPr txBox="1">
            <a:spLocks noGrp="1"/>
          </p:cNvSpPr>
          <p:nvPr>
            <p:ph type="title" idx="2"/>
          </p:nvPr>
        </p:nvSpPr>
        <p:spPr>
          <a:xfrm>
            <a:off x="5784789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5" name="Google Shape;1365;p26"/>
          <p:cNvSpPr txBox="1">
            <a:spLocks noGrp="1"/>
          </p:cNvSpPr>
          <p:nvPr>
            <p:ph type="subTitle" idx="3"/>
          </p:nvPr>
        </p:nvSpPr>
        <p:spPr>
          <a:xfrm>
            <a:off x="5784789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6" name="Google Shape;1366;p26"/>
          <p:cNvSpPr txBox="1">
            <a:spLocks noGrp="1"/>
          </p:cNvSpPr>
          <p:nvPr>
            <p:ph type="title" idx="4"/>
          </p:nvPr>
        </p:nvSpPr>
        <p:spPr>
          <a:xfrm>
            <a:off x="2204475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7" name="Google Shape;1367;p26"/>
          <p:cNvSpPr txBox="1">
            <a:spLocks noGrp="1"/>
          </p:cNvSpPr>
          <p:nvPr>
            <p:ph type="subTitle" idx="5"/>
          </p:nvPr>
        </p:nvSpPr>
        <p:spPr>
          <a:xfrm>
            <a:off x="2204475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26"/>
          <p:cNvSpPr txBox="1">
            <a:spLocks noGrp="1"/>
          </p:cNvSpPr>
          <p:nvPr>
            <p:ph type="title" idx="6"/>
          </p:nvPr>
        </p:nvSpPr>
        <p:spPr>
          <a:xfrm>
            <a:off x="5784789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9" name="Google Shape;1369;p26"/>
          <p:cNvSpPr txBox="1">
            <a:spLocks noGrp="1"/>
          </p:cNvSpPr>
          <p:nvPr>
            <p:ph type="subTitle" idx="7"/>
          </p:nvPr>
        </p:nvSpPr>
        <p:spPr>
          <a:xfrm>
            <a:off x="5784789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" name="Google Shape;1370;p26"/>
          <p:cNvSpPr txBox="1">
            <a:spLocks noGrp="1"/>
          </p:cNvSpPr>
          <p:nvPr>
            <p:ph type="title" idx="8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1" name="Google Shape;1371;p2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372" name="Google Shape;1372;p2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78" name="Google Shape;1378;p2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379" name="Google Shape;1379;p2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2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382" name="Google Shape;1382;p2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2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384" name="Google Shape;1384;p2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91383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p27"/>
          <p:cNvSpPr txBox="1">
            <a:spLocks noGrp="1"/>
          </p:cNvSpPr>
          <p:nvPr>
            <p:ph type="title"/>
          </p:nvPr>
        </p:nvSpPr>
        <p:spPr>
          <a:xfrm>
            <a:off x="719975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1"/>
          </p:nvPr>
        </p:nvSpPr>
        <p:spPr>
          <a:xfrm>
            <a:off x="719975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2"/>
          </p:nvPr>
        </p:nvSpPr>
        <p:spPr>
          <a:xfrm>
            <a:off x="3419244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3"/>
          </p:nvPr>
        </p:nvSpPr>
        <p:spPr>
          <a:xfrm>
            <a:off x="3419244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4"/>
          </p:nvPr>
        </p:nvSpPr>
        <p:spPr>
          <a:xfrm>
            <a:off x="2069613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5"/>
          </p:nvPr>
        </p:nvSpPr>
        <p:spPr>
          <a:xfrm>
            <a:off x="2069613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6"/>
          </p:nvPr>
        </p:nvSpPr>
        <p:spPr>
          <a:xfrm>
            <a:off x="4768882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4" name="Google Shape;1394;p27"/>
          <p:cNvSpPr txBox="1">
            <a:spLocks noGrp="1"/>
          </p:cNvSpPr>
          <p:nvPr>
            <p:ph type="subTitle" idx="7"/>
          </p:nvPr>
        </p:nvSpPr>
        <p:spPr>
          <a:xfrm>
            <a:off x="4768882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" name="Google Shape;1395;p27"/>
          <p:cNvSpPr txBox="1">
            <a:spLocks noGrp="1"/>
          </p:cNvSpPr>
          <p:nvPr>
            <p:ph type="title" idx="8"/>
          </p:nvPr>
        </p:nvSpPr>
        <p:spPr>
          <a:xfrm>
            <a:off x="6118520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6" name="Google Shape;1396;p27"/>
          <p:cNvSpPr txBox="1">
            <a:spLocks noGrp="1"/>
          </p:cNvSpPr>
          <p:nvPr>
            <p:ph type="subTitle" idx="9"/>
          </p:nvPr>
        </p:nvSpPr>
        <p:spPr>
          <a:xfrm>
            <a:off x="6118520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" name="Google Shape;1397;p27"/>
          <p:cNvSpPr txBox="1">
            <a:spLocks noGrp="1"/>
          </p:cNvSpPr>
          <p:nvPr>
            <p:ph type="title" idx="13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98" name="Google Shape;1398;p2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399" name="Google Shape;1399;p2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01" name="Google Shape;1401;p2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402" name="Google Shape;1402;p2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2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04" name="Google Shape;1404;p2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405" name="Google Shape;1405;p2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2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407" name="Google Shape;1407;p2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0" name="Google Shape;1410;p2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411" name="Google Shape;141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12" name="Google Shape;141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3" name="Google Shape;141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4" name="Google Shape;141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5" name="Google Shape;141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6" name="Google Shape;141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7" name="Google Shape;141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8" name="Google Shape;141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9" name="Google Shape;141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2" name="Google Shape;142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3" name="Google Shape;142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4" name="Google Shape;142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5" name="Google Shape;142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6" name="Google Shape;142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7" name="Google Shape;142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8" name="Google Shape;142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9" name="Google Shape;142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0" name="Google Shape;143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1" name="Google Shape;143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2" name="Google Shape;143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3" name="Google Shape;143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4" name="Google Shape;143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5" name="Google Shape;143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6" name="Google Shape;143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9" name="Google Shape;144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0" name="Google Shape;146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1" name="Google Shape;146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62" name="Google Shape;146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6" name="Google Shape;146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7" name="Google Shape;146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8" name="Google Shape;146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9" name="Google Shape;146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0" name="Google Shape;147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2" name="Google Shape;147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6" name="Google Shape;147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7" name="Google Shape;147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3" name="Google Shape;148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4" name="Google Shape;148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5" name="Google Shape;148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6" name="Google Shape;148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2" name="Google Shape;149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3" name="Google Shape;149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4" name="Google Shape;149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5" name="Google Shape;149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6" name="Google Shape;149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149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149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9" name="Google Shape;149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0" name="Google Shape;150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1" name="Google Shape;150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2" name="Google Shape;150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3" name="Google Shape;150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4" name="Google Shape;150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150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9" name="Google Shape;150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10" name="Google Shape;151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511" name="Google Shape;1511;p2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937109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28"/>
          <p:cNvSpPr txBox="1">
            <a:spLocks noGrp="1"/>
          </p:cNvSpPr>
          <p:nvPr>
            <p:ph type="title"/>
          </p:nvPr>
        </p:nvSpPr>
        <p:spPr>
          <a:xfrm>
            <a:off x="1163822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5" name="Google Shape;1515;p28"/>
          <p:cNvSpPr txBox="1">
            <a:spLocks noGrp="1"/>
          </p:cNvSpPr>
          <p:nvPr>
            <p:ph type="subTitle" idx="1"/>
          </p:nvPr>
        </p:nvSpPr>
        <p:spPr>
          <a:xfrm>
            <a:off x="1163822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28"/>
          <p:cNvSpPr txBox="1">
            <a:spLocks noGrp="1"/>
          </p:cNvSpPr>
          <p:nvPr>
            <p:ph type="title" idx="2"/>
          </p:nvPr>
        </p:nvSpPr>
        <p:spPr>
          <a:xfrm>
            <a:off x="3558334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7" name="Google Shape;1517;p28"/>
          <p:cNvSpPr txBox="1">
            <a:spLocks noGrp="1"/>
          </p:cNvSpPr>
          <p:nvPr>
            <p:ph type="subTitle" idx="3"/>
          </p:nvPr>
        </p:nvSpPr>
        <p:spPr>
          <a:xfrm>
            <a:off x="3558334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p28"/>
          <p:cNvSpPr txBox="1">
            <a:spLocks noGrp="1"/>
          </p:cNvSpPr>
          <p:nvPr>
            <p:ph type="title" idx="4"/>
          </p:nvPr>
        </p:nvSpPr>
        <p:spPr>
          <a:xfrm>
            <a:off x="1163800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9" name="Google Shape;1519;p28"/>
          <p:cNvSpPr txBox="1">
            <a:spLocks noGrp="1"/>
          </p:cNvSpPr>
          <p:nvPr>
            <p:ph type="subTitle" idx="5"/>
          </p:nvPr>
        </p:nvSpPr>
        <p:spPr>
          <a:xfrm>
            <a:off x="1163800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" name="Google Shape;1520;p28"/>
          <p:cNvSpPr txBox="1">
            <a:spLocks noGrp="1"/>
          </p:cNvSpPr>
          <p:nvPr>
            <p:ph type="title" idx="6"/>
          </p:nvPr>
        </p:nvSpPr>
        <p:spPr>
          <a:xfrm>
            <a:off x="3558312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1" name="Google Shape;1521;p28"/>
          <p:cNvSpPr txBox="1">
            <a:spLocks noGrp="1"/>
          </p:cNvSpPr>
          <p:nvPr>
            <p:ph type="subTitle" idx="7"/>
          </p:nvPr>
        </p:nvSpPr>
        <p:spPr>
          <a:xfrm>
            <a:off x="3558312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2" name="Google Shape;1522;p28"/>
          <p:cNvSpPr txBox="1">
            <a:spLocks noGrp="1"/>
          </p:cNvSpPr>
          <p:nvPr>
            <p:ph type="title" idx="8"/>
          </p:nvPr>
        </p:nvSpPr>
        <p:spPr>
          <a:xfrm>
            <a:off x="5952746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3" name="Google Shape;1523;p28"/>
          <p:cNvSpPr txBox="1">
            <a:spLocks noGrp="1"/>
          </p:cNvSpPr>
          <p:nvPr>
            <p:ph type="subTitle" idx="9"/>
          </p:nvPr>
        </p:nvSpPr>
        <p:spPr>
          <a:xfrm>
            <a:off x="5952746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" name="Google Shape;1524;p28"/>
          <p:cNvSpPr txBox="1">
            <a:spLocks noGrp="1"/>
          </p:cNvSpPr>
          <p:nvPr>
            <p:ph type="title" idx="13"/>
          </p:nvPr>
        </p:nvSpPr>
        <p:spPr>
          <a:xfrm>
            <a:off x="5952724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5" name="Google Shape;1525;p28"/>
          <p:cNvSpPr txBox="1">
            <a:spLocks noGrp="1"/>
          </p:cNvSpPr>
          <p:nvPr>
            <p:ph type="subTitle" idx="14"/>
          </p:nvPr>
        </p:nvSpPr>
        <p:spPr>
          <a:xfrm>
            <a:off x="5952724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" name="Google Shape;1526;p28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27" name="Google Shape;1527;p28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528" name="Google Shape;1528;p28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8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31" name="Google Shape;1531;p28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8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33" name="Google Shape;1533;p28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534" name="Google Shape;1534;p28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8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1536;p28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8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8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9" name="Google Shape;1539;p28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540" name="Google Shape;154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41" name="Google Shape;154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3" name="Google Shape;155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4" name="Google Shape;155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5" name="Google Shape;155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7" name="Google Shape;155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8" name="Google Shape;155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9" name="Google Shape;155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0" name="Google Shape;156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1" name="Google Shape;156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2" name="Google Shape;156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3" name="Google Shape;156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4" name="Google Shape;156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9" name="Google Shape;156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0" name="Google Shape;157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1" name="Google Shape;157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2" name="Google Shape;157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3" name="Google Shape;157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4" name="Google Shape;157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8" name="Google Shape;157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9" name="Google Shape;157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0" name="Google Shape;158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1" name="Google Shape;158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2" name="Google Shape;158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3" name="Google Shape;158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4" name="Google Shape;158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5" name="Google Shape;158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6" name="Google Shape;158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7" name="Google Shape;158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8" name="Google Shape;158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90" name="Google Shape;159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91" name="Google Shape;159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4" name="Google Shape;159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5" name="Google Shape;159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6" name="Google Shape;159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7" name="Google Shape;159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8" name="Google Shape;159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9" name="Google Shape;159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0" name="Google Shape;160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1" name="Google Shape;160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2" name="Google Shape;160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3" name="Google Shape;160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4" name="Google Shape;160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5" name="Google Shape;160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6" name="Google Shape;160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7" name="Google Shape;160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8" name="Google Shape;160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9" name="Google Shape;160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0" name="Google Shape;161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1" name="Google Shape;161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2" name="Google Shape;161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3" name="Google Shape;161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4" name="Google Shape;161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5" name="Google Shape;161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6" name="Google Shape;161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7" name="Google Shape;161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8" name="Google Shape;161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9" name="Google Shape;161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0" name="Google Shape;162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1" name="Google Shape;162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2" name="Google Shape;162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3" name="Google Shape;162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8" name="Google Shape;162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9" name="Google Shape;162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0" name="Google Shape;163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1" name="Google Shape;163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2" name="Google Shape;163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3" name="Google Shape;163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4" name="Google Shape;163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5" name="Google Shape;163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6" name="Google Shape;163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7" name="Google Shape;163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8" name="Google Shape;163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9" name="Google Shape;163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640" name="Google Shape;1640;p28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59121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29"/>
          <p:cNvSpPr txBox="1">
            <a:spLocks noGrp="1"/>
          </p:cNvSpPr>
          <p:nvPr>
            <p:ph type="title" hasCustomPrompt="1"/>
          </p:nvPr>
        </p:nvSpPr>
        <p:spPr>
          <a:xfrm>
            <a:off x="1999200" y="720000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4" name="Google Shape;1644;p29"/>
          <p:cNvSpPr txBox="1">
            <a:spLocks noGrp="1"/>
          </p:cNvSpPr>
          <p:nvPr>
            <p:ph type="subTitle" idx="1"/>
          </p:nvPr>
        </p:nvSpPr>
        <p:spPr>
          <a:xfrm>
            <a:off x="1999200" y="1661369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" name="Google Shape;1645;p29"/>
          <p:cNvSpPr txBox="1">
            <a:spLocks noGrp="1"/>
          </p:cNvSpPr>
          <p:nvPr>
            <p:ph type="title" idx="2" hasCustomPrompt="1"/>
          </p:nvPr>
        </p:nvSpPr>
        <p:spPr>
          <a:xfrm>
            <a:off x="1999200" y="2661523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6" name="Google Shape;1646;p29"/>
          <p:cNvSpPr txBox="1">
            <a:spLocks noGrp="1"/>
          </p:cNvSpPr>
          <p:nvPr>
            <p:ph type="subTitle" idx="3"/>
          </p:nvPr>
        </p:nvSpPr>
        <p:spPr>
          <a:xfrm>
            <a:off x="1999200" y="3602900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p29"/>
          <p:cNvSpPr txBox="1">
            <a:spLocks noGrp="1"/>
          </p:cNvSpPr>
          <p:nvPr>
            <p:ph type="title" idx="4" hasCustomPrompt="1"/>
          </p:nvPr>
        </p:nvSpPr>
        <p:spPr>
          <a:xfrm>
            <a:off x="1999200" y="4603061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8" name="Google Shape;1648;p29"/>
          <p:cNvSpPr txBox="1">
            <a:spLocks noGrp="1"/>
          </p:cNvSpPr>
          <p:nvPr>
            <p:ph type="subTitle" idx="5"/>
          </p:nvPr>
        </p:nvSpPr>
        <p:spPr>
          <a:xfrm>
            <a:off x="1999200" y="5544432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9" name="Google Shape;1649;p29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650" name="Google Shape;1650;p2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52" name="Google Shape;1652;p2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653" name="Google Shape;1653;p2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2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655" name="Google Shape;1655;p2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56" name="Google Shape;1656;p2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2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58" name="Google Shape;1658;p2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9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61" name="Google Shape;1661;p29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662" name="Google Shape;166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663" name="Google Shape;166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4" name="Google Shape;166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5" name="Google Shape;166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9" name="Google Shape;166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0" name="Google Shape;167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1" name="Google Shape;167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2" name="Google Shape;167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3" name="Google Shape;167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4" name="Google Shape;167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5" name="Google Shape;167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6" name="Google Shape;167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7" name="Google Shape;167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8" name="Google Shape;167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9" name="Google Shape;167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0" name="Google Shape;168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1" name="Google Shape;168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2" name="Google Shape;168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3" name="Google Shape;168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4" name="Google Shape;168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1" name="Google Shape;169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2" name="Google Shape;169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3" name="Google Shape;169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4" name="Google Shape;169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5" name="Google Shape;169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6" name="Google Shape;169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7" name="Google Shape;169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8" name="Google Shape;169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9" name="Google Shape;169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0" name="Google Shape;170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1" name="Google Shape;170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2" name="Google Shape;170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3" name="Google Shape;170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4" name="Google Shape;170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5" name="Google Shape;170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6" name="Google Shape;170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7" name="Google Shape;170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8" name="Google Shape;170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9" name="Google Shape;170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12" name="Google Shape;171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713" name="Google Shape;171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4" name="Google Shape;171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5" name="Google Shape;171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6" name="Google Shape;171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7" name="Google Shape;171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8" name="Google Shape;171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9" name="Google Shape;171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0" name="Google Shape;172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4" name="Google Shape;172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5" name="Google Shape;172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6" name="Google Shape;172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7" name="Google Shape;172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8" name="Google Shape;172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9" name="Google Shape;172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0" name="Google Shape;173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3" name="Google Shape;173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4" name="Google Shape;173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5" name="Google Shape;173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6" name="Google Shape;173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8" name="Google Shape;173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9" name="Google Shape;173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1" name="Google Shape;174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2" name="Google Shape;174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3" name="Google Shape;174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4" name="Google Shape;174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5" name="Google Shape;174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6" name="Google Shape;174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7" name="Google Shape;174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8" name="Google Shape;174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9" name="Google Shape;174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0" name="Google Shape;175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2" name="Google Shape;175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3" name="Google Shape;175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4" name="Google Shape;175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5" name="Google Shape;175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6" name="Google Shape;175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7" name="Google Shape;175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8" name="Google Shape;175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9" name="Google Shape;175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0" name="Google Shape;176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1" name="Google Shape;176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762" name="Google Shape;1762;p29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9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367867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30"/>
          <p:cNvSpPr txBox="1">
            <a:spLocks noGrp="1"/>
          </p:cNvSpPr>
          <p:nvPr>
            <p:ph type="title" hasCustomPrompt="1"/>
          </p:nvPr>
        </p:nvSpPr>
        <p:spPr>
          <a:xfrm>
            <a:off x="715100" y="114166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6" name="Google Shape;1766;p30"/>
          <p:cNvSpPr txBox="1">
            <a:spLocks noGrp="1"/>
          </p:cNvSpPr>
          <p:nvPr>
            <p:ph type="subTitle" idx="1"/>
          </p:nvPr>
        </p:nvSpPr>
        <p:spPr>
          <a:xfrm>
            <a:off x="715100" y="2286256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30"/>
          <p:cNvSpPr txBox="1">
            <a:spLocks noGrp="1"/>
          </p:cNvSpPr>
          <p:nvPr>
            <p:ph type="title" idx="2" hasCustomPrompt="1"/>
          </p:nvPr>
        </p:nvSpPr>
        <p:spPr>
          <a:xfrm>
            <a:off x="5272000" y="114165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8" name="Google Shape;1768;p30"/>
          <p:cNvSpPr txBox="1">
            <a:spLocks noGrp="1"/>
          </p:cNvSpPr>
          <p:nvPr>
            <p:ph type="subTitle" idx="3"/>
          </p:nvPr>
        </p:nvSpPr>
        <p:spPr>
          <a:xfrm>
            <a:off x="5272000" y="2286239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9" name="Google Shape;1769;p30"/>
          <p:cNvSpPr txBox="1">
            <a:spLocks noGrp="1"/>
          </p:cNvSpPr>
          <p:nvPr>
            <p:ph type="title" idx="4" hasCustomPrompt="1"/>
          </p:nvPr>
        </p:nvSpPr>
        <p:spPr>
          <a:xfrm>
            <a:off x="2993550" y="3543364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70" name="Google Shape;1770;p30"/>
          <p:cNvSpPr txBox="1">
            <a:spLocks noGrp="1"/>
          </p:cNvSpPr>
          <p:nvPr>
            <p:ph type="subTitle" idx="5"/>
          </p:nvPr>
        </p:nvSpPr>
        <p:spPr>
          <a:xfrm>
            <a:off x="2993550" y="4687933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3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772" name="Google Shape;1772;p3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78" name="Google Shape;1778;p3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79" name="Google Shape;1779;p3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3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81" name="Google Shape;1781;p3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82" name="Google Shape;1782;p3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3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84" name="Google Shape;1784;p3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94782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p31"/>
          <p:cNvSpPr txBox="1">
            <a:spLocks noGrp="1"/>
          </p:cNvSpPr>
          <p:nvPr>
            <p:ph type="ctrTitle"/>
          </p:nvPr>
        </p:nvSpPr>
        <p:spPr>
          <a:xfrm>
            <a:off x="2429925" y="713333"/>
            <a:ext cx="4284000" cy="13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88" name="Google Shape;1788;p31"/>
          <p:cNvSpPr txBox="1">
            <a:spLocks noGrp="1"/>
          </p:cNvSpPr>
          <p:nvPr>
            <p:ph type="subTitle" idx="1"/>
          </p:nvPr>
        </p:nvSpPr>
        <p:spPr>
          <a:xfrm>
            <a:off x="2425050" y="2092967"/>
            <a:ext cx="42939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789" name="Google Shape;1789;p31"/>
          <p:cNvSpPr txBox="1"/>
          <p:nvPr/>
        </p:nvSpPr>
        <p:spPr>
          <a:xfrm>
            <a:off x="2508150" y="4731100"/>
            <a:ext cx="4110600" cy="7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CREDITS: This presentation template was created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, and includes icons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000" b="1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 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and infographics &amp; images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000" b="1" kern="0">
              <a:solidFill>
                <a:srgbClr val="2E3244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790" name="Google Shape;1790;p31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1" name="Google Shape;1791;p31"/>
          <p:cNvSpPr/>
          <p:nvPr/>
        </p:nvSpPr>
        <p:spPr>
          <a:xfrm>
            <a:off x="8428900" y="22293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2" name="Google Shape;1792;p31"/>
          <p:cNvSpPr/>
          <p:nvPr/>
        </p:nvSpPr>
        <p:spPr>
          <a:xfrm>
            <a:off x="6174400" y="33982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3" name="Google Shape;1793;p31"/>
          <p:cNvSpPr/>
          <p:nvPr/>
        </p:nvSpPr>
        <p:spPr>
          <a:xfrm>
            <a:off x="8037038" y="1805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4" name="Google Shape;1794;p31"/>
          <p:cNvSpPr/>
          <p:nvPr/>
        </p:nvSpPr>
        <p:spPr>
          <a:xfrm>
            <a:off x="1179225" y="52396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5" name="Google Shape;1795;p31"/>
          <p:cNvSpPr/>
          <p:nvPr/>
        </p:nvSpPr>
        <p:spPr>
          <a:xfrm>
            <a:off x="2107513" y="62349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96" name="Google Shape;1796;p31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797" name="Google Shape;179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9" name="Google Shape;1799;p31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00" name="Google Shape;180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2" name="Google Shape;1802;p31"/>
          <p:cNvSpPr/>
          <p:nvPr/>
        </p:nvSpPr>
        <p:spPr>
          <a:xfrm>
            <a:off x="1971825" y="38857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3" name="Google Shape;1803;p31"/>
          <p:cNvSpPr/>
          <p:nvPr/>
        </p:nvSpPr>
        <p:spPr>
          <a:xfrm>
            <a:off x="389838" y="30555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4" name="Google Shape;1804;p31"/>
          <p:cNvSpPr/>
          <p:nvPr/>
        </p:nvSpPr>
        <p:spPr>
          <a:xfrm flipH="1">
            <a:off x="7170599" y="513805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5" name="Google Shape;1805;p31"/>
          <p:cNvSpPr/>
          <p:nvPr/>
        </p:nvSpPr>
        <p:spPr>
          <a:xfrm flipH="1">
            <a:off x="6112686" y="618927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06" name="Google Shape;1806;p31"/>
          <p:cNvGrpSpPr/>
          <p:nvPr/>
        </p:nvGrpSpPr>
        <p:grpSpPr>
          <a:xfrm rot="1395296" flipH="1">
            <a:off x="8395600" y="5241497"/>
            <a:ext cx="1125601" cy="1448003"/>
            <a:chOff x="1916850" y="6986125"/>
            <a:chExt cx="674375" cy="650650"/>
          </a:xfrm>
        </p:grpSpPr>
        <p:sp>
          <p:nvSpPr>
            <p:cNvPr id="1807" name="Google Shape;180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9" name="Google Shape;1809;p31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1810" name="Google Shape;181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2" name="Google Shape;1812;p31"/>
          <p:cNvSpPr/>
          <p:nvPr/>
        </p:nvSpPr>
        <p:spPr>
          <a:xfrm flipH="1">
            <a:off x="6838149" y="55682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3" name="Google Shape;1813;p31"/>
          <p:cNvSpPr/>
          <p:nvPr/>
        </p:nvSpPr>
        <p:spPr>
          <a:xfrm flipH="1">
            <a:off x="8694486" y="444342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4" name="Google Shape;1814;p31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5" name="Google Shape;1815;p31"/>
          <p:cNvSpPr/>
          <p:nvPr/>
        </p:nvSpPr>
        <p:spPr>
          <a:xfrm flipH="1">
            <a:off x="1282011" y="20162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6" name="Google Shape;1816;p31"/>
          <p:cNvSpPr/>
          <p:nvPr/>
        </p:nvSpPr>
        <p:spPr>
          <a:xfrm flipH="1">
            <a:off x="2384024" y="204375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37013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28" name="Google Shape;28;p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29" name="Google Shape;29;p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" name="Google Shape;31;p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32" name="Google Shape;32;p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Google Shape;34;p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35" name="Google Shape;35;p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37;p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" name="Google Shape;40;p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1" name="Google Shape;4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2" name="Google Shape;4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5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5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8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8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8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8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" name="Google Shape;9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" name="Google Shape;9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9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9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9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9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10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0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0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0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8" name="Google Shape;13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3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1" name="Google Shape;141;p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18115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" name="Google Shape;1818;p32"/>
          <p:cNvSpPr/>
          <p:nvPr/>
        </p:nvSpPr>
        <p:spPr>
          <a:xfrm rot="-8316869" flipH="1">
            <a:off x="-836531" y="4898411"/>
            <a:ext cx="2851949" cy="2576135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32"/>
          <p:cNvSpPr/>
          <p:nvPr/>
        </p:nvSpPr>
        <p:spPr>
          <a:xfrm rot="-1584662" flipH="1">
            <a:off x="451168" y="600885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0" name="Google Shape;1820;p32"/>
          <p:cNvSpPr/>
          <p:nvPr/>
        </p:nvSpPr>
        <p:spPr>
          <a:xfrm rot="-1584662" flipH="1">
            <a:off x="240724" y="524313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1" name="Google Shape;1821;p32"/>
          <p:cNvSpPr/>
          <p:nvPr/>
        </p:nvSpPr>
        <p:spPr>
          <a:xfrm rot="-1584662" flipH="1">
            <a:off x="1088778" y="59812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2" name="Google Shape;1822;p32"/>
          <p:cNvSpPr/>
          <p:nvPr/>
        </p:nvSpPr>
        <p:spPr>
          <a:xfrm flipH="1">
            <a:off x="7369306" y="639990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3" name="Google Shape;1823;p32"/>
          <p:cNvSpPr/>
          <p:nvPr/>
        </p:nvSpPr>
        <p:spPr>
          <a:xfrm flipH="1">
            <a:off x="6743469" y="62349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4" name="Google Shape;1824;p32"/>
          <p:cNvGrpSpPr/>
          <p:nvPr/>
        </p:nvGrpSpPr>
        <p:grpSpPr>
          <a:xfrm rot="1395296" flipH="1">
            <a:off x="8320007" y="5278073"/>
            <a:ext cx="1125601" cy="1448003"/>
            <a:chOff x="1916850" y="6986125"/>
            <a:chExt cx="674375" cy="650650"/>
          </a:xfrm>
        </p:grpSpPr>
        <p:sp>
          <p:nvSpPr>
            <p:cNvPr id="1825" name="Google Shape;1825;p32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27" name="Google Shape;1827;p32"/>
          <p:cNvGrpSpPr/>
          <p:nvPr/>
        </p:nvGrpSpPr>
        <p:grpSpPr>
          <a:xfrm flipH="1">
            <a:off x="7671755" y="6306788"/>
            <a:ext cx="1605948" cy="790741"/>
            <a:chOff x="1311650" y="4534700"/>
            <a:chExt cx="636700" cy="235125"/>
          </a:xfrm>
        </p:grpSpPr>
        <p:sp>
          <p:nvSpPr>
            <p:cNvPr id="1828" name="Google Shape;1828;p3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30" name="Google Shape;1830;p32"/>
          <p:cNvSpPr/>
          <p:nvPr/>
        </p:nvSpPr>
        <p:spPr>
          <a:xfrm flipH="1">
            <a:off x="8744531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1" name="Google Shape;1831;p32"/>
          <p:cNvSpPr/>
          <p:nvPr/>
        </p:nvSpPr>
        <p:spPr>
          <a:xfrm flipH="1">
            <a:off x="8468019" y="45098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2" name="Google Shape;1832;p32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3" name="Google Shape;1833;p32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4" name="Google Shape;1834;p32"/>
          <p:cNvSpPr/>
          <p:nvPr/>
        </p:nvSpPr>
        <p:spPr>
          <a:xfrm rot="-1584662" flipH="1">
            <a:off x="346099" y="110799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5" name="Google Shape;1835;p32"/>
          <p:cNvSpPr/>
          <p:nvPr/>
        </p:nvSpPr>
        <p:spPr>
          <a:xfrm rot="-1584662" flipH="1">
            <a:off x="8699693" y="336283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6" name="Google Shape;1836;p32"/>
          <p:cNvSpPr/>
          <p:nvPr/>
        </p:nvSpPr>
        <p:spPr>
          <a:xfrm rot="-1584662" flipH="1">
            <a:off x="212878" y="9321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1240529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33"/>
          <p:cNvSpPr/>
          <p:nvPr/>
        </p:nvSpPr>
        <p:spPr>
          <a:xfrm>
            <a:off x="1481675" y="639990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9" name="Google Shape;1839;p33"/>
          <p:cNvSpPr/>
          <p:nvPr/>
        </p:nvSpPr>
        <p:spPr>
          <a:xfrm>
            <a:off x="2107513" y="62349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0" name="Google Shape;1840;p33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841" name="Google Shape;1841;p3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3" name="Google Shape;1843;p33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44" name="Google Shape;1844;p33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6" name="Google Shape;1846;p33"/>
          <p:cNvSpPr/>
          <p:nvPr/>
        </p:nvSpPr>
        <p:spPr>
          <a:xfrm>
            <a:off x="106450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7" name="Google Shape;1847;p33"/>
          <p:cNvSpPr/>
          <p:nvPr/>
        </p:nvSpPr>
        <p:spPr>
          <a:xfrm>
            <a:off x="382963" y="45098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8" name="Google Shape;1848;p33"/>
          <p:cNvSpPr/>
          <p:nvPr/>
        </p:nvSpPr>
        <p:spPr>
          <a:xfrm rot="10665712">
            <a:off x="7560716" y="535520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9" name="Google Shape;1849;p33"/>
          <p:cNvGrpSpPr/>
          <p:nvPr/>
        </p:nvGrpSpPr>
        <p:grpSpPr>
          <a:xfrm>
            <a:off x="7495587" y="4509835"/>
            <a:ext cx="1045407" cy="1922911"/>
            <a:chOff x="567250" y="2825675"/>
            <a:chExt cx="936325" cy="1291700"/>
          </a:xfrm>
        </p:grpSpPr>
        <p:grpSp>
          <p:nvGrpSpPr>
            <p:cNvPr id="1850" name="Google Shape;185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851" name="Google Shape;185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00" name="Google Shape;190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901" name="Google Shape;190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950" name="Google Shape;1950;p33"/>
          <p:cNvSpPr/>
          <p:nvPr/>
        </p:nvSpPr>
        <p:spPr>
          <a:xfrm>
            <a:off x="6775238" y="507656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1" name="Google Shape;1951;p33"/>
          <p:cNvSpPr/>
          <p:nvPr/>
        </p:nvSpPr>
        <p:spPr>
          <a:xfrm>
            <a:off x="8599500" y="44143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2" name="Google Shape;1952;p33"/>
          <p:cNvSpPr/>
          <p:nvPr/>
        </p:nvSpPr>
        <p:spPr>
          <a:xfrm rot="10027243">
            <a:off x="6393210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3" name="Google Shape;1953;p3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4" name="Google Shape;1954;p33"/>
          <p:cNvSpPr/>
          <p:nvPr/>
        </p:nvSpPr>
        <p:spPr>
          <a:xfrm>
            <a:off x="8441425" y="147266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5" name="Google Shape;1955;p33"/>
          <p:cNvSpPr/>
          <p:nvPr/>
        </p:nvSpPr>
        <p:spPr>
          <a:xfrm>
            <a:off x="7051738" y="62456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6" name="Google Shape;1956;p33"/>
          <p:cNvSpPr/>
          <p:nvPr/>
        </p:nvSpPr>
        <p:spPr>
          <a:xfrm>
            <a:off x="382963" y="13136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7" name="Google Shape;1957;p33"/>
          <p:cNvSpPr/>
          <p:nvPr/>
        </p:nvSpPr>
        <p:spPr>
          <a:xfrm>
            <a:off x="1713375" y="43376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8" name="Google Shape;1958;p33"/>
          <p:cNvSpPr/>
          <p:nvPr/>
        </p:nvSpPr>
        <p:spPr>
          <a:xfrm>
            <a:off x="7573713" y="16688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9" name="Google Shape;1959;p33"/>
          <p:cNvSpPr/>
          <p:nvPr/>
        </p:nvSpPr>
        <p:spPr>
          <a:xfrm>
            <a:off x="1304038" y="13136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7582375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5100" y="1413900"/>
            <a:ext cx="4447500" cy="3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1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15100" y="4592925"/>
            <a:ext cx="37062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-1289133">
            <a:off x="-2767173" y="5400343"/>
            <a:ext cx="5091825" cy="425868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 rot="10800000" flipH="1">
            <a:off x="6423695" y="-1840098"/>
            <a:ext cx="4286979" cy="5809916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" name="Google Shape;13;p2"/>
          <p:cNvSpPr>
            <a:spLocks noGrp="1"/>
          </p:cNvSpPr>
          <p:nvPr>
            <p:ph type="pic" idx="2"/>
          </p:nvPr>
        </p:nvSpPr>
        <p:spPr>
          <a:xfrm>
            <a:off x="5186450" y="1062800"/>
            <a:ext cx="3303600" cy="44048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7740080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2024700" y="3249733"/>
            <a:ext cx="50946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3745575" y="189466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2630300" y="4372133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3"/>
          <p:cNvSpPr/>
          <p:nvPr/>
        </p:nvSpPr>
        <p:spPr>
          <a:xfrm rot="10027243">
            <a:off x="6393204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967550" y="11548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8152375" y="19854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" name="Google Shape;22;p3"/>
          <p:cNvGrpSpPr/>
          <p:nvPr/>
        </p:nvGrpSpPr>
        <p:grpSpPr>
          <a:xfrm rot="935095" flipH="1">
            <a:off x="7764776" y="4625988"/>
            <a:ext cx="1632810" cy="2100489"/>
            <a:chOff x="1916850" y="6986125"/>
            <a:chExt cx="674375" cy="650650"/>
          </a:xfrm>
        </p:grpSpPr>
        <p:sp>
          <p:nvSpPr>
            <p:cNvPr id="23" name="Google Shape;23;p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59159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28" name="Google Shape;28;p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29" name="Google Shape;29;p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" name="Google Shape;31;p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32" name="Google Shape;32;p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Google Shape;34;p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35" name="Google Shape;35;p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37;p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" name="Google Shape;40;p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1" name="Google Shape;4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2" name="Google Shape;4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5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5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8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8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8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8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" name="Google Shape;9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" name="Google Shape;9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9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9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9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9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10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0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0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0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8" name="Google Shape;13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3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1" name="Google Shape;141;p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099894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5"/>
          <p:cNvSpPr txBox="1">
            <a:spLocks noGrp="1"/>
          </p:cNvSpPr>
          <p:nvPr>
            <p:ph type="subTitle" idx="1"/>
          </p:nvPr>
        </p:nvSpPr>
        <p:spPr>
          <a:xfrm>
            <a:off x="1290763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5" name="Google Shape;145;p5"/>
          <p:cNvSpPr txBox="1">
            <a:spLocks noGrp="1"/>
          </p:cNvSpPr>
          <p:nvPr>
            <p:ph type="subTitle" idx="2"/>
          </p:nvPr>
        </p:nvSpPr>
        <p:spPr>
          <a:xfrm>
            <a:off x="4945638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6" name="Google Shape;146;p5"/>
          <p:cNvSpPr txBox="1">
            <a:spLocks noGrp="1"/>
          </p:cNvSpPr>
          <p:nvPr>
            <p:ph type="subTitle" idx="3"/>
          </p:nvPr>
        </p:nvSpPr>
        <p:spPr>
          <a:xfrm>
            <a:off x="1290775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 txBox="1">
            <a:spLocks noGrp="1"/>
          </p:cNvSpPr>
          <p:nvPr>
            <p:ph type="subTitle" idx="4"/>
          </p:nvPr>
        </p:nvSpPr>
        <p:spPr>
          <a:xfrm>
            <a:off x="4945650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" name="Google Shape;149;p5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50" name="Google Shape;150;p5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6" name="Google Shape;156;p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7" name="Google Shape;157;p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8" name="Google Shape;158;p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9" name="Google Shape;159;p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0" name="Google Shape;160;p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2" name="Google Shape;162;p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900953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oogle Shape;165;p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66" name="Google Shape;166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2" name="Google Shape;172;p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3" name="Google Shape;173;p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5" name="Google Shape;175;p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6" name="Google Shape;176;p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7" name="Google Shape;177;p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9" name="Google Shape;179;p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81" name="Google Shape;181;p6"/>
          <p:cNvGrpSpPr/>
          <p:nvPr/>
        </p:nvGrpSpPr>
        <p:grpSpPr>
          <a:xfrm>
            <a:off x="8037057" y="180533"/>
            <a:ext cx="1039527" cy="1465403"/>
            <a:chOff x="8037038" y="135400"/>
            <a:chExt cx="1039527" cy="1099052"/>
          </a:xfrm>
        </p:grpSpPr>
        <p:sp>
          <p:nvSpPr>
            <p:cNvPr id="182" name="Google Shape;182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142621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7"/>
          <p:cNvSpPr txBox="1">
            <a:spLocks noGrp="1"/>
          </p:cNvSpPr>
          <p:nvPr>
            <p:ph type="title"/>
          </p:nvPr>
        </p:nvSpPr>
        <p:spPr>
          <a:xfrm>
            <a:off x="715100" y="954200"/>
            <a:ext cx="4041000" cy="1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7"/>
          <p:cNvSpPr txBox="1">
            <a:spLocks noGrp="1"/>
          </p:cNvSpPr>
          <p:nvPr>
            <p:ph type="body" idx="1"/>
          </p:nvPr>
        </p:nvSpPr>
        <p:spPr>
          <a:xfrm>
            <a:off x="715100" y="2579400"/>
            <a:ext cx="4041000" cy="28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naheim"/>
              <a:buChar char="●"/>
              <a:defRPr sz="15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88" name="Google Shape;188;p7"/>
          <p:cNvSpPr>
            <a:spLocks noGrp="1"/>
          </p:cNvSpPr>
          <p:nvPr>
            <p:ph type="pic" idx="2"/>
          </p:nvPr>
        </p:nvSpPr>
        <p:spPr>
          <a:xfrm>
            <a:off x="4874200" y="1059200"/>
            <a:ext cx="3554700" cy="47396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189" name="Google Shape;189;p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90" name="Google Shape;190;p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92" name="Google Shape;192;p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93" name="Google Shape;193;p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5" name="Google Shape;195;p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96" name="Google Shape;196;p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98" name="Google Shape;198;p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1" name="Google Shape;201;p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202" name="Google Shape;20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03" name="Google Shape;20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20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5" name="Google Shape;20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20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20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20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0" name="Google Shape;21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21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2" name="Google Shape;21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24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24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2" name="Google Shape;25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53" name="Google Shape;25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8" name="Google Shape;28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9" name="Google Shape;28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0" name="Google Shape;29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1" name="Google Shape;29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7" name="Google Shape;29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29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29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0" name="Google Shape;30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2" name="Google Shape;302;p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75779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8"/>
          <p:cNvSpPr txBox="1">
            <a:spLocks noGrp="1"/>
          </p:cNvSpPr>
          <p:nvPr>
            <p:ph type="title"/>
          </p:nvPr>
        </p:nvSpPr>
        <p:spPr>
          <a:xfrm>
            <a:off x="2018550" y="1742800"/>
            <a:ext cx="51069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06" name="Google Shape;306;p8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" name="Google Shape;307;p8"/>
          <p:cNvSpPr/>
          <p:nvPr/>
        </p:nvSpPr>
        <p:spPr>
          <a:xfrm>
            <a:off x="8456350" y="24579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" name="Google Shape;308;p8"/>
          <p:cNvSpPr/>
          <p:nvPr/>
        </p:nvSpPr>
        <p:spPr>
          <a:xfrm>
            <a:off x="5639475" y="3581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" name="Google Shape;309;p8"/>
          <p:cNvSpPr/>
          <p:nvPr/>
        </p:nvSpPr>
        <p:spPr>
          <a:xfrm>
            <a:off x="8037038" y="1805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" name="Google Shape;310;p8"/>
          <p:cNvSpPr/>
          <p:nvPr/>
        </p:nvSpPr>
        <p:spPr>
          <a:xfrm>
            <a:off x="1179225" y="52396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" name="Google Shape;311;p8"/>
          <p:cNvSpPr/>
          <p:nvPr/>
        </p:nvSpPr>
        <p:spPr>
          <a:xfrm>
            <a:off x="2107513" y="62349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2" name="Google Shape;312;p8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313" name="Google Shape;31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5" name="Google Shape;315;p8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316" name="Google Shape;31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8" name="Google Shape;318;p8"/>
          <p:cNvSpPr/>
          <p:nvPr/>
        </p:nvSpPr>
        <p:spPr>
          <a:xfrm>
            <a:off x="2445025" y="52396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9" name="Google Shape;319;p8"/>
          <p:cNvSpPr/>
          <p:nvPr/>
        </p:nvSpPr>
        <p:spPr>
          <a:xfrm>
            <a:off x="238963" y="23508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" name="Google Shape;320;p8"/>
          <p:cNvSpPr/>
          <p:nvPr/>
        </p:nvSpPr>
        <p:spPr>
          <a:xfrm flipH="1">
            <a:off x="7595799" y="534838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" name="Google Shape;321;p8"/>
          <p:cNvSpPr/>
          <p:nvPr/>
        </p:nvSpPr>
        <p:spPr>
          <a:xfrm flipH="1">
            <a:off x="6510436" y="596708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2" name="Google Shape;322;p8"/>
          <p:cNvGrpSpPr/>
          <p:nvPr/>
        </p:nvGrpSpPr>
        <p:grpSpPr>
          <a:xfrm rot="1395296" flipH="1">
            <a:off x="8395594" y="5241497"/>
            <a:ext cx="1125601" cy="1448003"/>
            <a:chOff x="1916850" y="6986125"/>
            <a:chExt cx="674375" cy="650650"/>
          </a:xfrm>
        </p:grpSpPr>
        <p:sp>
          <p:nvSpPr>
            <p:cNvPr id="323" name="Google Shape;32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" name="Google Shape;325;p8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326" name="Google Shape;32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328;p8"/>
          <p:cNvSpPr/>
          <p:nvPr/>
        </p:nvSpPr>
        <p:spPr>
          <a:xfrm flipH="1">
            <a:off x="6598124" y="101402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" name="Google Shape;329;p8"/>
          <p:cNvSpPr/>
          <p:nvPr/>
        </p:nvSpPr>
        <p:spPr>
          <a:xfrm flipH="1">
            <a:off x="8694486" y="444342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0" name="Google Shape;330;p8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" name="Google Shape;331;p8"/>
          <p:cNvSpPr/>
          <p:nvPr/>
        </p:nvSpPr>
        <p:spPr>
          <a:xfrm flipH="1">
            <a:off x="1369161" y="26145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" name="Google Shape;332;p8"/>
          <p:cNvSpPr/>
          <p:nvPr/>
        </p:nvSpPr>
        <p:spPr>
          <a:xfrm flipH="1">
            <a:off x="2107511" y="110192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4873166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9"/>
          <p:cNvSpPr txBox="1">
            <a:spLocks noGrp="1"/>
          </p:cNvSpPr>
          <p:nvPr>
            <p:ph type="title"/>
          </p:nvPr>
        </p:nvSpPr>
        <p:spPr>
          <a:xfrm>
            <a:off x="715100" y="1890400"/>
            <a:ext cx="39441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5" name="Google Shape;335;p9"/>
          <p:cNvSpPr txBox="1">
            <a:spLocks noGrp="1"/>
          </p:cNvSpPr>
          <p:nvPr>
            <p:ph type="subTitle" idx="1"/>
          </p:nvPr>
        </p:nvSpPr>
        <p:spPr>
          <a:xfrm>
            <a:off x="715100" y="3012800"/>
            <a:ext cx="3944100" cy="19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9"/>
          <p:cNvSpPr>
            <a:spLocks noGrp="1"/>
          </p:cNvSpPr>
          <p:nvPr>
            <p:ph type="pic" idx="2"/>
          </p:nvPr>
        </p:nvSpPr>
        <p:spPr>
          <a:xfrm>
            <a:off x="4926800" y="866300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3986830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5"/>
          <p:cNvSpPr txBox="1">
            <a:spLocks noGrp="1"/>
          </p:cNvSpPr>
          <p:nvPr>
            <p:ph type="subTitle" idx="1"/>
          </p:nvPr>
        </p:nvSpPr>
        <p:spPr>
          <a:xfrm>
            <a:off x="1290763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5" name="Google Shape;145;p5"/>
          <p:cNvSpPr txBox="1">
            <a:spLocks noGrp="1"/>
          </p:cNvSpPr>
          <p:nvPr>
            <p:ph type="subTitle" idx="2"/>
          </p:nvPr>
        </p:nvSpPr>
        <p:spPr>
          <a:xfrm>
            <a:off x="4945638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6" name="Google Shape;146;p5"/>
          <p:cNvSpPr txBox="1">
            <a:spLocks noGrp="1"/>
          </p:cNvSpPr>
          <p:nvPr>
            <p:ph type="subTitle" idx="3"/>
          </p:nvPr>
        </p:nvSpPr>
        <p:spPr>
          <a:xfrm>
            <a:off x="1290775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 txBox="1">
            <a:spLocks noGrp="1"/>
          </p:cNvSpPr>
          <p:nvPr>
            <p:ph type="subTitle" idx="4"/>
          </p:nvPr>
        </p:nvSpPr>
        <p:spPr>
          <a:xfrm>
            <a:off x="4945650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" name="Google Shape;149;p5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50" name="Google Shape;150;p5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6" name="Google Shape;156;p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7" name="Google Shape;157;p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8" name="Google Shape;158;p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9" name="Google Shape;159;p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0" name="Google Shape;160;p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2" name="Google Shape;162;p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73550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10"/>
          <p:cNvSpPr txBox="1">
            <a:spLocks noGrp="1"/>
          </p:cNvSpPr>
          <p:nvPr>
            <p:ph type="title"/>
          </p:nvPr>
        </p:nvSpPr>
        <p:spPr>
          <a:xfrm>
            <a:off x="4027775" y="4734333"/>
            <a:ext cx="4401300" cy="1410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10"/>
          <p:cNvSpPr/>
          <p:nvPr/>
        </p:nvSpPr>
        <p:spPr>
          <a:xfrm rot="-10665712" flipH="1">
            <a:off x="-734465" y="5312096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0" name="Google Shape;340;p10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309346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2143767"/>
            <a:ext cx="6576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3" name="Google Shape;343;p11"/>
          <p:cNvSpPr txBox="1">
            <a:spLocks noGrp="1"/>
          </p:cNvSpPr>
          <p:nvPr>
            <p:ph type="subTitle" idx="1"/>
          </p:nvPr>
        </p:nvSpPr>
        <p:spPr>
          <a:xfrm>
            <a:off x="1284000" y="4158633"/>
            <a:ext cx="65760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" name="Google Shape;344;p11"/>
          <p:cNvSpPr/>
          <p:nvPr/>
        </p:nvSpPr>
        <p:spPr>
          <a:xfrm rot="-10027243" flipH="1">
            <a:off x="-1576879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" name="Google Shape;345;p11"/>
          <p:cNvSpPr/>
          <p:nvPr/>
        </p:nvSpPr>
        <p:spPr>
          <a:xfrm rot="790658">
            <a:off x="5942780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" name="Google Shape;346;p11"/>
          <p:cNvGrpSpPr/>
          <p:nvPr/>
        </p:nvGrpSpPr>
        <p:grpSpPr>
          <a:xfrm rot="-935095">
            <a:off x="-294529" y="4625988"/>
            <a:ext cx="1632810" cy="2100489"/>
            <a:chOff x="1916850" y="6986125"/>
            <a:chExt cx="674375" cy="650650"/>
          </a:xfrm>
        </p:grpSpPr>
        <p:sp>
          <p:nvSpPr>
            <p:cNvPr id="347" name="Google Shape;347;p1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9" name="Google Shape;349;p11"/>
          <p:cNvGrpSpPr/>
          <p:nvPr/>
        </p:nvGrpSpPr>
        <p:grpSpPr>
          <a:xfrm rot="-935068">
            <a:off x="-132724" y="5813173"/>
            <a:ext cx="2329633" cy="1147071"/>
            <a:chOff x="1311650" y="4534700"/>
            <a:chExt cx="636700" cy="235125"/>
          </a:xfrm>
        </p:grpSpPr>
        <p:sp>
          <p:nvSpPr>
            <p:cNvPr id="350" name="Google Shape;350;p1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2" name="Google Shape;352;p11"/>
          <p:cNvSpPr/>
          <p:nvPr/>
        </p:nvSpPr>
        <p:spPr>
          <a:xfrm flipH="1">
            <a:off x="1374543" y="502276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3" name="Google Shape;353;p11"/>
          <p:cNvSpPr/>
          <p:nvPr/>
        </p:nvSpPr>
        <p:spPr>
          <a:xfrm flipH="1">
            <a:off x="2955856" y="12247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4" name="Google Shape;354;p11"/>
          <p:cNvSpPr/>
          <p:nvPr/>
        </p:nvSpPr>
        <p:spPr>
          <a:xfrm flipH="1">
            <a:off x="7858993" y="11548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5" name="Google Shape;355;p11"/>
          <p:cNvSpPr/>
          <p:nvPr/>
        </p:nvSpPr>
        <p:spPr>
          <a:xfrm flipH="1">
            <a:off x="674168" y="19854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56" name="Google Shape;356;p11"/>
          <p:cNvGrpSpPr/>
          <p:nvPr/>
        </p:nvGrpSpPr>
        <p:grpSpPr>
          <a:xfrm flipH="1">
            <a:off x="6765090" y="3343342"/>
            <a:ext cx="2559947" cy="3611423"/>
            <a:chOff x="-174160" y="2405522"/>
            <a:chExt cx="2559947" cy="2708567"/>
          </a:xfrm>
        </p:grpSpPr>
        <p:grpSp>
          <p:nvGrpSpPr>
            <p:cNvPr id="357" name="Google Shape;357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58" name="Google Shape;358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92" name="Google Shape;392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93" name="Google Shape;393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427" name="Google Shape;427;p11"/>
          <p:cNvSpPr/>
          <p:nvPr/>
        </p:nvSpPr>
        <p:spPr>
          <a:xfrm flipH="1">
            <a:off x="7200681" y="34852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996668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770454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13"/>
          <p:cNvSpPr txBox="1">
            <a:spLocks noGrp="1"/>
          </p:cNvSpPr>
          <p:nvPr>
            <p:ph type="title"/>
          </p:nvPr>
        </p:nvSpPr>
        <p:spPr>
          <a:xfrm>
            <a:off x="1604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1" name="Google Shape;431;p13"/>
          <p:cNvSpPr txBox="1">
            <a:spLocks noGrp="1"/>
          </p:cNvSpPr>
          <p:nvPr>
            <p:ph type="title" idx="2" hasCustomPrompt="1"/>
          </p:nvPr>
        </p:nvSpPr>
        <p:spPr>
          <a:xfrm>
            <a:off x="2246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2" name="Google Shape;432;p13"/>
          <p:cNvSpPr txBox="1">
            <a:spLocks noGrp="1"/>
          </p:cNvSpPr>
          <p:nvPr>
            <p:ph type="subTitle" idx="1"/>
          </p:nvPr>
        </p:nvSpPr>
        <p:spPr>
          <a:xfrm>
            <a:off x="1604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" name="Google Shape;433;p13"/>
          <p:cNvSpPr txBox="1">
            <a:spLocks noGrp="1"/>
          </p:cNvSpPr>
          <p:nvPr>
            <p:ph type="title" idx="3"/>
          </p:nvPr>
        </p:nvSpPr>
        <p:spPr>
          <a:xfrm>
            <a:off x="4745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4" name="Google Shape;434;p13"/>
          <p:cNvSpPr txBox="1">
            <a:spLocks noGrp="1"/>
          </p:cNvSpPr>
          <p:nvPr>
            <p:ph type="title" idx="4" hasCustomPrompt="1"/>
          </p:nvPr>
        </p:nvSpPr>
        <p:spPr>
          <a:xfrm>
            <a:off x="5387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5" name="Google Shape;435;p13"/>
          <p:cNvSpPr txBox="1">
            <a:spLocks noGrp="1"/>
          </p:cNvSpPr>
          <p:nvPr>
            <p:ph type="subTitle" idx="5"/>
          </p:nvPr>
        </p:nvSpPr>
        <p:spPr>
          <a:xfrm>
            <a:off x="4745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3"/>
          <p:cNvSpPr txBox="1">
            <a:spLocks noGrp="1"/>
          </p:cNvSpPr>
          <p:nvPr>
            <p:ph type="title" idx="6"/>
          </p:nvPr>
        </p:nvSpPr>
        <p:spPr>
          <a:xfrm>
            <a:off x="1604700" y="4946761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7" name="Google Shape;437;p13"/>
          <p:cNvSpPr txBox="1">
            <a:spLocks noGrp="1"/>
          </p:cNvSpPr>
          <p:nvPr>
            <p:ph type="title" idx="7" hasCustomPrompt="1"/>
          </p:nvPr>
        </p:nvSpPr>
        <p:spPr>
          <a:xfrm>
            <a:off x="2246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8" name="Google Shape;438;p13"/>
          <p:cNvSpPr txBox="1">
            <a:spLocks noGrp="1"/>
          </p:cNvSpPr>
          <p:nvPr>
            <p:ph type="subTitle" idx="8"/>
          </p:nvPr>
        </p:nvSpPr>
        <p:spPr>
          <a:xfrm>
            <a:off x="1604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13"/>
          <p:cNvSpPr txBox="1">
            <a:spLocks noGrp="1"/>
          </p:cNvSpPr>
          <p:nvPr>
            <p:ph type="title" idx="9"/>
          </p:nvPr>
        </p:nvSpPr>
        <p:spPr>
          <a:xfrm>
            <a:off x="3403800" y="494675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title" idx="13" hasCustomPrompt="1"/>
          </p:nvPr>
        </p:nvSpPr>
        <p:spPr>
          <a:xfrm>
            <a:off x="5387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1" name="Google Shape;441;p13"/>
          <p:cNvSpPr txBox="1">
            <a:spLocks noGrp="1"/>
          </p:cNvSpPr>
          <p:nvPr>
            <p:ph type="subTitle" idx="14"/>
          </p:nvPr>
        </p:nvSpPr>
        <p:spPr>
          <a:xfrm>
            <a:off x="4745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43" name="Google Shape;443;p1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444" name="Google Shape;444;p1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46" name="Google Shape;446;p1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447" name="Google Shape;447;p1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1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49" name="Google Shape;449;p1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450" name="Google Shape;450;p1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1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52" name="Google Shape;452;p1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55" name="Google Shape;455;p1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56" name="Google Shape;45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57" name="Google Shape;45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5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5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6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2" name="Google Shape;46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3" name="Google Shape;46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4" name="Google Shape;46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5" name="Google Shape;46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6" name="Google Shape;46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7" name="Google Shape;46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8" name="Google Shape;46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9" name="Google Shape;46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0" name="Google Shape;47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1" name="Google Shape;47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2" name="Google Shape;47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3" name="Google Shape;47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4" name="Google Shape;47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5" name="Google Shape;47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6" name="Google Shape;47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7" name="Google Shape;47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8" name="Google Shape;47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9" name="Google Shape;47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0" name="Google Shape;48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1" name="Google Shape;48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2" name="Google Shape;48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3" name="Google Shape;48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0" name="Google Shape;49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1" name="Google Shape;49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2" name="Google Shape;49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3" name="Google Shape;49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4" name="Google Shape;49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5" name="Google Shape;49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6" name="Google Shape;49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7" name="Google Shape;49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8" name="Google Shape;49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9" name="Google Shape;49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0" name="Google Shape;50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1" name="Google Shape;50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2" name="Google Shape;50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3" name="Google Shape;50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4" name="Google Shape;50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5" name="Google Shape;50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6" name="Google Shape;50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07" name="Google Shape;50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8" name="Google Shape;50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9" name="Google Shape;50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0" name="Google Shape;51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1" name="Google Shape;51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2" name="Google Shape;51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" name="Google Shape;51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" name="Google Shape;51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" name="Google Shape;51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" name="Google Shape;51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" name="Google Shape;51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" name="Google Shape;51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" name="Google Shape;52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" name="Google Shape;52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" name="Google Shape;52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" name="Google Shape;52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" name="Google Shape;52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" name="Google Shape;52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" name="Google Shape;52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" name="Google Shape;52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" name="Google Shape;52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" name="Google Shape;52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" name="Google Shape;53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" name="Google Shape;53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" name="Google Shape;53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" name="Google Shape;53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" name="Google Shape;53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" name="Google Shape;53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" name="Google Shape;53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" name="Google Shape;53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" name="Google Shape;53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" name="Google Shape;53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" name="Google Shape;54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" name="Google Shape;54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" name="Google Shape;54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" name="Google Shape;54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" name="Google Shape;54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" name="Google Shape;54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" name="Google Shape;54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" name="Google Shape;54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" name="Google Shape;54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" name="Google Shape;54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" name="Google Shape;55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" name="Google Shape;55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" name="Google Shape;55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" name="Google Shape;55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" name="Google Shape;55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" name="Google Shape;55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56" name="Google Shape;556;p1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51215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60" name="Google Shape;560;p1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561" name="Google Shape;561;p1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3" name="Google Shape;563;p1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564" name="Google Shape;564;p1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1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6" name="Google Shape;566;p1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567" name="Google Shape;567;p1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1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569" name="Google Shape;569;p1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72" name="Google Shape;572;p1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573" name="Google Shape;57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74" name="Google Shape;57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" name="Google Shape;57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" name="Google Shape;57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57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57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" name="Google Shape;57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" name="Google Shape;58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" name="Google Shape;58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" name="Google Shape;58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" name="Google Shape;58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" name="Google Shape;58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" name="Google Shape;58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58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58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8" name="Google Shape;58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9" name="Google Shape;58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0" name="Google Shape;59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1" name="Google Shape;59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2" name="Google Shape;59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3" name="Google Shape;59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4" name="Google Shape;59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5" name="Google Shape;59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6" name="Google Shape;59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7" name="Google Shape;59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8" name="Google Shape;59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9" name="Google Shape;59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0" name="Google Shape;60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1" name="Google Shape;60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2" name="Google Shape;60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3" name="Google Shape;60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4" name="Google Shape;60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5" name="Google Shape;60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6" name="Google Shape;60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7" name="Google Shape;60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8" name="Google Shape;60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9" name="Google Shape;60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0" name="Google Shape;61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1" name="Google Shape;61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2" name="Google Shape;61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3" name="Google Shape;61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4" name="Google Shape;61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5" name="Google Shape;61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6" name="Google Shape;61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7" name="Google Shape;61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8" name="Google Shape;61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9" name="Google Shape;61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0" name="Google Shape;62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1" name="Google Shape;62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2" name="Google Shape;62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3" name="Google Shape;62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624" name="Google Shape;62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5" name="Google Shape;62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6" name="Google Shape;62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7" name="Google Shape;62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8" name="Google Shape;62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9" name="Google Shape;62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0" name="Google Shape;63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1" name="Google Shape;63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2" name="Google Shape;63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3" name="Google Shape;63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4" name="Google Shape;63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6" name="Google Shape;63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7" name="Google Shape;63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0" name="Google Shape;64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1" name="Google Shape;64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4" name="Google Shape;64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5" name="Google Shape;64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6" name="Google Shape;64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7" name="Google Shape;64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1" name="Google Shape;65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2" name="Google Shape;65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3" name="Google Shape;65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4" name="Google Shape;65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5" name="Google Shape;65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6" name="Google Shape;65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7" name="Google Shape;65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8" name="Google Shape;65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9" name="Google Shape;65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0" name="Google Shape;66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1" name="Google Shape;66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2" name="Google Shape;66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3" name="Google Shape;66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4" name="Google Shape;66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5" name="Google Shape;66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6" name="Google Shape;66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7" name="Google Shape;66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8" name="Google Shape;66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9" name="Google Shape;66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0" name="Google Shape;67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1" name="Google Shape;67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2" name="Google Shape;67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73" name="Google Shape;673;p1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191062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15"/>
          <p:cNvSpPr txBox="1">
            <a:spLocks noGrp="1"/>
          </p:cNvSpPr>
          <p:nvPr>
            <p:ph type="title"/>
          </p:nvPr>
        </p:nvSpPr>
        <p:spPr>
          <a:xfrm>
            <a:off x="728825" y="3950579"/>
            <a:ext cx="3883500" cy="102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77" name="Google Shape;677;p15"/>
          <p:cNvSpPr txBox="1">
            <a:spLocks noGrp="1"/>
          </p:cNvSpPr>
          <p:nvPr>
            <p:ph type="title" idx="2" hasCustomPrompt="1"/>
          </p:nvPr>
        </p:nvSpPr>
        <p:spPr>
          <a:xfrm>
            <a:off x="990800" y="2286345"/>
            <a:ext cx="135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78" name="Google Shape;678;p15"/>
          <p:cNvSpPr txBox="1">
            <a:spLocks noGrp="1"/>
          </p:cNvSpPr>
          <p:nvPr>
            <p:ph type="subTitle" idx="1"/>
          </p:nvPr>
        </p:nvSpPr>
        <p:spPr>
          <a:xfrm>
            <a:off x="728825" y="4974179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5"/>
          <p:cNvSpPr>
            <a:spLocks noGrp="1"/>
          </p:cNvSpPr>
          <p:nvPr>
            <p:ph type="pic" idx="3"/>
          </p:nvPr>
        </p:nvSpPr>
        <p:spPr>
          <a:xfrm>
            <a:off x="4926800" y="866300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  <p:sp>
        <p:nvSpPr>
          <p:cNvPr id="680" name="Google Shape;680;p15"/>
          <p:cNvSpPr/>
          <p:nvPr/>
        </p:nvSpPr>
        <p:spPr>
          <a:xfrm rot="-1541649">
            <a:off x="-969096" y="-678800"/>
            <a:ext cx="3210499" cy="179618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1" name="Google Shape;681;p15"/>
          <p:cNvSpPr/>
          <p:nvPr/>
        </p:nvSpPr>
        <p:spPr>
          <a:xfrm>
            <a:off x="7902525" y="15409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2" name="Google Shape;682;p15"/>
          <p:cNvSpPr/>
          <p:nvPr/>
        </p:nvSpPr>
        <p:spPr>
          <a:xfrm>
            <a:off x="345000" y="3939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3" name="Google Shape;683;p15"/>
          <p:cNvSpPr/>
          <p:nvPr/>
        </p:nvSpPr>
        <p:spPr>
          <a:xfrm>
            <a:off x="168700" y="53570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0583077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6"/>
          <p:cNvSpPr txBox="1">
            <a:spLocks noGrp="1"/>
          </p:cNvSpPr>
          <p:nvPr>
            <p:ph type="title"/>
          </p:nvPr>
        </p:nvSpPr>
        <p:spPr>
          <a:xfrm>
            <a:off x="4537750" y="3395643"/>
            <a:ext cx="38835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6" name="Google Shape;686;p16"/>
          <p:cNvSpPr txBox="1">
            <a:spLocks noGrp="1"/>
          </p:cNvSpPr>
          <p:nvPr>
            <p:ph type="title" idx="2" hasCustomPrompt="1"/>
          </p:nvPr>
        </p:nvSpPr>
        <p:spPr>
          <a:xfrm>
            <a:off x="6768267" y="1929756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7" name="Google Shape;687;p16"/>
          <p:cNvSpPr txBox="1">
            <a:spLocks noGrp="1"/>
          </p:cNvSpPr>
          <p:nvPr>
            <p:ph type="subTitle" idx="1"/>
          </p:nvPr>
        </p:nvSpPr>
        <p:spPr>
          <a:xfrm>
            <a:off x="4537767" y="4517967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16"/>
          <p:cNvSpPr>
            <a:spLocks noGrp="1"/>
          </p:cNvSpPr>
          <p:nvPr>
            <p:ph type="pic" idx="3"/>
          </p:nvPr>
        </p:nvSpPr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  <p:sp>
        <p:nvSpPr>
          <p:cNvPr id="689" name="Google Shape;689;p16"/>
          <p:cNvSpPr/>
          <p:nvPr/>
        </p:nvSpPr>
        <p:spPr>
          <a:xfrm flipH="1">
            <a:off x="8453868" y="53570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0" name="Google Shape;690;p16"/>
          <p:cNvSpPr/>
          <p:nvPr/>
        </p:nvSpPr>
        <p:spPr>
          <a:xfrm rot="1541451" flipH="1">
            <a:off x="7108463" y="-398812"/>
            <a:ext cx="2904921" cy="1625224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1" name="Google Shape;691;p16"/>
          <p:cNvSpPr/>
          <p:nvPr/>
        </p:nvSpPr>
        <p:spPr>
          <a:xfrm flipH="1">
            <a:off x="8053743" y="2362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941386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 txBox="1">
            <a:spLocks noGrp="1"/>
          </p:cNvSpPr>
          <p:nvPr>
            <p:ph type="title"/>
          </p:nvPr>
        </p:nvSpPr>
        <p:spPr>
          <a:xfrm>
            <a:off x="2290025" y="4133717"/>
            <a:ext cx="45639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subTitle" idx="1"/>
          </p:nvPr>
        </p:nvSpPr>
        <p:spPr>
          <a:xfrm>
            <a:off x="1291650" y="2015084"/>
            <a:ext cx="6560700" cy="203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695" name="Google Shape;695;p1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696" name="Google Shape;696;p1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98" name="Google Shape;698;p1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699" name="Google Shape;699;p1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701" name="Google Shape;701;p1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702" name="Google Shape;702;p1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1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04" name="Google Shape;704;p1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1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07" name="Google Shape;707;p1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708" name="Google Shape;70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09" name="Google Shape;70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0" name="Google Shape;71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71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71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3" name="Google Shape;71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71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71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6" name="Google Shape;71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7" name="Google Shape;71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8" name="Google Shape;71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71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1" name="Google Shape;72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72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5" name="Google Shape;73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7" name="Google Shape;73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8" name="Google Shape;73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0" name="Google Shape;74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1" name="Google Shape;74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2" name="Google Shape;74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3" name="Google Shape;74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4" name="Google Shape;74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5" name="Google Shape;74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6" name="Google Shape;74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7" name="Google Shape;74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8" name="Google Shape;74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9" name="Google Shape;74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1" name="Google Shape;75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2" name="Google Shape;75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3" name="Google Shape;75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4" name="Google Shape;75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5" name="Google Shape;75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6" name="Google Shape;75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7" name="Google Shape;75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8" name="Google Shape;75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59" name="Google Shape;75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0" name="Google Shape;76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1" name="Google Shape;76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4" name="Google Shape;76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5" name="Google Shape;76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7" name="Google Shape;76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77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77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5" name="Google Shape;77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77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78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78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5" name="Google Shape;78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6" name="Google Shape;78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8" name="Google Shape;78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9" name="Google Shape;78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0" name="Google Shape;79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1" name="Google Shape;79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2" name="Google Shape;79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79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79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5" name="Google Shape;79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79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80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80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7" name="Google Shape;80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08" name="Google Shape;808;p1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0" name="Google Shape;810;p17"/>
          <p:cNvSpPr/>
          <p:nvPr/>
        </p:nvSpPr>
        <p:spPr>
          <a:xfrm rot="10027243">
            <a:off x="6448054" y="4433818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1" name="Google Shape;811;p17"/>
          <p:cNvSpPr/>
          <p:nvPr/>
        </p:nvSpPr>
        <p:spPr>
          <a:xfrm rot="10027243">
            <a:off x="-1544853" y="-13086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001210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18"/>
          <p:cNvSpPr/>
          <p:nvPr/>
        </p:nvSpPr>
        <p:spPr>
          <a:xfrm rot="10027243">
            <a:off x="-1227140" y="-11809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4" name="Google Shape;814;p18"/>
          <p:cNvSpPr/>
          <p:nvPr/>
        </p:nvSpPr>
        <p:spPr>
          <a:xfrm rot="790658">
            <a:off x="5815247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5" name="Google Shape;815;p18"/>
          <p:cNvSpPr txBox="1">
            <a:spLocks noGrp="1"/>
          </p:cNvSpPr>
          <p:nvPr>
            <p:ph type="subTitle" idx="1"/>
          </p:nvPr>
        </p:nvSpPr>
        <p:spPr>
          <a:xfrm>
            <a:off x="1847850" y="4103600"/>
            <a:ext cx="5448300" cy="8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8"/>
          <p:cNvSpPr txBox="1">
            <a:spLocks noGrp="1"/>
          </p:cNvSpPr>
          <p:nvPr>
            <p:ph type="title"/>
          </p:nvPr>
        </p:nvSpPr>
        <p:spPr>
          <a:xfrm>
            <a:off x="2194950" y="1691200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17" name="Google Shape;817;p18"/>
          <p:cNvGrpSpPr/>
          <p:nvPr/>
        </p:nvGrpSpPr>
        <p:grpSpPr>
          <a:xfrm rot="-935095">
            <a:off x="-422062" y="4625988"/>
            <a:ext cx="1632810" cy="2100489"/>
            <a:chOff x="1916850" y="6986125"/>
            <a:chExt cx="674375" cy="650650"/>
          </a:xfrm>
        </p:grpSpPr>
        <p:sp>
          <p:nvSpPr>
            <p:cNvPr id="818" name="Google Shape;818;p1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621691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19"/>
          <p:cNvSpPr txBox="1">
            <a:spLocks noGrp="1"/>
          </p:cNvSpPr>
          <p:nvPr>
            <p:ph type="subTitle" idx="1"/>
          </p:nvPr>
        </p:nvSpPr>
        <p:spPr>
          <a:xfrm>
            <a:off x="715100" y="4024417"/>
            <a:ext cx="3792600" cy="10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" name="Google Shape;822;p19"/>
          <p:cNvSpPr txBox="1">
            <a:spLocks noGrp="1"/>
          </p:cNvSpPr>
          <p:nvPr>
            <p:ph type="title"/>
          </p:nvPr>
        </p:nvSpPr>
        <p:spPr>
          <a:xfrm>
            <a:off x="715100" y="1770367"/>
            <a:ext cx="3792600" cy="2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19"/>
          <p:cNvSpPr>
            <a:spLocks noGrp="1"/>
          </p:cNvSpPr>
          <p:nvPr>
            <p:ph type="pic" idx="2"/>
          </p:nvPr>
        </p:nvSpPr>
        <p:spPr>
          <a:xfrm>
            <a:off x="4732600" y="964800"/>
            <a:ext cx="3696300" cy="49284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824" name="Google Shape;824;p19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25" name="Google Shape;825;p19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31" name="Google Shape;831;p1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32" name="Google Shape;832;p1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1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34" name="Google Shape;834;p1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35" name="Google Shape;835;p1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1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37" name="Google Shape;837;p1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72258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oogle Shape;165;p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66" name="Google Shape;166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2" name="Google Shape;172;p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3" name="Google Shape;173;p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5" name="Google Shape;175;p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6" name="Google Shape;176;p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7" name="Google Shape;177;p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9" name="Google Shape;179;p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81" name="Google Shape;181;p6"/>
          <p:cNvGrpSpPr/>
          <p:nvPr/>
        </p:nvGrpSpPr>
        <p:grpSpPr>
          <a:xfrm>
            <a:off x="8037063" y="180533"/>
            <a:ext cx="1039527" cy="1465403"/>
            <a:chOff x="8037038" y="135400"/>
            <a:chExt cx="1039527" cy="1099052"/>
          </a:xfrm>
        </p:grpSpPr>
        <p:sp>
          <p:nvSpPr>
            <p:cNvPr id="182" name="Google Shape;182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198126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20"/>
          <p:cNvSpPr txBox="1">
            <a:spLocks noGrp="1"/>
          </p:cNvSpPr>
          <p:nvPr>
            <p:ph type="subTitle" idx="1"/>
          </p:nvPr>
        </p:nvSpPr>
        <p:spPr>
          <a:xfrm>
            <a:off x="715100" y="3110800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20"/>
          <p:cNvSpPr txBox="1">
            <a:spLocks noGrp="1"/>
          </p:cNvSpPr>
          <p:nvPr>
            <p:ph type="title"/>
          </p:nvPr>
        </p:nvSpPr>
        <p:spPr>
          <a:xfrm>
            <a:off x="715100" y="2347200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42" name="Google Shape;842;p2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43" name="Google Shape;843;p2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49" name="Google Shape;849;p2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50" name="Google Shape;850;p2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52" name="Google Shape;852;p2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53" name="Google Shape;853;p2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55" name="Google Shape;855;p2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272764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21"/>
          <p:cNvSpPr txBox="1">
            <a:spLocks noGrp="1"/>
          </p:cNvSpPr>
          <p:nvPr>
            <p:ph type="subTitle" idx="1"/>
          </p:nvPr>
        </p:nvSpPr>
        <p:spPr>
          <a:xfrm>
            <a:off x="5521300" y="3136000"/>
            <a:ext cx="2907600" cy="13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21"/>
          <p:cNvSpPr txBox="1">
            <a:spLocks noGrp="1"/>
          </p:cNvSpPr>
          <p:nvPr>
            <p:ph type="title"/>
          </p:nvPr>
        </p:nvSpPr>
        <p:spPr>
          <a:xfrm>
            <a:off x="4880700" y="2372400"/>
            <a:ext cx="35481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60" name="Google Shape;860;p21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861" name="Google Shape;861;p21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1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63" name="Google Shape;863;p21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64" name="Google Shape;864;p21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66" name="Google Shape;866;p21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67" name="Google Shape;867;p21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21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69" name="Google Shape;869;p21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1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2" name="Google Shape;872;p21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873" name="Google Shape;87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874" name="Google Shape;87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5" name="Google Shape;87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6" name="Google Shape;87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7" name="Google Shape;87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8" name="Google Shape;87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0" name="Google Shape;88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1" name="Google Shape;88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2" name="Google Shape;88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3" name="Google Shape;88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4" name="Google Shape;88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5" name="Google Shape;88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6" name="Google Shape;88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7" name="Google Shape;88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8" name="Google Shape;88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2" name="Google Shape;89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3" name="Google Shape;89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4" name="Google Shape;89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0" name="Google Shape;90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1" name="Google Shape;90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2" name="Google Shape;90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3" name="Google Shape;90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4" name="Google Shape;90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0" name="Google Shape;92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2" name="Google Shape;92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" name="Google Shape;92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4" name="Google Shape;92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9" name="Google Shape;92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0" name="Google Shape;93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4" name="Google Shape;93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5" name="Google Shape;93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8" name="Google Shape;93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9" name="Google Shape;93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0" name="Google Shape;94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1" name="Google Shape;94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2" name="Google Shape;94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3" name="Google Shape;94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4" name="Google Shape;94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5" name="Google Shape;94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6" name="Google Shape;94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7" name="Google Shape;94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8" name="Google Shape;94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9" name="Google Shape;94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0" name="Google Shape;95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1" name="Google Shape;95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2" name="Google Shape;95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3" name="Google Shape;95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4" name="Google Shape;95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5" name="Google Shape;95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6" name="Google Shape;95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7" name="Google Shape;95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8" name="Google Shape;95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9" name="Google Shape;95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0" name="Google Shape;96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1" name="Google Shape;96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2" name="Google Shape;96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3" name="Google Shape;96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7" name="Google Shape;96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8" name="Google Shape;96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0" name="Google Shape;97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1" name="Google Shape;97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73" name="Google Shape;973;p21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857317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22"/>
          <p:cNvSpPr txBox="1">
            <a:spLocks noGrp="1"/>
          </p:cNvSpPr>
          <p:nvPr>
            <p:ph type="subTitle" idx="1"/>
          </p:nvPr>
        </p:nvSpPr>
        <p:spPr>
          <a:xfrm>
            <a:off x="1290750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22"/>
          <p:cNvSpPr txBox="1">
            <a:spLocks noGrp="1"/>
          </p:cNvSpPr>
          <p:nvPr>
            <p:ph type="subTitle" idx="2"/>
          </p:nvPr>
        </p:nvSpPr>
        <p:spPr>
          <a:xfrm>
            <a:off x="4945625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22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22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980" name="Google Shape;980;p22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86" name="Google Shape;986;p22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987" name="Google Shape;987;p22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89" name="Google Shape;989;p22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990" name="Google Shape;990;p22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992" name="Google Shape;992;p22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345150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3"/>
          <p:cNvSpPr txBox="1">
            <a:spLocks noGrp="1"/>
          </p:cNvSpPr>
          <p:nvPr>
            <p:ph type="subTitle" idx="1"/>
          </p:nvPr>
        </p:nvSpPr>
        <p:spPr>
          <a:xfrm>
            <a:off x="1546685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6" name="Google Shape;996;p23"/>
          <p:cNvSpPr txBox="1">
            <a:spLocks noGrp="1"/>
          </p:cNvSpPr>
          <p:nvPr>
            <p:ph type="subTitle" idx="2"/>
          </p:nvPr>
        </p:nvSpPr>
        <p:spPr>
          <a:xfrm>
            <a:off x="5201510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7" name="Google Shape;997;p23"/>
          <p:cNvSpPr txBox="1">
            <a:spLocks noGrp="1"/>
          </p:cNvSpPr>
          <p:nvPr>
            <p:ph type="subTitle" idx="3"/>
          </p:nvPr>
        </p:nvSpPr>
        <p:spPr>
          <a:xfrm>
            <a:off x="1546675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23"/>
          <p:cNvSpPr txBox="1">
            <a:spLocks noGrp="1"/>
          </p:cNvSpPr>
          <p:nvPr>
            <p:ph type="subTitle" idx="4"/>
          </p:nvPr>
        </p:nvSpPr>
        <p:spPr>
          <a:xfrm>
            <a:off x="5201500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00" name="Google Shape;1000;p2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001" name="Google Shape;1001;p2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03" name="Google Shape;1003;p2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004" name="Google Shape;1004;p2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2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2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007" name="Google Shape;1007;p2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09" name="Google Shape;1009;p2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12" name="Google Shape;1012;p2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013" name="Google Shape;101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14" name="Google Shape;101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5" name="Google Shape;101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6" name="Google Shape;101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7" name="Google Shape;101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8" name="Google Shape;101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9" name="Google Shape;101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0" name="Google Shape;102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1" name="Google Shape;102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2" name="Google Shape;102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3" name="Google Shape;102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4" name="Google Shape;102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" name="Google Shape;102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" name="Google Shape;102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" name="Google Shape;102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8" name="Google Shape;102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9" name="Google Shape;102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0" name="Google Shape;103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1" name="Google Shape;103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2" name="Google Shape;103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3" name="Google Shape;103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4" name="Google Shape;103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6" name="Google Shape;103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7" name="Google Shape;103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8" name="Google Shape;103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9" name="Google Shape;103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0" name="Google Shape;104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1" name="Google Shape;104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2" name="Google Shape;104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3" name="Google Shape;104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04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04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04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05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05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2" name="Google Shape;105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3" name="Google Shape;105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4" name="Google Shape;105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5" name="Google Shape;105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6" name="Google Shape;105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7" name="Google Shape;105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8" name="Google Shape;105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9" name="Google Shape;105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3" name="Google Shape;106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64" name="Google Shape;106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09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09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13" name="Google Shape;1113;p2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02036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24"/>
          <p:cNvSpPr txBox="1">
            <a:spLocks noGrp="1"/>
          </p:cNvSpPr>
          <p:nvPr>
            <p:ph type="title"/>
          </p:nvPr>
        </p:nvSpPr>
        <p:spPr>
          <a:xfrm>
            <a:off x="7200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7" name="Google Shape;1117;p24"/>
          <p:cNvSpPr txBox="1">
            <a:spLocks noGrp="1"/>
          </p:cNvSpPr>
          <p:nvPr>
            <p:ph type="subTitle" idx="1"/>
          </p:nvPr>
        </p:nvSpPr>
        <p:spPr>
          <a:xfrm>
            <a:off x="7200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p24"/>
          <p:cNvSpPr txBox="1">
            <a:spLocks noGrp="1"/>
          </p:cNvSpPr>
          <p:nvPr>
            <p:ph type="title" idx="2"/>
          </p:nvPr>
        </p:nvSpPr>
        <p:spPr>
          <a:xfrm>
            <a:off x="34038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9" name="Google Shape;1119;p24"/>
          <p:cNvSpPr txBox="1">
            <a:spLocks noGrp="1"/>
          </p:cNvSpPr>
          <p:nvPr>
            <p:ph type="subTitle" idx="3"/>
          </p:nvPr>
        </p:nvSpPr>
        <p:spPr>
          <a:xfrm>
            <a:off x="34038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" name="Google Shape;1120;p24"/>
          <p:cNvSpPr txBox="1">
            <a:spLocks noGrp="1"/>
          </p:cNvSpPr>
          <p:nvPr>
            <p:ph type="title" idx="4"/>
          </p:nvPr>
        </p:nvSpPr>
        <p:spPr>
          <a:xfrm>
            <a:off x="60876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21" name="Google Shape;1121;p24"/>
          <p:cNvSpPr txBox="1">
            <a:spLocks noGrp="1"/>
          </p:cNvSpPr>
          <p:nvPr>
            <p:ph type="subTitle" idx="5"/>
          </p:nvPr>
        </p:nvSpPr>
        <p:spPr>
          <a:xfrm>
            <a:off x="60876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24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23" name="Google Shape;1123;p2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124" name="Google Shape;1124;p2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26" name="Google Shape;1126;p2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127" name="Google Shape;1127;p2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2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29" name="Google Shape;1129;p2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130" name="Google Shape;1130;p2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2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132" name="Google Shape;1132;p2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5" name="Google Shape;1135;p2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136" name="Google Shape;113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37" name="Google Shape;113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8" name="Google Shape;113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6" name="Google Shape;118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87" name="Google Shape;118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4" name="Google Shape;122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36" name="Google Shape;1236;p2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118639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25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0" name="Google Shape;1240;p25"/>
          <p:cNvSpPr txBox="1">
            <a:spLocks noGrp="1"/>
          </p:cNvSpPr>
          <p:nvPr>
            <p:ph type="subTitle" idx="1"/>
          </p:nvPr>
        </p:nvSpPr>
        <p:spPr>
          <a:xfrm>
            <a:off x="4720650" y="21660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p25"/>
          <p:cNvSpPr txBox="1">
            <a:spLocks noGrp="1"/>
          </p:cNvSpPr>
          <p:nvPr>
            <p:ph type="title" idx="2"/>
          </p:nvPr>
        </p:nvSpPr>
        <p:spPr>
          <a:xfrm>
            <a:off x="2260575" y="3450805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2" name="Google Shape;1242;p25"/>
          <p:cNvSpPr txBox="1">
            <a:spLocks noGrp="1"/>
          </p:cNvSpPr>
          <p:nvPr>
            <p:ph type="subTitle" idx="3"/>
          </p:nvPr>
        </p:nvSpPr>
        <p:spPr>
          <a:xfrm>
            <a:off x="4720650" y="3450789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25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4" name="Google Shape;1244;p25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25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46" name="Google Shape;1246;p25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247" name="Google Shape;1247;p2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49" name="Google Shape;1249;p2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250" name="Google Shape;1250;p2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2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52" name="Google Shape;1252;p2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253" name="Google Shape;1253;p2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2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5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58" name="Google Shape;1258;p25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259" name="Google Shape;125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260" name="Google Shape;126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9" name="Google Shape;127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0" name="Google Shape;128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8" name="Google Shape;128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9" name="Google Shape;128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0" name="Google Shape;129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1" name="Google Shape;129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2" name="Google Shape;129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3" name="Google Shape;129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4" name="Google Shape;129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5" name="Google Shape;129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6" name="Google Shape;129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7" name="Google Shape;129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8" name="Google Shape;129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9" name="Google Shape;129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0" name="Google Shape;130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1" name="Google Shape;130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2" name="Google Shape;130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3" name="Google Shape;130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4" name="Google Shape;130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5" name="Google Shape;130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6" name="Google Shape;130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7" name="Google Shape;130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8" name="Google Shape;130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09" name="Google Shape;130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310" name="Google Shape;131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1" name="Google Shape;131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2" name="Google Shape;131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3" name="Google Shape;131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4" name="Google Shape;131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5" name="Google Shape;131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6" name="Google Shape;131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8" name="Google Shape;131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9" name="Google Shape;131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1" name="Google Shape;132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2" name="Google Shape;132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3" name="Google Shape;132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4" name="Google Shape;132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5" name="Google Shape;132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6" name="Google Shape;132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8" name="Google Shape;132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9" name="Google Shape;132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0" name="Google Shape;133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1" name="Google Shape;133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2" name="Google Shape;133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3" name="Google Shape;133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4" name="Google Shape;133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5" name="Google Shape;133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8" name="Google Shape;133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9" name="Google Shape;133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0" name="Google Shape;134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1" name="Google Shape;134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2" name="Google Shape;134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3" name="Google Shape;134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4" name="Google Shape;134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5" name="Google Shape;134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6" name="Google Shape;134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7" name="Google Shape;134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8" name="Google Shape;134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9" name="Google Shape;134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0" name="Google Shape;135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1" name="Google Shape;135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2" name="Google Shape;135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3" name="Google Shape;135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6" name="Google Shape;135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7" name="Google Shape;135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8" name="Google Shape;135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359" name="Google Shape;1359;p25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59533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26"/>
          <p:cNvSpPr txBox="1">
            <a:spLocks noGrp="1"/>
          </p:cNvSpPr>
          <p:nvPr>
            <p:ph type="title"/>
          </p:nvPr>
        </p:nvSpPr>
        <p:spPr>
          <a:xfrm>
            <a:off x="2204475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3" name="Google Shape;1363;p26"/>
          <p:cNvSpPr txBox="1">
            <a:spLocks noGrp="1"/>
          </p:cNvSpPr>
          <p:nvPr>
            <p:ph type="subTitle" idx="1"/>
          </p:nvPr>
        </p:nvSpPr>
        <p:spPr>
          <a:xfrm>
            <a:off x="2204475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26"/>
          <p:cNvSpPr txBox="1">
            <a:spLocks noGrp="1"/>
          </p:cNvSpPr>
          <p:nvPr>
            <p:ph type="title" idx="2"/>
          </p:nvPr>
        </p:nvSpPr>
        <p:spPr>
          <a:xfrm>
            <a:off x="5784789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5" name="Google Shape;1365;p26"/>
          <p:cNvSpPr txBox="1">
            <a:spLocks noGrp="1"/>
          </p:cNvSpPr>
          <p:nvPr>
            <p:ph type="subTitle" idx="3"/>
          </p:nvPr>
        </p:nvSpPr>
        <p:spPr>
          <a:xfrm>
            <a:off x="5784789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6" name="Google Shape;1366;p26"/>
          <p:cNvSpPr txBox="1">
            <a:spLocks noGrp="1"/>
          </p:cNvSpPr>
          <p:nvPr>
            <p:ph type="title" idx="4"/>
          </p:nvPr>
        </p:nvSpPr>
        <p:spPr>
          <a:xfrm>
            <a:off x="2204475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7" name="Google Shape;1367;p26"/>
          <p:cNvSpPr txBox="1">
            <a:spLocks noGrp="1"/>
          </p:cNvSpPr>
          <p:nvPr>
            <p:ph type="subTitle" idx="5"/>
          </p:nvPr>
        </p:nvSpPr>
        <p:spPr>
          <a:xfrm>
            <a:off x="2204475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26"/>
          <p:cNvSpPr txBox="1">
            <a:spLocks noGrp="1"/>
          </p:cNvSpPr>
          <p:nvPr>
            <p:ph type="title" idx="6"/>
          </p:nvPr>
        </p:nvSpPr>
        <p:spPr>
          <a:xfrm>
            <a:off x="5784789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9" name="Google Shape;1369;p26"/>
          <p:cNvSpPr txBox="1">
            <a:spLocks noGrp="1"/>
          </p:cNvSpPr>
          <p:nvPr>
            <p:ph type="subTitle" idx="7"/>
          </p:nvPr>
        </p:nvSpPr>
        <p:spPr>
          <a:xfrm>
            <a:off x="5784789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" name="Google Shape;1370;p26"/>
          <p:cNvSpPr txBox="1">
            <a:spLocks noGrp="1"/>
          </p:cNvSpPr>
          <p:nvPr>
            <p:ph type="title" idx="8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1" name="Google Shape;1371;p2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372" name="Google Shape;1372;p2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78" name="Google Shape;1378;p2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379" name="Google Shape;1379;p2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2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382" name="Google Shape;1382;p2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2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384" name="Google Shape;1384;p2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073485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p27"/>
          <p:cNvSpPr txBox="1">
            <a:spLocks noGrp="1"/>
          </p:cNvSpPr>
          <p:nvPr>
            <p:ph type="title"/>
          </p:nvPr>
        </p:nvSpPr>
        <p:spPr>
          <a:xfrm>
            <a:off x="719975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1"/>
          </p:nvPr>
        </p:nvSpPr>
        <p:spPr>
          <a:xfrm>
            <a:off x="719975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2"/>
          </p:nvPr>
        </p:nvSpPr>
        <p:spPr>
          <a:xfrm>
            <a:off x="3419244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3"/>
          </p:nvPr>
        </p:nvSpPr>
        <p:spPr>
          <a:xfrm>
            <a:off x="3419244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4"/>
          </p:nvPr>
        </p:nvSpPr>
        <p:spPr>
          <a:xfrm>
            <a:off x="2069613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5"/>
          </p:nvPr>
        </p:nvSpPr>
        <p:spPr>
          <a:xfrm>
            <a:off x="2069613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6"/>
          </p:nvPr>
        </p:nvSpPr>
        <p:spPr>
          <a:xfrm>
            <a:off x="4768882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4" name="Google Shape;1394;p27"/>
          <p:cNvSpPr txBox="1">
            <a:spLocks noGrp="1"/>
          </p:cNvSpPr>
          <p:nvPr>
            <p:ph type="subTitle" idx="7"/>
          </p:nvPr>
        </p:nvSpPr>
        <p:spPr>
          <a:xfrm>
            <a:off x="4768882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" name="Google Shape;1395;p27"/>
          <p:cNvSpPr txBox="1">
            <a:spLocks noGrp="1"/>
          </p:cNvSpPr>
          <p:nvPr>
            <p:ph type="title" idx="8"/>
          </p:nvPr>
        </p:nvSpPr>
        <p:spPr>
          <a:xfrm>
            <a:off x="6118520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6" name="Google Shape;1396;p27"/>
          <p:cNvSpPr txBox="1">
            <a:spLocks noGrp="1"/>
          </p:cNvSpPr>
          <p:nvPr>
            <p:ph type="subTitle" idx="9"/>
          </p:nvPr>
        </p:nvSpPr>
        <p:spPr>
          <a:xfrm>
            <a:off x="6118520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" name="Google Shape;1397;p27"/>
          <p:cNvSpPr txBox="1">
            <a:spLocks noGrp="1"/>
          </p:cNvSpPr>
          <p:nvPr>
            <p:ph type="title" idx="13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98" name="Google Shape;1398;p2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399" name="Google Shape;1399;p2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01" name="Google Shape;1401;p2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402" name="Google Shape;1402;p2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2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04" name="Google Shape;1404;p2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405" name="Google Shape;1405;p2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2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407" name="Google Shape;1407;p2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0" name="Google Shape;1410;p2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411" name="Google Shape;141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12" name="Google Shape;141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3" name="Google Shape;141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4" name="Google Shape;141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5" name="Google Shape;141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6" name="Google Shape;141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7" name="Google Shape;141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8" name="Google Shape;141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9" name="Google Shape;141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2" name="Google Shape;142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3" name="Google Shape;142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4" name="Google Shape;142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5" name="Google Shape;142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6" name="Google Shape;142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7" name="Google Shape;142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8" name="Google Shape;142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9" name="Google Shape;142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0" name="Google Shape;143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1" name="Google Shape;143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2" name="Google Shape;143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3" name="Google Shape;143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4" name="Google Shape;143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5" name="Google Shape;143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6" name="Google Shape;143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9" name="Google Shape;144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0" name="Google Shape;146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1" name="Google Shape;146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62" name="Google Shape;146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6" name="Google Shape;146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7" name="Google Shape;146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8" name="Google Shape;146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9" name="Google Shape;146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0" name="Google Shape;147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2" name="Google Shape;147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6" name="Google Shape;147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7" name="Google Shape;147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3" name="Google Shape;148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4" name="Google Shape;148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5" name="Google Shape;148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6" name="Google Shape;148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2" name="Google Shape;149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3" name="Google Shape;149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4" name="Google Shape;149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5" name="Google Shape;149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6" name="Google Shape;149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149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149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9" name="Google Shape;149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0" name="Google Shape;150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1" name="Google Shape;150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2" name="Google Shape;150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3" name="Google Shape;150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4" name="Google Shape;150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150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9" name="Google Shape;150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10" name="Google Shape;151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511" name="Google Shape;1511;p2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455619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28"/>
          <p:cNvSpPr txBox="1">
            <a:spLocks noGrp="1"/>
          </p:cNvSpPr>
          <p:nvPr>
            <p:ph type="title"/>
          </p:nvPr>
        </p:nvSpPr>
        <p:spPr>
          <a:xfrm>
            <a:off x="1163822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5" name="Google Shape;1515;p28"/>
          <p:cNvSpPr txBox="1">
            <a:spLocks noGrp="1"/>
          </p:cNvSpPr>
          <p:nvPr>
            <p:ph type="subTitle" idx="1"/>
          </p:nvPr>
        </p:nvSpPr>
        <p:spPr>
          <a:xfrm>
            <a:off x="1163822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28"/>
          <p:cNvSpPr txBox="1">
            <a:spLocks noGrp="1"/>
          </p:cNvSpPr>
          <p:nvPr>
            <p:ph type="title" idx="2"/>
          </p:nvPr>
        </p:nvSpPr>
        <p:spPr>
          <a:xfrm>
            <a:off x="3558334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7" name="Google Shape;1517;p28"/>
          <p:cNvSpPr txBox="1">
            <a:spLocks noGrp="1"/>
          </p:cNvSpPr>
          <p:nvPr>
            <p:ph type="subTitle" idx="3"/>
          </p:nvPr>
        </p:nvSpPr>
        <p:spPr>
          <a:xfrm>
            <a:off x="3558334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p28"/>
          <p:cNvSpPr txBox="1">
            <a:spLocks noGrp="1"/>
          </p:cNvSpPr>
          <p:nvPr>
            <p:ph type="title" idx="4"/>
          </p:nvPr>
        </p:nvSpPr>
        <p:spPr>
          <a:xfrm>
            <a:off x="1163800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9" name="Google Shape;1519;p28"/>
          <p:cNvSpPr txBox="1">
            <a:spLocks noGrp="1"/>
          </p:cNvSpPr>
          <p:nvPr>
            <p:ph type="subTitle" idx="5"/>
          </p:nvPr>
        </p:nvSpPr>
        <p:spPr>
          <a:xfrm>
            <a:off x="1163800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" name="Google Shape;1520;p28"/>
          <p:cNvSpPr txBox="1">
            <a:spLocks noGrp="1"/>
          </p:cNvSpPr>
          <p:nvPr>
            <p:ph type="title" idx="6"/>
          </p:nvPr>
        </p:nvSpPr>
        <p:spPr>
          <a:xfrm>
            <a:off x="3558312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1" name="Google Shape;1521;p28"/>
          <p:cNvSpPr txBox="1">
            <a:spLocks noGrp="1"/>
          </p:cNvSpPr>
          <p:nvPr>
            <p:ph type="subTitle" idx="7"/>
          </p:nvPr>
        </p:nvSpPr>
        <p:spPr>
          <a:xfrm>
            <a:off x="3558312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2" name="Google Shape;1522;p28"/>
          <p:cNvSpPr txBox="1">
            <a:spLocks noGrp="1"/>
          </p:cNvSpPr>
          <p:nvPr>
            <p:ph type="title" idx="8"/>
          </p:nvPr>
        </p:nvSpPr>
        <p:spPr>
          <a:xfrm>
            <a:off x="5952746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3" name="Google Shape;1523;p28"/>
          <p:cNvSpPr txBox="1">
            <a:spLocks noGrp="1"/>
          </p:cNvSpPr>
          <p:nvPr>
            <p:ph type="subTitle" idx="9"/>
          </p:nvPr>
        </p:nvSpPr>
        <p:spPr>
          <a:xfrm>
            <a:off x="5952746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" name="Google Shape;1524;p28"/>
          <p:cNvSpPr txBox="1">
            <a:spLocks noGrp="1"/>
          </p:cNvSpPr>
          <p:nvPr>
            <p:ph type="title" idx="13"/>
          </p:nvPr>
        </p:nvSpPr>
        <p:spPr>
          <a:xfrm>
            <a:off x="5952724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5" name="Google Shape;1525;p28"/>
          <p:cNvSpPr txBox="1">
            <a:spLocks noGrp="1"/>
          </p:cNvSpPr>
          <p:nvPr>
            <p:ph type="subTitle" idx="14"/>
          </p:nvPr>
        </p:nvSpPr>
        <p:spPr>
          <a:xfrm>
            <a:off x="5952724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" name="Google Shape;1526;p28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27" name="Google Shape;1527;p28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528" name="Google Shape;1528;p28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8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31" name="Google Shape;1531;p28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8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33" name="Google Shape;1533;p28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534" name="Google Shape;1534;p28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8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1536;p28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8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8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9" name="Google Shape;1539;p28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540" name="Google Shape;154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41" name="Google Shape;154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3" name="Google Shape;155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4" name="Google Shape;155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5" name="Google Shape;155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7" name="Google Shape;155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8" name="Google Shape;155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9" name="Google Shape;155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0" name="Google Shape;156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1" name="Google Shape;156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2" name="Google Shape;156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3" name="Google Shape;156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4" name="Google Shape;156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9" name="Google Shape;156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0" name="Google Shape;157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1" name="Google Shape;157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2" name="Google Shape;157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3" name="Google Shape;157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4" name="Google Shape;157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8" name="Google Shape;157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9" name="Google Shape;157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0" name="Google Shape;158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1" name="Google Shape;158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2" name="Google Shape;158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3" name="Google Shape;158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4" name="Google Shape;158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5" name="Google Shape;158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6" name="Google Shape;158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7" name="Google Shape;158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8" name="Google Shape;158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90" name="Google Shape;159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91" name="Google Shape;159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4" name="Google Shape;159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5" name="Google Shape;159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6" name="Google Shape;159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7" name="Google Shape;159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8" name="Google Shape;159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9" name="Google Shape;159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0" name="Google Shape;160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1" name="Google Shape;160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2" name="Google Shape;160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3" name="Google Shape;160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4" name="Google Shape;160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5" name="Google Shape;160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6" name="Google Shape;160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7" name="Google Shape;160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8" name="Google Shape;160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9" name="Google Shape;160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0" name="Google Shape;161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1" name="Google Shape;161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2" name="Google Shape;161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3" name="Google Shape;161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4" name="Google Shape;161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5" name="Google Shape;161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6" name="Google Shape;161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7" name="Google Shape;161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8" name="Google Shape;161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9" name="Google Shape;161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0" name="Google Shape;162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1" name="Google Shape;162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2" name="Google Shape;162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3" name="Google Shape;162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8" name="Google Shape;162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9" name="Google Shape;162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0" name="Google Shape;163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1" name="Google Shape;163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2" name="Google Shape;163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3" name="Google Shape;163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4" name="Google Shape;163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5" name="Google Shape;163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6" name="Google Shape;163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7" name="Google Shape;163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8" name="Google Shape;163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9" name="Google Shape;163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640" name="Google Shape;1640;p28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072691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29"/>
          <p:cNvSpPr txBox="1">
            <a:spLocks noGrp="1"/>
          </p:cNvSpPr>
          <p:nvPr>
            <p:ph type="title" hasCustomPrompt="1"/>
          </p:nvPr>
        </p:nvSpPr>
        <p:spPr>
          <a:xfrm>
            <a:off x="1999200" y="720000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4" name="Google Shape;1644;p29"/>
          <p:cNvSpPr txBox="1">
            <a:spLocks noGrp="1"/>
          </p:cNvSpPr>
          <p:nvPr>
            <p:ph type="subTitle" idx="1"/>
          </p:nvPr>
        </p:nvSpPr>
        <p:spPr>
          <a:xfrm>
            <a:off x="1999200" y="1661369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" name="Google Shape;1645;p29"/>
          <p:cNvSpPr txBox="1">
            <a:spLocks noGrp="1"/>
          </p:cNvSpPr>
          <p:nvPr>
            <p:ph type="title" idx="2" hasCustomPrompt="1"/>
          </p:nvPr>
        </p:nvSpPr>
        <p:spPr>
          <a:xfrm>
            <a:off x="1999200" y="2661523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6" name="Google Shape;1646;p29"/>
          <p:cNvSpPr txBox="1">
            <a:spLocks noGrp="1"/>
          </p:cNvSpPr>
          <p:nvPr>
            <p:ph type="subTitle" idx="3"/>
          </p:nvPr>
        </p:nvSpPr>
        <p:spPr>
          <a:xfrm>
            <a:off x="1999200" y="3602900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p29"/>
          <p:cNvSpPr txBox="1">
            <a:spLocks noGrp="1"/>
          </p:cNvSpPr>
          <p:nvPr>
            <p:ph type="title" idx="4" hasCustomPrompt="1"/>
          </p:nvPr>
        </p:nvSpPr>
        <p:spPr>
          <a:xfrm>
            <a:off x="1999200" y="4603061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8" name="Google Shape;1648;p29"/>
          <p:cNvSpPr txBox="1">
            <a:spLocks noGrp="1"/>
          </p:cNvSpPr>
          <p:nvPr>
            <p:ph type="subTitle" idx="5"/>
          </p:nvPr>
        </p:nvSpPr>
        <p:spPr>
          <a:xfrm>
            <a:off x="1999200" y="5544432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9" name="Google Shape;1649;p29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650" name="Google Shape;1650;p2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52" name="Google Shape;1652;p2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653" name="Google Shape;1653;p2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2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655" name="Google Shape;1655;p2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56" name="Google Shape;1656;p2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2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58" name="Google Shape;1658;p2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9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61" name="Google Shape;1661;p29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662" name="Google Shape;166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663" name="Google Shape;166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4" name="Google Shape;166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5" name="Google Shape;166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9" name="Google Shape;166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0" name="Google Shape;167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1" name="Google Shape;167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2" name="Google Shape;167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3" name="Google Shape;167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4" name="Google Shape;167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5" name="Google Shape;167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6" name="Google Shape;167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7" name="Google Shape;167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8" name="Google Shape;167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9" name="Google Shape;167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0" name="Google Shape;168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1" name="Google Shape;168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2" name="Google Shape;168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3" name="Google Shape;168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4" name="Google Shape;168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1" name="Google Shape;169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2" name="Google Shape;169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3" name="Google Shape;169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4" name="Google Shape;169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5" name="Google Shape;169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6" name="Google Shape;169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7" name="Google Shape;169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8" name="Google Shape;169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9" name="Google Shape;169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0" name="Google Shape;170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1" name="Google Shape;170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2" name="Google Shape;170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3" name="Google Shape;170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4" name="Google Shape;170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5" name="Google Shape;170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6" name="Google Shape;170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7" name="Google Shape;170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8" name="Google Shape;170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9" name="Google Shape;170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12" name="Google Shape;171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713" name="Google Shape;171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4" name="Google Shape;171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5" name="Google Shape;171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6" name="Google Shape;171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7" name="Google Shape;171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8" name="Google Shape;171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9" name="Google Shape;171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0" name="Google Shape;172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4" name="Google Shape;172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5" name="Google Shape;172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6" name="Google Shape;172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7" name="Google Shape;172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8" name="Google Shape;172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9" name="Google Shape;172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0" name="Google Shape;173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3" name="Google Shape;173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4" name="Google Shape;173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5" name="Google Shape;173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6" name="Google Shape;173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8" name="Google Shape;173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9" name="Google Shape;173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1" name="Google Shape;174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2" name="Google Shape;174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3" name="Google Shape;174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4" name="Google Shape;174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5" name="Google Shape;174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6" name="Google Shape;174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7" name="Google Shape;174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8" name="Google Shape;174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9" name="Google Shape;174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0" name="Google Shape;175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2" name="Google Shape;175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3" name="Google Shape;175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4" name="Google Shape;175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5" name="Google Shape;175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6" name="Google Shape;175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7" name="Google Shape;175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8" name="Google Shape;175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9" name="Google Shape;175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0" name="Google Shape;176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1" name="Google Shape;176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762" name="Google Shape;1762;p29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9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02160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7"/>
          <p:cNvSpPr txBox="1">
            <a:spLocks noGrp="1"/>
          </p:cNvSpPr>
          <p:nvPr>
            <p:ph type="title"/>
          </p:nvPr>
        </p:nvSpPr>
        <p:spPr>
          <a:xfrm>
            <a:off x="715100" y="954200"/>
            <a:ext cx="4041000" cy="1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7"/>
          <p:cNvSpPr txBox="1">
            <a:spLocks noGrp="1"/>
          </p:cNvSpPr>
          <p:nvPr>
            <p:ph type="body" idx="1"/>
          </p:nvPr>
        </p:nvSpPr>
        <p:spPr>
          <a:xfrm>
            <a:off x="715100" y="2579400"/>
            <a:ext cx="4041000" cy="28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naheim"/>
              <a:buChar char="●"/>
              <a:defRPr sz="15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88" name="Google Shape;188;p7"/>
          <p:cNvSpPr>
            <a:spLocks noGrp="1"/>
          </p:cNvSpPr>
          <p:nvPr>
            <p:ph type="pic" idx="2"/>
          </p:nvPr>
        </p:nvSpPr>
        <p:spPr>
          <a:xfrm>
            <a:off x="4874200" y="1059200"/>
            <a:ext cx="3554700" cy="47396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189" name="Google Shape;189;p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90" name="Google Shape;190;p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92" name="Google Shape;192;p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93" name="Google Shape;193;p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5" name="Google Shape;195;p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96" name="Google Shape;196;p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98" name="Google Shape;198;p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1" name="Google Shape;201;p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202" name="Google Shape;20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03" name="Google Shape;20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20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5" name="Google Shape;20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20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20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20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0" name="Google Shape;21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21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2" name="Google Shape;21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24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24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2" name="Google Shape;25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53" name="Google Shape;25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8" name="Google Shape;28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9" name="Google Shape;28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0" name="Google Shape;29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1" name="Google Shape;29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7" name="Google Shape;29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29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29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0" name="Google Shape;30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2" name="Google Shape;302;p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63650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30"/>
          <p:cNvSpPr txBox="1">
            <a:spLocks noGrp="1"/>
          </p:cNvSpPr>
          <p:nvPr>
            <p:ph type="title" hasCustomPrompt="1"/>
          </p:nvPr>
        </p:nvSpPr>
        <p:spPr>
          <a:xfrm>
            <a:off x="715100" y="114166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6" name="Google Shape;1766;p30"/>
          <p:cNvSpPr txBox="1">
            <a:spLocks noGrp="1"/>
          </p:cNvSpPr>
          <p:nvPr>
            <p:ph type="subTitle" idx="1"/>
          </p:nvPr>
        </p:nvSpPr>
        <p:spPr>
          <a:xfrm>
            <a:off x="715100" y="2286256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30"/>
          <p:cNvSpPr txBox="1">
            <a:spLocks noGrp="1"/>
          </p:cNvSpPr>
          <p:nvPr>
            <p:ph type="title" idx="2" hasCustomPrompt="1"/>
          </p:nvPr>
        </p:nvSpPr>
        <p:spPr>
          <a:xfrm>
            <a:off x="5272000" y="114165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8" name="Google Shape;1768;p30"/>
          <p:cNvSpPr txBox="1">
            <a:spLocks noGrp="1"/>
          </p:cNvSpPr>
          <p:nvPr>
            <p:ph type="subTitle" idx="3"/>
          </p:nvPr>
        </p:nvSpPr>
        <p:spPr>
          <a:xfrm>
            <a:off x="5272000" y="2286239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9" name="Google Shape;1769;p30"/>
          <p:cNvSpPr txBox="1">
            <a:spLocks noGrp="1"/>
          </p:cNvSpPr>
          <p:nvPr>
            <p:ph type="title" idx="4" hasCustomPrompt="1"/>
          </p:nvPr>
        </p:nvSpPr>
        <p:spPr>
          <a:xfrm>
            <a:off x="2993550" y="3543364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70" name="Google Shape;1770;p30"/>
          <p:cNvSpPr txBox="1">
            <a:spLocks noGrp="1"/>
          </p:cNvSpPr>
          <p:nvPr>
            <p:ph type="subTitle" idx="5"/>
          </p:nvPr>
        </p:nvSpPr>
        <p:spPr>
          <a:xfrm>
            <a:off x="2993550" y="4687933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3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772" name="Google Shape;1772;p3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78" name="Google Shape;1778;p3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79" name="Google Shape;1779;p3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3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81" name="Google Shape;1781;p3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82" name="Google Shape;1782;p3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3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84" name="Google Shape;1784;p3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299875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p31"/>
          <p:cNvSpPr txBox="1">
            <a:spLocks noGrp="1"/>
          </p:cNvSpPr>
          <p:nvPr>
            <p:ph type="ctrTitle"/>
          </p:nvPr>
        </p:nvSpPr>
        <p:spPr>
          <a:xfrm>
            <a:off x="2429925" y="713333"/>
            <a:ext cx="4284000" cy="13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88" name="Google Shape;1788;p31"/>
          <p:cNvSpPr txBox="1">
            <a:spLocks noGrp="1"/>
          </p:cNvSpPr>
          <p:nvPr>
            <p:ph type="subTitle" idx="1"/>
          </p:nvPr>
        </p:nvSpPr>
        <p:spPr>
          <a:xfrm>
            <a:off x="2425050" y="2092967"/>
            <a:ext cx="42939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789" name="Google Shape;1789;p31"/>
          <p:cNvSpPr txBox="1"/>
          <p:nvPr/>
        </p:nvSpPr>
        <p:spPr>
          <a:xfrm>
            <a:off x="2508150" y="4731100"/>
            <a:ext cx="4110600" cy="7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CREDITS: This presentation template was created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, and includes icons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000" b="1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 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and infographics &amp; images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sz="1000" b="1" kern="0">
              <a:solidFill>
                <a:srgbClr val="2E3244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790" name="Google Shape;1790;p31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1" name="Google Shape;1791;p31"/>
          <p:cNvSpPr/>
          <p:nvPr/>
        </p:nvSpPr>
        <p:spPr>
          <a:xfrm>
            <a:off x="8428900" y="22293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2" name="Google Shape;1792;p31"/>
          <p:cNvSpPr/>
          <p:nvPr/>
        </p:nvSpPr>
        <p:spPr>
          <a:xfrm>
            <a:off x="6174400" y="33982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3" name="Google Shape;1793;p31"/>
          <p:cNvSpPr/>
          <p:nvPr/>
        </p:nvSpPr>
        <p:spPr>
          <a:xfrm>
            <a:off x="8037038" y="1805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4" name="Google Shape;1794;p31"/>
          <p:cNvSpPr/>
          <p:nvPr/>
        </p:nvSpPr>
        <p:spPr>
          <a:xfrm>
            <a:off x="1179225" y="52396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5" name="Google Shape;1795;p31"/>
          <p:cNvSpPr/>
          <p:nvPr/>
        </p:nvSpPr>
        <p:spPr>
          <a:xfrm>
            <a:off x="2107513" y="62349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96" name="Google Shape;1796;p31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797" name="Google Shape;179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9" name="Google Shape;1799;p31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00" name="Google Shape;180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2" name="Google Shape;1802;p31"/>
          <p:cNvSpPr/>
          <p:nvPr/>
        </p:nvSpPr>
        <p:spPr>
          <a:xfrm>
            <a:off x="1971825" y="38857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3" name="Google Shape;1803;p31"/>
          <p:cNvSpPr/>
          <p:nvPr/>
        </p:nvSpPr>
        <p:spPr>
          <a:xfrm>
            <a:off x="389838" y="30555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4" name="Google Shape;1804;p31"/>
          <p:cNvSpPr/>
          <p:nvPr/>
        </p:nvSpPr>
        <p:spPr>
          <a:xfrm flipH="1">
            <a:off x="7170599" y="513805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5" name="Google Shape;1805;p31"/>
          <p:cNvSpPr/>
          <p:nvPr/>
        </p:nvSpPr>
        <p:spPr>
          <a:xfrm flipH="1">
            <a:off x="6112686" y="618927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06" name="Google Shape;1806;p31"/>
          <p:cNvGrpSpPr/>
          <p:nvPr/>
        </p:nvGrpSpPr>
        <p:grpSpPr>
          <a:xfrm rot="1395296" flipH="1">
            <a:off x="8395594" y="5241497"/>
            <a:ext cx="1125601" cy="1448003"/>
            <a:chOff x="1916850" y="6986125"/>
            <a:chExt cx="674375" cy="650650"/>
          </a:xfrm>
        </p:grpSpPr>
        <p:sp>
          <p:nvSpPr>
            <p:cNvPr id="1807" name="Google Shape;180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9" name="Google Shape;1809;p31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1810" name="Google Shape;181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2" name="Google Shape;1812;p31"/>
          <p:cNvSpPr/>
          <p:nvPr/>
        </p:nvSpPr>
        <p:spPr>
          <a:xfrm flipH="1">
            <a:off x="6838149" y="55682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3" name="Google Shape;1813;p31"/>
          <p:cNvSpPr/>
          <p:nvPr/>
        </p:nvSpPr>
        <p:spPr>
          <a:xfrm flipH="1">
            <a:off x="8694486" y="444342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4" name="Google Shape;1814;p31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5" name="Google Shape;1815;p31"/>
          <p:cNvSpPr/>
          <p:nvPr/>
        </p:nvSpPr>
        <p:spPr>
          <a:xfrm flipH="1">
            <a:off x="1282011" y="20162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6" name="Google Shape;1816;p31"/>
          <p:cNvSpPr/>
          <p:nvPr/>
        </p:nvSpPr>
        <p:spPr>
          <a:xfrm flipH="1">
            <a:off x="2384024" y="204375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54647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" name="Google Shape;1818;p32"/>
          <p:cNvSpPr/>
          <p:nvPr/>
        </p:nvSpPr>
        <p:spPr>
          <a:xfrm rot="-8316869" flipH="1">
            <a:off x="-836531" y="4898407"/>
            <a:ext cx="2851949" cy="2576135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32"/>
          <p:cNvSpPr/>
          <p:nvPr/>
        </p:nvSpPr>
        <p:spPr>
          <a:xfrm rot="-1584662" flipH="1">
            <a:off x="451168" y="600885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0" name="Google Shape;1820;p32"/>
          <p:cNvSpPr/>
          <p:nvPr/>
        </p:nvSpPr>
        <p:spPr>
          <a:xfrm rot="-1584662" flipH="1">
            <a:off x="240724" y="524313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1" name="Google Shape;1821;p32"/>
          <p:cNvSpPr/>
          <p:nvPr/>
        </p:nvSpPr>
        <p:spPr>
          <a:xfrm rot="-1584662" flipH="1">
            <a:off x="1088778" y="59812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2" name="Google Shape;1822;p32"/>
          <p:cNvSpPr/>
          <p:nvPr/>
        </p:nvSpPr>
        <p:spPr>
          <a:xfrm flipH="1">
            <a:off x="7369306" y="639989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3" name="Google Shape;1823;p32"/>
          <p:cNvSpPr/>
          <p:nvPr/>
        </p:nvSpPr>
        <p:spPr>
          <a:xfrm flipH="1">
            <a:off x="6743469" y="62349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4" name="Google Shape;1824;p32"/>
          <p:cNvGrpSpPr/>
          <p:nvPr/>
        </p:nvGrpSpPr>
        <p:grpSpPr>
          <a:xfrm rot="1395296" flipH="1">
            <a:off x="8320001" y="5278073"/>
            <a:ext cx="1125601" cy="1448003"/>
            <a:chOff x="1916850" y="6986125"/>
            <a:chExt cx="674375" cy="650650"/>
          </a:xfrm>
        </p:grpSpPr>
        <p:sp>
          <p:nvSpPr>
            <p:cNvPr id="1825" name="Google Shape;1825;p32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27" name="Google Shape;1827;p32"/>
          <p:cNvGrpSpPr/>
          <p:nvPr/>
        </p:nvGrpSpPr>
        <p:grpSpPr>
          <a:xfrm flipH="1">
            <a:off x="7671755" y="6306788"/>
            <a:ext cx="1605948" cy="790741"/>
            <a:chOff x="1311650" y="4534700"/>
            <a:chExt cx="636700" cy="235125"/>
          </a:xfrm>
        </p:grpSpPr>
        <p:sp>
          <p:nvSpPr>
            <p:cNvPr id="1828" name="Google Shape;1828;p3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30" name="Google Shape;1830;p32"/>
          <p:cNvSpPr/>
          <p:nvPr/>
        </p:nvSpPr>
        <p:spPr>
          <a:xfrm flipH="1">
            <a:off x="8744531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1" name="Google Shape;1831;p32"/>
          <p:cNvSpPr/>
          <p:nvPr/>
        </p:nvSpPr>
        <p:spPr>
          <a:xfrm flipH="1">
            <a:off x="8468019" y="45098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2" name="Google Shape;1832;p32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3" name="Google Shape;1833;p32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4" name="Google Shape;1834;p32"/>
          <p:cNvSpPr/>
          <p:nvPr/>
        </p:nvSpPr>
        <p:spPr>
          <a:xfrm rot="-1584662" flipH="1">
            <a:off x="346099" y="110799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5" name="Google Shape;1835;p32"/>
          <p:cNvSpPr/>
          <p:nvPr/>
        </p:nvSpPr>
        <p:spPr>
          <a:xfrm rot="-1584662" flipH="1">
            <a:off x="8699693" y="336283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6" name="Google Shape;1836;p32"/>
          <p:cNvSpPr/>
          <p:nvPr/>
        </p:nvSpPr>
        <p:spPr>
          <a:xfrm rot="-1584662" flipH="1">
            <a:off x="212878" y="9321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39924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33"/>
          <p:cNvSpPr/>
          <p:nvPr/>
        </p:nvSpPr>
        <p:spPr>
          <a:xfrm>
            <a:off x="1481675" y="639989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9" name="Google Shape;1839;p33"/>
          <p:cNvSpPr/>
          <p:nvPr/>
        </p:nvSpPr>
        <p:spPr>
          <a:xfrm>
            <a:off x="2107513" y="62349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0" name="Google Shape;1840;p33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841" name="Google Shape;1841;p3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3" name="Google Shape;1843;p33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44" name="Google Shape;1844;p33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6" name="Google Shape;1846;p33"/>
          <p:cNvSpPr/>
          <p:nvPr/>
        </p:nvSpPr>
        <p:spPr>
          <a:xfrm>
            <a:off x="106450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7" name="Google Shape;1847;p33"/>
          <p:cNvSpPr/>
          <p:nvPr/>
        </p:nvSpPr>
        <p:spPr>
          <a:xfrm>
            <a:off x="382963" y="45098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8" name="Google Shape;1848;p33"/>
          <p:cNvSpPr/>
          <p:nvPr/>
        </p:nvSpPr>
        <p:spPr>
          <a:xfrm rot="10665712">
            <a:off x="7560710" y="5355205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9" name="Google Shape;1849;p33"/>
          <p:cNvGrpSpPr/>
          <p:nvPr/>
        </p:nvGrpSpPr>
        <p:grpSpPr>
          <a:xfrm>
            <a:off x="7495587" y="4509831"/>
            <a:ext cx="1045407" cy="1922911"/>
            <a:chOff x="567250" y="2825675"/>
            <a:chExt cx="936325" cy="1291700"/>
          </a:xfrm>
        </p:grpSpPr>
        <p:grpSp>
          <p:nvGrpSpPr>
            <p:cNvPr id="1850" name="Google Shape;185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851" name="Google Shape;185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00" name="Google Shape;190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901" name="Google Shape;190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950" name="Google Shape;1950;p33"/>
          <p:cNvSpPr/>
          <p:nvPr/>
        </p:nvSpPr>
        <p:spPr>
          <a:xfrm>
            <a:off x="6775238" y="507656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1" name="Google Shape;1951;p33"/>
          <p:cNvSpPr/>
          <p:nvPr/>
        </p:nvSpPr>
        <p:spPr>
          <a:xfrm>
            <a:off x="8599500" y="441433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2" name="Google Shape;1952;p33"/>
          <p:cNvSpPr/>
          <p:nvPr/>
        </p:nvSpPr>
        <p:spPr>
          <a:xfrm rot="10027243">
            <a:off x="6393204" y="-83312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3" name="Google Shape;1953;p3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4" name="Google Shape;1954;p33"/>
          <p:cNvSpPr/>
          <p:nvPr/>
        </p:nvSpPr>
        <p:spPr>
          <a:xfrm>
            <a:off x="8441425" y="147266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5" name="Google Shape;1955;p33"/>
          <p:cNvSpPr/>
          <p:nvPr/>
        </p:nvSpPr>
        <p:spPr>
          <a:xfrm>
            <a:off x="7051738" y="62456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6" name="Google Shape;1956;p33"/>
          <p:cNvSpPr/>
          <p:nvPr/>
        </p:nvSpPr>
        <p:spPr>
          <a:xfrm>
            <a:off x="382963" y="13136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7" name="Google Shape;1957;p33"/>
          <p:cNvSpPr/>
          <p:nvPr/>
        </p:nvSpPr>
        <p:spPr>
          <a:xfrm>
            <a:off x="1713375" y="43376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8" name="Google Shape;1958;p33"/>
          <p:cNvSpPr/>
          <p:nvPr/>
        </p:nvSpPr>
        <p:spPr>
          <a:xfrm>
            <a:off x="7573713" y="16688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9" name="Google Shape;1959;p33"/>
          <p:cNvSpPr/>
          <p:nvPr/>
        </p:nvSpPr>
        <p:spPr>
          <a:xfrm>
            <a:off x="1304038" y="13136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469608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15100" y="1413900"/>
            <a:ext cx="4447500" cy="3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1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15100" y="4592925"/>
            <a:ext cx="37062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rot="-1289133">
            <a:off x="-2767173" y="5400338"/>
            <a:ext cx="5091825" cy="425868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 rot="10800000" flipH="1">
            <a:off x="6423683" y="-1840098"/>
            <a:ext cx="4286979" cy="5809916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" name="Google Shape;13;p2"/>
          <p:cNvSpPr>
            <a:spLocks noGrp="1"/>
          </p:cNvSpPr>
          <p:nvPr>
            <p:ph type="pic" idx="2"/>
          </p:nvPr>
        </p:nvSpPr>
        <p:spPr>
          <a:xfrm>
            <a:off x="5186450" y="1062800"/>
            <a:ext cx="3303600" cy="4404800"/>
          </a:xfrm>
          <a:prstGeom prst="ellipse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69324550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title"/>
          </p:nvPr>
        </p:nvSpPr>
        <p:spPr>
          <a:xfrm>
            <a:off x="2024700" y="3249733"/>
            <a:ext cx="50946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3745575" y="189466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2630300" y="4372133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3"/>
          <p:cNvSpPr/>
          <p:nvPr/>
        </p:nvSpPr>
        <p:spPr>
          <a:xfrm rot="10027243">
            <a:off x="6393192" y="-833123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967550" y="11548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" name="Google Shape;21;p3"/>
          <p:cNvSpPr/>
          <p:nvPr/>
        </p:nvSpPr>
        <p:spPr>
          <a:xfrm>
            <a:off x="8152375" y="19854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" name="Google Shape;22;p3"/>
          <p:cNvGrpSpPr/>
          <p:nvPr/>
        </p:nvGrpSpPr>
        <p:grpSpPr>
          <a:xfrm rot="935095" flipH="1">
            <a:off x="7764776" y="4625980"/>
            <a:ext cx="1632810" cy="2100489"/>
            <a:chOff x="1916850" y="6986125"/>
            <a:chExt cx="674375" cy="650650"/>
          </a:xfrm>
        </p:grpSpPr>
        <p:sp>
          <p:nvSpPr>
            <p:cNvPr id="23" name="Google Shape;23;p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214688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720000" y="1536633"/>
            <a:ext cx="77040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●"/>
              <a:defRPr sz="12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28" name="Google Shape;28;p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29" name="Google Shape;29;p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" name="Google Shape;31;p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32" name="Google Shape;32;p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Google Shape;34;p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35" name="Google Shape;35;p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37;p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0" name="Google Shape;40;p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1" name="Google Shape;4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2" name="Google Shape;4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4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4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4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4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4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4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4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5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5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5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5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5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5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5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5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5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5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6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" name="Google Shape;6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" name="Google Shape;6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" name="Google Shape;6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6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6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7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8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8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8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8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8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8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8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8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8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8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9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" name="Google Shape;91;p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" name="Google Shape;92;p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93;p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94;p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95;p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96;p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97;p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98;p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99;p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00;p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01;p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102;p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03;p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04;p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05;p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06;p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07;p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08;p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09;p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110;p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111;p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12;p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13;p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14;p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15;p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16;p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17;p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18;p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19;p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120;p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121;p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" name="Google Shape;122;p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" name="Google Shape;123;p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4" name="Google Shape;124;p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5" name="Google Shape;125;p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" name="Google Shape;126;p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" name="Google Shape;127;p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" name="Google Shape;128;p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" name="Google Shape;129;p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" name="Google Shape;130;p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" name="Google Shape;131;p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" name="Google Shape;132;p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" name="Google Shape;133;p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34;p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35;p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36;p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37;p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8" name="Google Shape;138;p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39;p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40;p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41" name="Google Shape;141;p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064752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5"/>
          <p:cNvSpPr txBox="1">
            <a:spLocks noGrp="1"/>
          </p:cNvSpPr>
          <p:nvPr>
            <p:ph type="subTitle" idx="1"/>
          </p:nvPr>
        </p:nvSpPr>
        <p:spPr>
          <a:xfrm>
            <a:off x="1290763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5" name="Google Shape;145;p5"/>
          <p:cNvSpPr txBox="1">
            <a:spLocks noGrp="1"/>
          </p:cNvSpPr>
          <p:nvPr>
            <p:ph type="subTitle" idx="2"/>
          </p:nvPr>
        </p:nvSpPr>
        <p:spPr>
          <a:xfrm>
            <a:off x="4945638" y="3272333"/>
            <a:ext cx="2907600" cy="6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46" name="Google Shape;146;p5"/>
          <p:cNvSpPr txBox="1">
            <a:spLocks noGrp="1"/>
          </p:cNvSpPr>
          <p:nvPr>
            <p:ph type="subTitle" idx="3"/>
          </p:nvPr>
        </p:nvSpPr>
        <p:spPr>
          <a:xfrm>
            <a:off x="1290775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 txBox="1">
            <a:spLocks noGrp="1"/>
          </p:cNvSpPr>
          <p:nvPr>
            <p:ph type="subTitle" idx="4"/>
          </p:nvPr>
        </p:nvSpPr>
        <p:spPr>
          <a:xfrm>
            <a:off x="4945650" y="3720336"/>
            <a:ext cx="2907600" cy="12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5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9" name="Google Shape;149;p5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50" name="Google Shape;150;p5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6" name="Google Shape;156;p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7" name="Google Shape;157;p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8" name="Google Shape;158;p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9" name="Google Shape;159;p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0" name="Google Shape;160;p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2" name="Google Shape;162;p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896454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oogle Shape;165;p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66" name="Google Shape;166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2" name="Google Shape;172;p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3" name="Google Shape;173;p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5" name="Google Shape;175;p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6" name="Google Shape;176;p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7" name="Google Shape;177;p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9" name="Google Shape;179;p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81" name="Google Shape;181;p6"/>
          <p:cNvGrpSpPr/>
          <p:nvPr/>
        </p:nvGrpSpPr>
        <p:grpSpPr>
          <a:xfrm>
            <a:off x="8037045" y="180533"/>
            <a:ext cx="1039527" cy="1465403"/>
            <a:chOff x="8037038" y="135400"/>
            <a:chExt cx="1039527" cy="1099052"/>
          </a:xfrm>
        </p:grpSpPr>
        <p:sp>
          <p:nvSpPr>
            <p:cNvPr id="182" name="Google Shape;182;p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769572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7"/>
          <p:cNvSpPr txBox="1">
            <a:spLocks noGrp="1"/>
          </p:cNvSpPr>
          <p:nvPr>
            <p:ph type="title"/>
          </p:nvPr>
        </p:nvSpPr>
        <p:spPr>
          <a:xfrm>
            <a:off x="715100" y="954200"/>
            <a:ext cx="4041000" cy="1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7"/>
          <p:cNvSpPr txBox="1">
            <a:spLocks noGrp="1"/>
          </p:cNvSpPr>
          <p:nvPr>
            <p:ph type="body" idx="1"/>
          </p:nvPr>
        </p:nvSpPr>
        <p:spPr>
          <a:xfrm>
            <a:off x="715100" y="2579400"/>
            <a:ext cx="4041000" cy="28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Anaheim"/>
              <a:buChar char="●"/>
              <a:defRPr sz="15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88" name="Google Shape;188;p7"/>
          <p:cNvSpPr>
            <a:spLocks noGrp="1"/>
          </p:cNvSpPr>
          <p:nvPr>
            <p:ph type="pic" idx="2"/>
          </p:nvPr>
        </p:nvSpPr>
        <p:spPr>
          <a:xfrm>
            <a:off x="4874200" y="1059200"/>
            <a:ext cx="3554700" cy="47396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189" name="Google Shape;189;p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90" name="Google Shape;190;p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92" name="Google Shape;192;p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93" name="Google Shape;193;p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5" name="Google Shape;195;p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96" name="Google Shape;196;p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98" name="Google Shape;198;p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1" name="Google Shape;201;p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202" name="Google Shape;20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03" name="Google Shape;20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20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5" name="Google Shape;20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20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20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20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20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0" name="Google Shape;21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21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2" name="Google Shape;21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3" name="Google Shape;21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4" name="Google Shape;21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5" name="Google Shape;21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6" name="Google Shape;21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21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21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19" name="Google Shape;21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0" name="Google Shape;22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1" name="Google Shape;22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2" name="Google Shape;22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3" name="Google Shape;22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4" name="Google Shape;22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5" name="Google Shape;22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6" name="Google Shape;22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7" name="Google Shape;22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8" name="Google Shape;22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29" name="Google Shape;22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0" name="Google Shape;23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1" name="Google Shape;23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2" name="Google Shape;23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3" name="Google Shape;23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23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23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6" name="Google Shape;23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7" name="Google Shape;23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23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39" name="Google Shape;23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24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24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2" name="Google Shape;24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3" name="Google Shape;24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4" name="Google Shape;24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24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24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7" name="Google Shape;24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8" name="Google Shape;24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49" name="Google Shape;24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0" name="Google Shape;25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25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2" name="Google Shape;252;p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253" name="Google Shape;253;p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4" name="Google Shape;254;p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255;p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256;p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257;p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258;p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259;p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0" name="Google Shape;260;p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261;p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262;p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3" name="Google Shape;263;p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2" name="Google Shape;282;p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3" name="Google Shape;283;p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4" name="Google Shape;284;p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5" name="Google Shape;285;p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6" name="Google Shape;286;p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7" name="Google Shape;287;p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8" name="Google Shape;288;p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9" name="Google Shape;289;p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0" name="Google Shape;290;p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1" name="Google Shape;291;p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292;p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293;p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4" name="Google Shape;294;p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295;p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296;p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7" name="Google Shape;297;p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298;p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299;p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0" name="Google Shape;300;p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301;p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2" name="Google Shape;302;p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77397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8"/>
          <p:cNvSpPr txBox="1">
            <a:spLocks noGrp="1"/>
          </p:cNvSpPr>
          <p:nvPr>
            <p:ph type="title"/>
          </p:nvPr>
        </p:nvSpPr>
        <p:spPr>
          <a:xfrm>
            <a:off x="2018550" y="1742800"/>
            <a:ext cx="51069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06" name="Google Shape;306;p8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" name="Google Shape;307;p8"/>
          <p:cNvSpPr/>
          <p:nvPr/>
        </p:nvSpPr>
        <p:spPr>
          <a:xfrm>
            <a:off x="8456350" y="24579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" name="Google Shape;308;p8"/>
          <p:cNvSpPr/>
          <p:nvPr/>
        </p:nvSpPr>
        <p:spPr>
          <a:xfrm>
            <a:off x="5639475" y="3581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" name="Google Shape;309;p8"/>
          <p:cNvSpPr/>
          <p:nvPr/>
        </p:nvSpPr>
        <p:spPr>
          <a:xfrm>
            <a:off x="8037038" y="18055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" name="Google Shape;310;p8"/>
          <p:cNvSpPr/>
          <p:nvPr/>
        </p:nvSpPr>
        <p:spPr>
          <a:xfrm>
            <a:off x="1179225" y="52396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" name="Google Shape;311;p8"/>
          <p:cNvSpPr/>
          <p:nvPr/>
        </p:nvSpPr>
        <p:spPr>
          <a:xfrm>
            <a:off x="2107513" y="623498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2" name="Google Shape;312;p8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313" name="Google Shape;31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5" name="Google Shape;315;p8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316" name="Google Shape;31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8" name="Google Shape;318;p8"/>
          <p:cNvSpPr/>
          <p:nvPr/>
        </p:nvSpPr>
        <p:spPr>
          <a:xfrm>
            <a:off x="2445025" y="523963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9" name="Google Shape;319;p8"/>
          <p:cNvSpPr/>
          <p:nvPr/>
        </p:nvSpPr>
        <p:spPr>
          <a:xfrm>
            <a:off x="238963" y="235081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" name="Google Shape;320;p8"/>
          <p:cNvSpPr/>
          <p:nvPr/>
        </p:nvSpPr>
        <p:spPr>
          <a:xfrm flipH="1">
            <a:off x="7595799" y="534839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" name="Google Shape;321;p8"/>
          <p:cNvSpPr/>
          <p:nvPr/>
        </p:nvSpPr>
        <p:spPr>
          <a:xfrm flipH="1">
            <a:off x="6510436" y="596709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2" name="Google Shape;322;p8"/>
          <p:cNvGrpSpPr/>
          <p:nvPr/>
        </p:nvGrpSpPr>
        <p:grpSpPr>
          <a:xfrm rot="1395296" flipH="1">
            <a:off x="8395600" y="5241497"/>
            <a:ext cx="1125601" cy="1448003"/>
            <a:chOff x="1916850" y="6986125"/>
            <a:chExt cx="674375" cy="650650"/>
          </a:xfrm>
        </p:grpSpPr>
        <p:sp>
          <p:nvSpPr>
            <p:cNvPr id="323" name="Google Shape;32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" name="Google Shape;325;p8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326" name="Google Shape;32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328;p8"/>
          <p:cNvSpPr/>
          <p:nvPr/>
        </p:nvSpPr>
        <p:spPr>
          <a:xfrm flipH="1">
            <a:off x="6598124" y="101402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" name="Google Shape;329;p8"/>
          <p:cNvSpPr/>
          <p:nvPr/>
        </p:nvSpPr>
        <p:spPr>
          <a:xfrm flipH="1">
            <a:off x="8694486" y="444342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0" name="Google Shape;330;p8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" name="Google Shape;331;p8"/>
          <p:cNvSpPr/>
          <p:nvPr/>
        </p:nvSpPr>
        <p:spPr>
          <a:xfrm flipH="1">
            <a:off x="1369161" y="26145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" name="Google Shape;332;p8"/>
          <p:cNvSpPr/>
          <p:nvPr/>
        </p:nvSpPr>
        <p:spPr>
          <a:xfrm flipH="1">
            <a:off x="2107511" y="110192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401683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8"/>
          <p:cNvSpPr txBox="1">
            <a:spLocks noGrp="1"/>
          </p:cNvSpPr>
          <p:nvPr>
            <p:ph type="title"/>
          </p:nvPr>
        </p:nvSpPr>
        <p:spPr>
          <a:xfrm>
            <a:off x="2018550" y="1742800"/>
            <a:ext cx="51069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306" name="Google Shape;306;p8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" name="Google Shape;307;p8"/>
          <p:cNvSpPr/>
          <p:nvPr/>
        </p:nvSpPr>
        <p:spPr>
          <a:xfrm>
            <a:off x="8456350" y="24579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" name="Google Shape;308;p8"/>
          <p:cNvSpPr/>
          <p:nvPr/>
        </p:nvSpPr>
        <p:spPr>
          <a:xfrm>
            <a:off x="5639475" y="3581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" name="Google Shape;309;p8"/>
          <p:cNvSpPr/>
          <p:nvPr/>
        </p:nvSpPr>
        <p:spPr>
          <a:xfrm>
            <a:off x="8037038" y="1805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" name="Google Shape;310;p8"/>
          <p:cNvSpPr/>
          <p:nvPr/>
        </p:nvSpPr>
        <p:spPr>
          <a:xfrm>
            <a:off x="1179225" y="52396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" name="Google Shape;311;p8"/>
          <p:cNvSpPr/>
          <p:nvPr/>
        </p:nvSpPr>
        <p:spPr>
          <a:xfrm>
            <a:off x="2107513" y="62349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2" name="Google Shape;312;p8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313" name="Google Shape;31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5" name="Google Shape;315;p8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316" name="Google Shape;31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8" name="Google Shape;318;p8"/>
          <p:cNvSpPr/>
          <p:nvPr/>
        </p:nvSpPr>
        <p:spPr>
          <a:xfrm>
            <a:off x="2445025" y="52396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9" name="Google Shape;319;p8"/>
          <p:cNvSpPr/>
          <p:nvPr/>
        </p:nvSpPr>
        <p:spPr>
          <a:xfrm>
            <a:off x="238963" y="23508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" name="Google Shape;320;p8"/>
          <p:cNvSpPr/>
          <p:nvPr/>
        </p:nvSpPr>
        <p:spPr>
          <a:xfrm flipH="1">
            <a:off x="7595799" y="53483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" name="Google Shape;321;p8"/>
          <p:cNvSpPr/>
          <p:nvPr/>
        </p:nvSpPr>
        <p:spPr>
          <a:xfrm flipH="1">
            <a:off x="6510436" y="596708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2" name="Google Shape;322;p8"/>
          <p:cNvGrpSpPr/>
          <p:nvPr/>
        </p:nvGrpSpPr>
        <p:grpSpPr>
          <a:xfrm rot="1395296" flipH="1">
            <a:off x="8395582" y="5241497"/>
            <a:ext cx="1125601" cy="1448003"/>
            <a:chOff x="1916850" y="6986125"/>
            <a:chExt cx="674375" cy="650650"/>
          </a:xfrm>
        </p:grpSpPr>
        <p:sp>
          <p:nvSpPr>
            <p:cNvPr id="323" name="Google Shape;323;p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5" name="Google Shape;325;p8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326" name="Google Shape;326;p8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328;p8"/>
          <p:cNvSpPr/>
          <p:nvPr/>
        </p:nvSpPr>
        <p:spPr>
          <a:xfrm flipH="1">
            <a:off x="6598124" y="10140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" name="Google Shape;329;p8"/>
          <p:cNvSpPr/>
          <p:nvPr/>
        </p:nvSpPr>
        <p:spPr>
          <a:xfrm flipH="1">
            <a:off x="8694486" y="44434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0" name="Google Shape;330;p8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" name="Google Shape;331;p8"/>
          <p:cNvSpPr/>
          <p:nvPr/>
        </p:nvSpPr>
        <p:spPr>
          <a:xfrm flipH="1">
            <a:off x="1369161" y="26144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" name="Google Shape;332;p8"/>
          <p:cNvSpPr/>
          <p:nvPr/>
        </p:nvSpPr>
        <p:spPr>
          <a:xfrm flipH="1">
            <a:off x="2107511" y="11019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88222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9"/>
          <p:cNvSpPr txBox="1">
            <a:spLocks noGrp="1"/>
          </p:cNvSpPr>
          <p:nvPr>
            <p:ph type="title"/>
          </p:nvPr>
        </p:nvSpPr>
        <p:spPr>
          <a:xfrm>
            <a:off x="715100" y="1890400"/>
            <a:ext cx="39441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5" name="Google Shape;335;p9"/>
          <p:cNvSpPr txBox="1">
            <a:spLocks noGrp="1"/>
          </p:cNvSpPr>
          <p:nvPr>
            <p:ph type="subTitle" idx="1"/>
          </p:nvPr>
        </p:nvSpPr>
        <p:spPr>
          <a:xfrm>
            <a:off x="715100" y="3012800"/>
            <a:ext cx="3944100" cy="19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9"/>
          <p:cNvSpPr>
            <a:spLocks noGrp="1"/>
          </p:cNvSpPr>
          <p:nvPr>
            <p:ph type="pic" idx="2"/>
          </p:nvPr>
        </p:nvSpPr>
        <p:spPr>
          <a:xfrm>
            <a:off x="4926800" y="866300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403504802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10"/>
          <p:cNvSpPr txBox="1">
            <a:spLocks noGrp="1"/>
          </p:cNvSpPr>
          <p:nvPr>
            <p:ph type="title"/>
          </p:nvPr>
        </p:nvSpPr>
        <p:spPr>
          <a:xfrm>
            <a:off x="4027775" y="4734333"/>
            <a:ext cx="4401300" cy="1410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10"/>
          <p:cNvSpPr/>
          <p:nvPr/>
        </p:nvSpPr>
        <p:spPr>
          <a:xfrm rot="-10665712" flipH="1">
            <a:off x="-734465" y="5312088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0" name="Google Shape;340;p10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999623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2143767"/>
            <a:ext cx="6576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43" name="Google Shape;343;p11"/>
          <p:cNvSpPr txBox="1">
            <a:spLocks noGrp="1"/>
          </p:cNvSpPr>
          <p:nvPr>
            <p:ph type="subTitle" idx="1"/>
          </p:nvPr>
        </p:nvSpPr>
        <p:spPr>
          <a:xfrm>
            <a:off x="1284000" y="4158633"/>
            <a:ext cx="6576000" cy="5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4" name="Google Shape;344;p11"/>
          <p:cNvSpPr/>
          <p:nvPr/>
        </p:nvSpPr>
        <p:spPr>
          <a:xfrm rot="-10027243" flipH="1">
            <a:off x="-1576879" y="-833123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" name="Google Shape;345;p11"/>
          <p:cNvSpPr/>
          <p:nvPr/>
        </p:nvSpPr>
        <p:spPr>
          <a:xfrm rot="790658">
            <a:off x="5942780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" name="Google Shape;346;p11"/>
          <p:cNvGrpSpPr/>
          <p:nvPr/>
        </p:nvGrpSpPr>
        <p:grpSpPr>
          <a:xfrm rot="-935095">
            <a:off x="-294529" y="4625980"/>
            <a:ext cx="1632810" cy="2100489"/>
            <a:chOff x="1916850" y="6986125"/>
            <a:chExt cx="674375" cy="650650"/>
          </a:xfrm>
        </p:grpSpPr>
        <p:sp>
          <p:nvSpPr>
            <p:cNvPr id="347" name="Google Shape;347;p1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9" name="Google Shape;349;p11"/>
          <p:cNvGrpSpPr/>
          <p:nvPr/>
        </p:nvGrpSpPr>
        <p:grpSpPr>
          <a:xfrm rot="-935068">
            <a:off x="-132724" y="5813165"/>
            <a:ext cx="2329633" cy="1147071"/>
            <a:chOff x="1311650" y="4534700"/>
            <a:chExt cx="636700" cy="235125"/>
          </a:xfrm>
        </p:grpSpPr>
        <p:sp>
          <p:nvSpPr>
            <p:cNvPr id="350" name="Google Shape;350;p1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2" name="Google Shape;352;p11"/>
          <p:cNvSpPr/>
          <p:nvPr/>
        </p:nvSpPr>
        <p:spPr>
          <a:xfrm flipH="1">
            <a:off x="1374543" y="50227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3" name="Google Shape;353;p11"/>
          <p:cNvSpPr/>
          <p:nvPr/>
        </p:nvSpPr>
        <p:spPr>
          <a:xfrm flipH="1">
            <a:off x="2955856" y="12247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4" name="Google Shape;354;p11"/>
          <p:cNvSpPr/>
          <p:nvPr/>
        </p:nvSpPr>
        <p:spPr>
          <a:xfrm flipH="1">
            <a:off x="7858993" y="11548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5" name="Google Shape;355;p11"/>
          <p:cNvSpPr/>
          <p:nvPr/>
        </p:nvSpPr>
        <p:spPr>
          <a:xfrm flipH="1">
            <a:off x="674168" y="19854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56" name="Google Shape;356;p11"/>
          <p:cNvGrpSpPr/>
          <p:nvPr/>
        </p:nvGrpSpPr>
        <p:grpSpPr>
          <a:xfrm flipH="1">
            <a:off x="6765078" y="3343334"/>
            <a:ext cx="2559947" cy="3611423"/>
            <a:chOff x="-174160" y="2405522"/>
            <a:chExt cx="2559947" cy="2708567"/>
          </a:xfrm>
        </p:grpSpPr>
        <p:grpSp>
          <p:nvGrpSpPr>
            <p:cNvPr id="357" name="Google Shape;357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58" name="Google Shape;358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8" name="Google Shape;388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9" name="Google Shape;389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0" name="Google Shape;390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1" name="Google Shape;391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92" name="Google Shape;392;p11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393" name="Google Shape;393;p11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4" name="Google Shape;394;p11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5" name="Google Shape;395;p11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11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11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11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9" name="Google Shape;399;p11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0" name="Google Shape;400;p11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11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11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11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11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5" name="Google Shape;405;p11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6" name="Google Shape;406;p11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7" name="Google Shape;407;p11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11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11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11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11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2" name="Google Shape;412;p11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3" name="Google Shape;413;p11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11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11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11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11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8" name="Google Shape;418;p11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9" name="Google Shape;419;p11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4" name="Google Shape;424;p11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5" name="Google Shape;425;p11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427" name="Google Shape;427;p11"/>
          <p:cNvSpPr/>
          <p:nvPr/>
        </p:nvSpPr>
        <p:spPr>
          <a:xfrm flipH="1">
            <a:off x="7200681" y="34852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935819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822079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13"/>
          <p:cNvSpPr txBox="1">
            <a:spLocks noGrp="1"/>
          </p:cNvSpPr>
          <p:nvPr>
            <p:ph type="title"/>
          </p:nvPr>
        </p:nvSpPr>
        <p:spPr>
          <a:xfrm>
            <a:off x="1604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1" name="Google Shape;431;p13"/>
          <p:cNvSpPr txBox="1">
            <a:spLocks noGrp="1"/>
          </p:cNvSpPr>
          <p:nvPr>
            <p:ph type="title" idx="2" hasCustomPrompt="1"/>
          </p:nvPr>
        </p:nvSpPr>
        <p:spPr>
          <a:xfrm>
            <a:off x="2246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2" name="Google Shape;432;p13"/>
          <p:cNvSpPr txBox="1">
            <a:spLocks noGrp="1"/>
          </p:cNvSpPr>
          <p:nvPr>
            <p:ph type="subTitle" idx="1"/>
          </p:nvPr>
        </p:nvSpPr>
        <p:spPr>
          <a:xfrm>
            <a:off x="1604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" name="Google Shape;433;p13"/>
          <p:cNvSpPr txBox="1">
            <a:spLocks noGrp="1"/>
          </p:cNvSpPr>
          <p:nvPr>
            <p:ph type="title" idx="3"/>
          </p:nvPr>
        </p:nvSpPr>
        <p:spPr>
          <a:xfrm>
            <a:off x="4745700" y="2560900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4" name="Google Shape;434;p13"/>
          <p:cNvSpPr txBox="1">
            <a:spLocks noGrp="1"/>
          </p:cNvSpPr>
          <p:nvPr>
            <p:ph type="title" idx="4" hasCustomPrompt="1"/>
          </p:nvPr>
        </p:nvSpPr>
        <p:spPr>
          <a:xfrm>
            <a:off x="5387850" y="1651019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5" name="Google Shape;435;p13"/>
          <p:cNvSpPr txBox="1">
            <a:spLocks noGrp="1"/>
          </p:cNvSpPr>
          <p:nvPr>
            <p:ph type="subTitle" idx="5"/>
          </p:nvPr>
        </p:nvSpPr>
        <p:spPr>
          <a:xfrm>
            <a:off x="4745700" y="3105740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3"/>
          <p:cNvSpPr txBox="1">
            <a:spLocks noGrp="1"/>
          </p:cNvSpPr>
          <p:nvPr>
            <p:ph type="title" idx="6"/>
          </p:nvPr>
        </p:nvSpPr>
        <p:spPr>
          <a:xfrm>
            <a:off x="1604700" y="4946761"/>
            <a:ext cx="25596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37" name="Google Shape;437;p13"/>
          <p:cNvSpPr txBox="1">
            <a:spLocks noGrp="1"/>
          </p:cNvSpPr>
          <p:nvPr>
            <p:ph type="title" idx="7" hasCustomPrompt="1"/>
          </p:nvPr>
        </p:nvSpPr>
        <p:spPr>
          <a:xfrm>
            <a:off x="2246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38" name="Google Shape;438;p13"/>
          <p:cNvSpPr txBox="1">
            <a:spLocks noGrp="1"/>
          </p:cNvSpPr>
          <p:nvPr>
            <p:ph type="subTitle" idx="8"/>
          </p:nvPr>
        </p:nvSpPr>
        <p:spPr>
          <a:xfrm>
            <a:off x="1604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" name="Google Shape;439;p13"/>
          <p:cNvSpPr txBox="1">
            <a:spLocks noGrp="1"/>
          </p:cNvSpPr>
          <p:nvPr>
            <p:ph type="title" idx="9"/>
          </p:nvPr>
        </p:nvSpPr>
        <p:spPr>
          <a:xfrm>
            <a:off x="3403800" y="494675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0" name="Google Shape;440;p13"/>
          <p:cNvSpPr txBox="1">
            <a:spLocks noGrp="1"/>
          </p:cNvSpPr>
          <p:nvPr>
            <p:ph type="title" idx="13" hasCustomPrompt="1"/>
          </p:nvPr>
        </p:nvSpPr>
        <p:spPr>
          <a:xfrm>
            <a:off x="5387850" y="4036885"/>
            <a:ext cx="12753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41" name="Google Shape;441;p13"/>
          <p:cNvSpPr txBox="1">
            <a:spLocks noGrp="1"/>
          </p:cNvSpPr>
          <p:nvPr>
            <p:ph type="subTitle" idx="14"/>
          </p:nvPr>
        </p:nvSpPr>
        <p:spPr>
          <a:xfrm>
            <a:off x="4745700" y="5491601"/>
            <a:ext cx="25596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" name="Google Shape;442;p13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43" name="Google Shape;443;p1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444" name="Google Shape;444;p1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46" name="Google Shape;446;p1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447" name="Google Shape;447;p1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48" name="Google Shape;448;p1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49" name="Google Shape;449;p1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450" name="Google Shape;450;p1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1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452" name="Google Shape;452;p1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55" name="Google Shape;455;p1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456" name="Google Shape;45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457" name="Google Shape;45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5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5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6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6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2" name="Google Shape;46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3" name="Google Shape;46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4" name="Google Shape;46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5" name="Google Shape;46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6" name="Google Shape;46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7" name="Google Shape;46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8" name="Google Shape;46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69" name="Google Shape;46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0" name="Google Shape;47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1" name="Google Shape;47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2" name="Google Shape;47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3" name="Google Shape;47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4" name="Google Shape;47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5" name="Google Shape;47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6" name="Google Shape;47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7" name="Google Shape;47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8" name="Google Shape;47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79" name="Google Shape;47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0" name="Google Shape;48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1" name="Google Shape;48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2" name="Google Shape;48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3" name="Google Shape;48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4" name="Google Shape;48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5" name="Google Shape;48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6" name="Google Shape;48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7" name="Google Shape;48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8" name="Google Shape;48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89" name="Google Shape;48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0" name="Google Shape;49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1" name="Google Shape;49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2" name="Google Shape;49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3" name="Google Shape;49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4" name="Google Shape;49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5" name="Google Shape;49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6" name="Google Shape;49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7" name="Google Shape;49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8" name="Google Shape;49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499" name="Google Shape;49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0" name="Google Shape;50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1" name="Google Shape;50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2" name="Google Shape;50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3" name="Google Shape;50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4" name="Google Shape;50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5" name="Google Shape;50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6" name="Google Shape;506;p1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07" name="Google Shape;507;p1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8" name="Google Shape;508;p1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09" name="Google Shape;509;p1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0" name="Google Shape;510;p1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1" name="Google Shape;511;p1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2" name="Google Shape;512;p1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3" name="Google Shape;513;p1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4" name="Google Shape;514;p1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5" name="Google Shape;515;p1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6" name="Google Shape;516;p1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7" name="Google Shape;517;p1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8" name="Google Shape;518;p1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19" name="Google Shape;519;p1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0" name="Google Shape;520;p1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1" name="Google Shape;521;p1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2" name="Google Shape;522;p1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3" name="Google Shape;523;p1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4" name="Google Shape;524;p1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5" name="Google Shape;525;p1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6" name="Google Shape;526;p1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7" name="Google Shape;527;p1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8" name="Google Shape;528;p1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29" name="Google Shape;529;p1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0" name="Google Shape;530;p1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1" name="Google Shape;531;p1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2" name="Google Shape;532;p1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3" name="Google Shape;533;p1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4" name="Google Shape;534;p1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5" name="Google Shape;535;p1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6" name="Google Shape;536;p1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7" name="Google Shape;537;p1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8" name="Google Shape;538;p1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39" name="Google Shape;539;p1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0" name="Google Shape;540;p1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1" name="Google Shape;541;p1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2" name="Google Shape;542;p1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3" name="Google Shape;543;p1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4" name="Google Shape;544;p1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5" name="Google Shape;545;p1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6" name="Google Shape;546;p1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7" name="Google Shape;547;p1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8" name="Google Shape;548;p1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49" name="Google Shape;549;p1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0" name="Google Shape;550;p1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1" name="Google Shape;551;p1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2" name="Google Shape;552;p1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3" name="Google Shape;553;p1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4" name="Google Shape;554;p1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55" name="Google Shape;555;p1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556" name="Google Shape;556;p1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254114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60" name="Google Shape;560;p1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561" name="Google Shape;561;p1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63" name="Google Shape;563;p1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564" name="Google Shape;564;p1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1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66" name="Google Shape;566;p1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567" name="Google Shape;567;p1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1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569" name="Google Shape;569;p1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572" name="Google Shape;572;p1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573" name="Google Shape;57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574" name="Google Shape;57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5" name="Google Shape;57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6" name="Google Shape;57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57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57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79" name="Google Shape;57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0" name="Google Shape;58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1" name="Google Shape;58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2" name="Google Shape;58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3" name="Google Shape;58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4" name="Google Shape;58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5" name="Google Shape;58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58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58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8" name="Google Shape;58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89" name="Google Shape;58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0" name="Google Shape;59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1" name="Google Shape;59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2" name="Google Shape;59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3" name="Google Shape;59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4" name="Google Shape;59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5" name="Google Shape;59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6" name="Google Shape;59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7" name="Google Shape;59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8" name="Google Shape;59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599" name="Google Shape;59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0" name="Google Shape;60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1" name="Google Shape;60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2" name="Google Shape;60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3" name="Google Shape;60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4" name="Google Shape;60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5" name="Google Shape;60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6" name="Google Shape;60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7" name="Google Shape;60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8" name="Google Shape;60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09" name="Google Shape;60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0" name="Google Shape;61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1" name="Google Shape;61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2" name="Google Shape;61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3" name="Google Shape;61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4" name="Google Shape;61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5" name="Google Shape;61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6" name="Google Shape;61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7" name="Google Shape;61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8" name="Google Shape;61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19" name="Google Shape;61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0" name="Google Shape;62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1" name="Google Shape;62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2" name="Google Shape;62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23" name="Google Shape;623;p1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624" name="Google Shape;624;p1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5" name="Google Shape;625;p1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6" name="Google Shape;626;p1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7" name="Google Shape;627;p1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8" name="Google Shape;628;p1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29" name="Google Shape;629;p1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0" name="Google Shape;630;p1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1" name="Google Shape;631;p1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2" name="Google Shape;632;p1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3" name="Google Shape;633;p1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4" name="Google Shape;634;p1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5" name="Google Shape;635;p1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6" name="Google Shape;636;p1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7" name="Google Shape;637;p1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8" name="Google Shape;638;p1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39" name="Google Shape;639;p1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0" name="Google Shape;640;p1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1" name="Google Shape;641;p1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2" name="Google Shape;642;p1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3" name="Google Shape;643;p1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4" name="Google Shape;644;p1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5" name="Google Shape;645;p1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6" name="Google Shape;646;p1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7" name="Google Shape;647;p1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8" name="Google Shape;648;p1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49" name="Google Shape;649;p1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0" name="Google Shape;650;p1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1" name="Google Shape;651;p1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2" name="Google Shape;652;p1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3" name="Google Shape;653;p1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4" name="Google Shape;654;p1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5" name="Google Shape;655;p1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6" name="Google Shape;656;p1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7" name="Google Shape;657;p1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8" name="Google Shape;658;p1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59" name="Google Shape;659;p1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0" name="Google Shape;660;p1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1" name="Google Shape;661;p1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2" name="Google Shape;662;p1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3" name="Google Shape;663;p1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4" name="Google Shape;664;p1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5" name="Google Shape;665;p1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6" name="Google Shape;666;p1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7" name="Google Shape;667;p1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8" name="Google Shape;668;p1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69" name="Google Shape;669;p1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0" name="Google Shape;670;p1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1" name="Google Shape;671;p1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672" name="Google Shape;672;p1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673" name="Google Shape;673;p1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460705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15"/>
          <p:cNvSpPr txBox="1">
            <a:spLocks noGrp="1"/>
          </p:cNvSpPr>
          <p:nvPr>
            <p:ph type="title"/>
          </p:nvPr>
        </p:nvSpPr>
        <p:spPr>
          <a:xfrm>
            <a:off x="728825" y="3950579"/>
            <a:ext cx="3883500" cy="102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77" name="Google Shape;677;p15"/>
          <p:cNvSpPr txBox="1">
            <a:spLocks noGrp="1"/>
          </p:cNvSpPr>
          <p:nvPr>
            <p:ph type="title" idx="2" hasCustomPrompt="1"/>
          </p:nvPr>
        </p:nvSpPr>
        <p:spPr>
          <a:xfrm>
            <a:off x="990800" y="2286345"/>
            <a:ext cx="135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78" name="Google Shape;678;p15"/>
          <p:cNvSpPr txBox="1">
            <a:spLocks noGrp="1"/>
          </p:cNvSpPr>
          <p:nvPr>
            <p:ph type="subTitle" idx="1"/>
          </p:nvPr>
        </p:nvSpPr>
        <p:spPr>
          <a:xfrm>
            <a:off x="728825" y="4974179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5"/>
          <p:cNvSpPr>
            <a:spLocks noGrp="1"/>
          </p:cNvSpPr>
          <p:nvPr>
            <p:ph type="pic" idx="3"/>
          </p:nvPr>
        </p:nvSpPr>
        <p:spPr>
          <a:xfrm>
            <a:off x="4926800" y="866300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  <p:sp>
        <p:nvSpPr>
          <p:cNvPr id="680" name="Google Shape;680;p15"/>
          <p:cNvSpPr/>
          <p:nvPr/>
        </p:nvSpPr>
        <p:spPr>
          <a:xfrm rot="-1541649">
            <a:off x="-969096" y="-678800"/>
            <a:ext cx="3210499" cy="179618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1" name="Google Shape;681;p15"/>
          <p:cNvSpPr/>
          <p:nvPr/>
        </p:nvSpPr>
        <p:spPr>
          <a:xfrm>
            <a:off x="7902525" y="1540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2" name="Google Shape;682;p15"/>
          <p:cNvSpPr/>
          <p:nvPr/>
        </p:nvSpPr>
        <p:spPr>
          <a:xfrm>
            <a:off x="345000" y="3939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3" name="Google Shape;683;p15"/>
          <p:cNvSpPr/>
          <p:nvPr/>
        </p:nvSpPr>
        <p:spPr>
          <a:xfrm>
            <a:off x="168700" y="53570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0188517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6"/>
          <p:cNvSpPr txBox="1">
            <a:spLocks noGrp="1"/>
          </p:cNvSpPr>
          <p:nvPr>
            <p:ph type="title"/>
          </p:nvPr>
        </p:nvSpPr>
        <p:spPr>
          <a:xfrm>
            <a:off x="4537750" y="3395643"/>
            <a:ext cx="38835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6" name="Google Shape;686;p16"/>
          <p:cNvSpPr txBox="1">
            <a:spLocks noGrp="1"/>
          </p:cNvSpPr>
          <p:nvPr>
            <p:ph type="title" idx="2" hasCustomPrompt="1"/>
          </p:nvPr>
        </p:nvSpPr>
        <p:spPr>
          <a:xfrm>
            <a:off x="6768267" y="1929756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7" name="Google Shape;687;p16"/>
          <p:cNvSpPr txBox="1">
            <a:spLocks noGrp="1"/>
          </p:cNvSpPr>
          <p:nvPr>
            <p:ph type="subTitle" idx="1"/>
          </p:nvPr>
        </p:nvSpPr>
        <p:spPr>
          <a:xfrm>
            <a:off x="4537767" y="4517967"/>
            <a:ext cx="38835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16"/>
          <p:cNvSpPr>
            <a:spLocks noGrp="1"/>
          </p:cNvSpPr>
          <p:nvPr>
            <p:ph type="pic" idx="3"/>
          </p:nvPr>
        </p:nvSpPr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  <p:sp>
        <p:nvSpPr>
          <p:cNvPr id="689" name="Google Shape;689;p16"/>
          <p:cNvSpPr/>
          <p:nvPr/>
        </p:nvSpPr>
        <p:spPr>
          <a:xfrm flipH="1">
            <a:off x="8453868" y="53570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0" name="Google Shape;690;p16"/>
          <p:cNvSpPr/>
          <p:nvPr/>
        </p:nvSpPr>
        <p:spPr>
          <a:xfrm rot="1541451" flipH="1">
            <a:off x="7108451" y="-398812"/>
            <a:ext cx="2904921" cy="1625224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91" name="Google Shape;691;p16"/>
          <p:cNvSpPr/>
          <p:nvPr/>
        </p:nvSpPr>
        <p:spPr>
          <a:xfrm flipH="1">
            <a:off x="8053743" y="2362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40396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7"/>
          <p:cNvSpPr txBox="1">
            <a:spLocks noGrp="1"/>
          </p:cNvSpPr>
          <p:nvPr>
            <p:ph type="title"/>
          </p:nvPr>
        </p:nvSpPr>
        <p:spPr>
          <a:xfrm>
            <a:off x="2290025" y="4133717"/>
            <a:ext cx="45639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94" name="Google Shape;694;p17"/>
          <p:cNvSpPr txBox="1">
            <a:spLocks noGrp="1"/>
          </p:cNvSpPr>
          <p:nvPr>
            <p:ph type="subTitle" idx="1"/>
          </p:nvPr>
        </p:nvSpPr>
        <p:spPr>
          <a:xfrm>
            <a:off x="1291650" y="2015084"/>
            <a:ext cx="6560700" cy="203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grpSp>
        <p:nvGrpSpPr>
          <p:cNvPr id="695" name="Google Shape;695;p1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696" name="Google Shape;696;p1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1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698" name="Google Shape;698;p1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699" name="Google Shape;699;p1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701" name="Google Shape;701;p1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702" name="Google Shape;702;p1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1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704" name="Google Shape;704;p1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1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1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707" name="Google Shape;707;p1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708" name="Google Shape;70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09" name="Google Shape;70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0" name="Google Shape;71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71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71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3" name="Google Shape;71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71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71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6" name="Google Shape;71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7" name="Google Shape;71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8" name="Google Shape;71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71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72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1" name="Google Shape;72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72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4" name="Google Shape;72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72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72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7" name="Google Shape;72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72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72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0" name="Google Shape;73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1" name="Google Shape;73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2" name="Google Shape;73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3" name="Google Shape;73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4" name="Google Shape;73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5" name="Google Shape;73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6" name="Google Shape;73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7" name="Google Shape;73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8" name="Google Shape;73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0" name="Google Shape;74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1" name="Google Shape;74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2" name="Google Shape;74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3" name="Google Shape;74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4" name="Google Shape;74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5" name="Google Shape;74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6" name="Google Shape;74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7" name="Google Shape;74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8" name="Google Shape;74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49" name="Google Shape;74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0" name="Google Shape;75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1" name="Google Shape;75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2" name="Google Shape;75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3" name="Google Shape;75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4" name="Google Shape;75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5" name="Google Shape;75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6" name="Google Shape;75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57" name="Google Shape;75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8" name="Google Shape;758;p1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759" name="Google Shape;759;p1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0" name="Google Shape;760;p1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1" name="Google Shape;761;p1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4" name="Google Shape;764;p1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5" name="Google Shape;765;p1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6" name="Google Shape;766;p1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7" name="Google Shape;767;p1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770;p1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771;p1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2" name="Google Shape;772;p1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773;p1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774;p1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5" name="Google Shape;775;p1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776;p1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777;p1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8" name="Google Shape;778;p1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779;p1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780;p1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1" name="Google Shape;781;p1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782;p1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783;p1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5" name="Google Shape;785;p1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6" name="Google Shape;786;p1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8" name="Google Shape;788;p1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89" name="Google Shape;789;p1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0" name="Google Shape;790;p1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1" name="Google Shape;791;p1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2" name="Google Shape;792;p1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793;p1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794;p1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5" name="Google Shape;795;p1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796;p1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797;p1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8" name="Google Shape;798;p1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799;p1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800;p1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1" name="Google Shape;801;p1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802;p1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803;p1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4" name="Google Shape;804;p1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805;p1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806;p1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07" name="Google Shape;807;p1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08" name="Google Shape;808;p1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10" name="Google Shape;810;p17"/>
          <p:cNvSpPr/>
          <p:nvPr/>
        </p:nvSpPr>
        <p:spPr>
          <a:xfrm rot="10027243">
            <a:off x="6448042" y="4433810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1" name="Google Shape;811;p17"/>
          <p:cNvSpPr/>
          <p:nvPr/>
        </p:nvSpPr>
        <p:spPr>
          <a:xfrm rot="10027243">
            <a:off x="-1544853" y="-13086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08735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9"/>
          <p:cNvSpPr txBox="1">
            <a:spLocks noGrp="1"/>
          </p:cNvSpPr>
          <p:nvPr>
            <p:ph type="title"/>
          </p:nvPr>
        </p:nvSpPr>
        <p:spPr>
          <a:xfrm>
            <a:off x="715100" y="1890400"/>
            <a:ext cx="39441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5" name="Google Shape;335;p9"/>
          <p:cNvSpPr txBox="1">
            <a:spLocks noGrp="1"/>
          </p:cNvSpPr>
          <p:nvPr>
            <p:ph type="subTitle" idx="1"/>
          </p:nvPr>
        </p:nvSpPr>
        <p:spPr>
          <a:xfrm>
            <a:off x="715100" y="3012800"/>
            <a:ext cx="3944100" cy="19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9"/>
          <p:cNvSpPr>
            <a:spLocks noGrp="1"/>
          </p:cNvSpPr>
          <p:nvPr>
            <p:ph type="pic" idx="2"/>
          </p:nvPr>
        </p:nvSpPr>
        <p:spPr>
          <a:xfrm>
            <a:off x="4926800" y="866300"/>
            <a:ext cx="5282400" cy="70432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18492378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18"/>
          <p:cNvSpPr/>
          <p:nvPr/>
        </p:nvSpPr>
        <p:spPr>
          <a:xfrm rot="10027243">
            <a:off x="-1227140" y="-1180961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4" name="Google Shape;814;p18"/>
          <p:cNvSpPr/>
          <p:nvPr/>
        </p:nvSpPr>
        <p:spPr>
          <a:xfrm rot="790658">
            <a:off x="5815247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15" name="Google Shape;815;p18"/>
          <p:cNvSpPr txBox="1">
            <a:spLocks noGrp="1"/>
          </p:cNvSpPr>
          <p:nvPr>
            <p:ph type="subTitle" idx="1"/>
          </p:nvPr>
        </p:nvSpPr>
        <p:spPr>
          <a:xfrm>
            <a:off x="1847850" y="4103600"/>
            <a:ext cx="5448300" cy="8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8"/>
          <p:cNvSpPr txBox="1">
            <a:spLocks noGrp="1"/>
          </p:cNvSpPr>
          <p:nvPr>
            <p:ph type="title"/>
          </p:nvPr>
        </p:nvSpPr>
        <p:spPr>
          <a:xfrm>
            <a:off x="2194950" y="1691200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29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17" name="Google Shape;817;p18"/>
          <p:cNvGrpSpPr/>
          <p:nvPr/>
        </p:nvGrpSpPr>
        <p:grpSpPr>
          <a:xfrm rot="-935095">
            <a:off x="-422062" y="4625980"/>
            <a:ext cx="1632810" cy="2100489"/>
            <a:chOff x="1916850" y="6986125"/>
            <a:chExt cx="674375" cy="650650"/>
          </a:xfrm>
        </p:grpSpPr>
        <p:sp>
          <p:nvSpPr>
            <p:cNvPr id="818" name="Google Shape;818;p18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363923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1" name="Google Shape;821;p19"/>
          <p:cNvSpPr txBox="1">
            <a:spLocks noGrp="1"/>
          </p:cNvSpPr>
          <p:nvPr>
            <p:ph type="subTitle" idx="1"/>
          </p:nvPr>
        </p:nvSpPr>
        <p:spPr>
          <a:xfrm>
            <a:off x="715100" y="4024417"/>
            <a:ext cx="3792600" cy="10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" name="Google Shape;822;p19"/>
          <p:cNvSpPr txBox="1">
            <a:spLocks noGrp="1"/>
          </p:cNvSpPr>
          <p:nvPr>
            <p:ph type="title"/>
          </p:nvPr>
        </p:nvSpPr>
        <p:spPr>
          <a:xfrm>
            <a:off x="715100" y="1770367"/>
            <a:ext cx="3792600" cy="22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19"/>
          <p:cNvSpPr>
            <a:spLocks noGrp="1"/>
          </p:cNvSpPr>
          <p:nvPr>
            <p:ph type="pic" idx="2"/>
          </p:nvPr>
        </p:nvSpPr>
        <p:spPr>
          <a:xfrm>
            <a:off x="4732600" y="964800"/>
            <a:ext cx="3696300" cy="49284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824" name="Google Shape;824;p19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25" name="Google Shape;825;p19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31" name="Google Shape;831;p1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32" name="Google Shape;832;p1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1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34" name="Google Shape;834;p1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35" name="Google Shape;835;p1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1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37" name="Google Shape;837;p1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508151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20"/>
          <p:cNvSpPr txBox="1">
            <a:spLocks noGrp="1"/>
          </p:cNvSpPr>
          <p:nvPr>
            <p:ph type="subTitle" idx="1"/>
          </p:nvPr>
        </p:nvSpPr>
        <p:spPr>
          <a:xfrm>
            <a:off x="715100" y="3110800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20"/>
          <p:cNvSpPr txBox="1">
            <a:spLocks noGrp="1"/>
          </p:cNvSpPr>
          <p:nvPr>
            <p:ph type="title"/>
          </p:nvPr>
        </p:nvSpPr>
        <p:spPr>
          <a:xfrm>
            <a:off x="715100" y="2347200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42" name="Google Shape;842;p2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843" name="Google Shape;843;p2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2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2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2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2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2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49" name="Google Shape;849;p2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50" name="Google Shape;850;p2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52" name="Google Shape;852;p2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53" name="Google Shape;853;p2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55" name="Google Shape;855;p2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2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585273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21"/>
          <p:cNvSpPr txBox="1">
            <a:spLocks noGrp="1"/>
          </p:cNvSpPr>
          <p:nvPr>
            <p:ph type="subTitle" idx="1"/>
          </p:nvPr>
        </p:nvSpPr>
        <p:spPr>
          <a:xfrm>
            <a:off x="5521300" y="3136000"/>
            <a:ext cx="2907600" cy="13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21"/>
          <p:cNvSpPr txBox="1">
            <a:spLocks noGrp="1"/>
          </p:cNvSpPr>
          <p:nvPr>
            <p:ph type="title"/>
          </p:nvPr>
        </p:nvSpPr>
        <p:spPr>
          <a:xfrm>
            <a:off x="4880700" y="2372400"/>
            <a:ext cx="35481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60" name="Google Shape;860;p21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861" name="Google Shape;861;p21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21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63" name="Google Shape;863;p21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864" name="Google Shape;864;p21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866" name="Google Shape;866;p21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867" name="Google Shape;867;p21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21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869" name="Google Shape;869;p21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21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872" name="Google Shape;872;p21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873" name="Google Shape;87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874" name="Google Shape;87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5" name="Google Shape;87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6" name="Google Shape;87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7" name="Google Shape;87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8" name="Google Shape;87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79" name="Google Shape;87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0" name="Google Shape;88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1" name="Google Shape;88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2" name="Google Shape;88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3" name="Google Shape;88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4" name="Google Shape;88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5" name="Google Shape;88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6" name="Google Shape;88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7" name="Google Shape;88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8" name="Google Shape;88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89" name="Google Shape;88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0" name="Google Shape;89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1" name="Google Shape;89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2" name="Google Shape;89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3" name="Google Shape;89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4" name="Google Shape;89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5" name="Google Shape;89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6" name="Google Shape;89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7" name="Google Shape;89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8" name="Google Shape;89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899" name="Google Shape;89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0" name="Google Shape;90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1" name="Google Shape;90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2" name="Google Shape;90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3" name="Google Shape;90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4" name="Google Shape;90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5" name="Google Shape;90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6" name="Google Shape;90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7" name="Google Shape;90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8" name="Google Shape;90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09" name="Google Shape;90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0" name="Google Shape;91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91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91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91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91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5" name="Google Shape;91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6" name="Google Shape;91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7" name="Google Shape;91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8" name="Google Shape;91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19" name="Google Shape;91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0" name="Google Shape;92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1" name="Google Shape;92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2" name="Google Shape;92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3" name="Google Shape;923;p21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924" name="Google Shape;924;p21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5" name="Google Shape;925;p21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6" name="Google Shape;926;p21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7" name="Google Shape;927;p21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8" name="Google Shape;928;p21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29" name="Google Shape;929;p21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0" name="Google Shape;930;p21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1" name="Google Shape;931;p21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2" name="Google Shape;932;p21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3" name="Google Shape;933;p21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4" name="Google Shape;934;p21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5" name="Google Shape;935;p21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6" name="Google Shape;936;p21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7" name="Google Shape;937;p21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8" name="Google Shape;938;p21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39" name="Google Shape;939;p21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0" name="Google Shape;940;p21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1" name="Google Shape;941;p21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2" name="Google Shape;942;p21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3" name="Google Shape;943;p21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4" name="Google Shape;944;p21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5" name="Google Shape;945;p21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6" name="Google Shape;946;p21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7" name="Google Shape;947;p21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8" name="Google Shape;948;p21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49" name="Google Shape;949;p21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0" name="Google Shape;950;p21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1" name="Google Shape;951;p21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2" name="Google Shape;952;p21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3" name="Google Shape;953;p21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4" name="Google Shape;954;p21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5" name="Google Shape;955;p21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6" name="Google Shape;956;p21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7" name="Google Shape;957;p21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8" name="Google Shape;958;p21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59" name="Google Shape;959;p21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0" name="Google Shape;960;p21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1" name="Google Shape;961;p21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2" name="Google Shape;962;p21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3" name="Google Shape;963;p21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21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21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21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7" name="Google Shape;967;p21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8" name="Google Shape;968;p21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69" name="Google Shape;969;p21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0" name="Google Shape;970;p21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1" name="Google Shape;971;p21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972" name="Google Shape;972;p21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73" name="Google Shape;973;p21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767892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22"/>
          <p:cNvSpPr txBox="1">
            <a:spLocks noGrp="1"/>
          </p:cNvSpPr>
          <p:nvPr>
            <p:ph type="subTitle" idx="1"/>
          </p:nvPr>
        </p:nvSpPr>
        <p:spPr>
          <a:xfrm>
            <a:off x="1290750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" name="Google Shape;977;p22"/>
          <p:cNvSpPr txBox="1">
            <a:spLocks noGrp="1"/>
          </p:cNvSpPr>
          <p:nvPr>
            <p:ph type="subTitle" idx="2"/>
          </p:nvPr>
        </p:nvSpPr>
        <p:spPr>
          <a:xfrm>
            <a:off x="4945625" y="2100933"/>
            <a:ext cx="2907600" cy="33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22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22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980" name="Google Shape;980;p22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986" name="Google Shape;986;p22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987" name="Google Shape;987;p22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89" name="Google Shape;989;p22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990" name="Google Shape;990;p22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992" name="Google Shape;992;p22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31737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3"/>
          <p:cNvSpPr txBox="1">
            <a:spLocks noGrp="1"/>
          </p:cNvSpPr>
          <p:nvPr>
            <p:ph type="subTitle" idx="1"/>
          </p:nvPr>
        </p:nvSpPr>
        <p:spPr>
          <a:xfrm>
            <a:off x="1546685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6" name="Google Shape;996;p23"/>
          <p:cNvSpPr txBox="1">
            <a:spLocks noGrp="1"/>
          </p:cNvSpPr>
          <p:nvPr>
            <p:ph type="subTitle" idx="2"/>
          </p:nvPr>
        </p:nvSpPr>
        <p:spPr>
          <a:xfrm>
            <a:off x="5201510" y="3798667"/>
            <a:ext cx="2395800" cy="68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 b="1">
                <a:latin typeface="Quicksand"/>
                <a:ea typeface="Quicksand"/>
                <a:cs typeface="Quicksand"/>
                <a:sym typeface="Quicks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97" name="Google Shape;997;p23"/>
          <p:cNvSpPr txBox="1">
            <a:spLocks noGrp="1"/>
          </p:cNvSpPr>
          <p:nvPr>
            <p:ph type="subTitle" idx="3"/>
          </p:nvPr>
        </p:nvSpPr>
        <p:spPr>
          <a:xfrm>
            <a:off x="1546675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23"/>
          <p:cNvSpPr txBox="1">
            <a:spLocks noGrp="1"/>
          </p:cNvSpPr>
          <p:nvPr>
            <p:ph type="subTitle" idx="4"/>
          </p:nvPr>
        </p:nvSpPr>
        <p:spPr>
          <a:xfrm>
            <a:off x="5201500" y="4306317"/>
            <a:ext cx="2395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3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00" name="Google Shape;1000;p23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001" name="Google Shape;1001;p23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23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03" name="Google Shape;1003;p23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004" name="Google Shape;1004;p23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23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23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007" name="Google Shape;1007;p23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3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009" name="Google Shape;1009;p23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23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23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12" name="Google Shape;1012;p23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013" name="Google Shape;101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14" name="Google Shape;101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5" name="Google Shape;101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6" name="Google Shape;101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7" name="Google Shape;101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8" name="Google Shape;101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19" name="Google Shape;101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0" name="Google Shape;102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1" name="Google Shape;102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2" name="Google Shape;102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3" name="Google Shape;102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4" name="Google Shape;102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5" name="Google Shape;102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6" name="Google Shape;102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7" name="Google Shape;102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8" name="Google Shape;102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29" name="Google Shape;102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0" name="Google Shape;103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1" name="Google Shape;103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2" name="Google Shape;103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3" name="Google Shape;103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4" name="Google Shape;103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5" name="Google Shape;103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6" name="Google Shape;103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7" name="Google Shape;103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8" name="Google Shape;103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39" name="Google Shape;103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0" name="Google Shape;104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1" name="Google Shape;104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2" name="Google Shape;104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3" name="Google Shape;104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04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04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6" name="Google Shape;104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04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04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49" name="Google Shape;104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05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05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2" name="Google Shape;105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3" name="Google Shape;105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4" name="Google Shape;105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5" name="Google Shape;105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6" name="Google Shape;105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7" name="Google Shape;105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8" name="Google Shape;105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59" name="Google Shape;105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0" name="Google Shape;106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1" name="Google Shape;106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2" name="Google Shape;106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3" name="Google Shape;1063;p23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064" name="Google Shape;1064;p23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5" name="Google Shape;1065;p23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6" name="Google Shape;1066;p23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7" name="Google Shape;1067;p23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068;p23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069;p23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0" name="Google Shape;1070;p23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071;p23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072;p23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3" name="Google Shape;1073;p23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074;p23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075;p23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6" name="Google Shape;1076;p23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077;p23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078;p23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79" name="Google Shape;1079;p23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080;p23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081;p23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2" name="Google Shape;1082;p23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3" name="Google Shape;1083;p23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4" name="Google Shape;1084;p23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5" name="Google Shape;1085;p23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6" name="Google Shape;1086;p23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7" name="Google Shape;1087;p23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8" name="Google Shape;1088;p23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89" name="Google Shape;1089;p23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0" name="Google Shape;1090;p23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1" name="Google Shape;1091;p23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092;p23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093;p23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4" name="Google Shape;1094;p23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095;p23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096;p23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7" name="Google Shape;1097;p23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098;p23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099;p23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0" name="Google Shape;1100;p23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102;p23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3" name="Google Shape;1103;p23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105;p23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6" name="Google Shape;1106;p23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7" name="Google Shape;1107;p23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8" name="Google Shape;1108;p23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09" name="Google Shape;1109;p23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0" name="Google Shape;1110;p23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1" name="Google Shape;1111;p23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12" name="Google Shape;1112;p23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13" name="Google Shape;1113;p23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3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775490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24"/>
          <p:cNvSpPr txBox="1">
            <a:spLocks noGrp="1"/>
          </p:cNvSpPr>
          <p:nvPr>
            <p:ph type="title"/>
          </p:nvPr>
        </p:nvSpPr>
        <p:spPr>
          <a:xfrm>
            <a:off x="7200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7" name="Google Shape;1117;p24"/>
          <p:cNvSpPr txBox="1">
            <a:spLocks noGrp="1"/>
          </p:cNvSpPr>
          <p:nvPr>
            <p:ph type="subTitle" idx="1"/>
          </p:nvPr>
        </p:nvSpPr>
        <p:spPr>
          <a:xfrm>
            <a:off x="7200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p24"/>
          <p:cNvSpPr txBox="1">
            <a:spLocks noGrp="1"/>
          </p:cNvSpPr>
          <p:nvPr>
            <p:ph type="title" idx="2"/>
          </p:nvPr>
        </p:nvSpPr>
        <p:spPr>
          <a:xfrm>
            <a:off x="34038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9" name="Google Shape;1119;p24"/>
          <p:cNvSpPr txBox="1">
            <a:spLocks noGrp="1"/>
          </p:cNvSpPr>
          <p:nvPr>
            <p:ph type="subTitle" idx="3"/>
          </p:nvPr>
        </p:nvSpPr>
        <p:spPr>
          <a:xfrm>
            <a:off x="34038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0" name="Google Shape;1120;p24"/>
          <p:cNvSpPr txBox="1">
            <a:spLocks noGrp="1"/>
          </p:cNvSpPr>
          <p:nvPr>
            <p:ph type="title" idx="4"/>
          </p:nvPr>
        </p:nvSpPr>
        <p:spPr>
          <a:xfrm>
            <a:off x="6087600" y="3163099"/>
            <a:ext cx="2336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21" name="Google Shape;1121;p24"/>
          <p:cNvSpPr txBox="1">
            <a:spLocks noGrp="1"/>
          </p:cNvSpPr>
          <p:nvPr>
            <p:ph type="subTitle" idx="5"/>
          </p:nvPr>
        </p:nvSpPr>
        <p:spPr>
          <a:xfrm>
            <a:off x="6087600" y="3733795"/>
            <a:ext cx="2336400" cy="9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24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123" name="Google Shape;1123;p24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124" name="Google Shape;1124;p24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26" name="Google Shape;1126;p24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127" name="Google Shape;1127;p24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24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29" name="Google Shape;1129;p24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130" name="Google Shape;1130;p24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24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132" name="Google Shape;1132;p24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35" name="Google Shape;1135;p24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136" name="Google Shape;113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37" name="Google Shape;113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8" name="Google Shape;113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39" name="Google Shape;113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0" name="Google Shape;114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1" name="Google Shape;114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2" name="Google Shape;114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3" name="Google Shape;114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4" name="Google Shape;114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14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14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7" name="Google Shape;114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14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14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0" name="Google Shape;115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15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15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4" name="Google Shape;116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5" name="Google Shape;116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6" name="Google Shape;116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7" name="Google Shape;116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16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16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0" name="Google Shape;117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17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17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3" name="Google Shape;117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17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17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6" name="Google Shape;117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17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17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79" name="Google Shape;117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18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18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2" name="Google Shape;118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3" name="Google Shape;118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4" name="Google Shape;118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5" name="Google Shape;118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86" name="Google Shape;1186;p24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187" name="Google Shape;1187;p24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8" name="Google Shape;1188;p24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89" name="Google Shape;1189;p24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0" name="Google Shape;1190;p24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1" name="Google Shape;1191;p24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2" name="Google Shape;1192;p24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3" name="Google Shape;1193;p24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4" name="Google Shape;1194;p24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5" name="Google Shape;1195;p24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6" name="Google Shape;1196;p24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7" name="Google Shape;1197;p24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8" name="Google Shape;1198;p24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199" name="Google Shape;1199;p24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0" name="Google Shape;1200;p24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1" name="Google Shape;1201;p24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2" name="Google Shape;1202;p24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3" name="Google Shape;1203;p24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4" name="Google Shape;1204;p24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5" name="Google Shape;1205;p24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6" name="Google Shape;1206;p24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7" name="Google Shape;1207;p24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8" name="Google Shape;1208;p24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09" name="Google Shape;1209;p24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0" name="Google Shape;1210;p24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1" name="Google Shape;1211;p24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2" name="Google Shape;1212;p24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3" name="Google Shape;1213;p24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4" name="Google Shape;1214;p24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5" name="Google Shape;1215;p24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6" name="Google Shape;1216;p24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8" name="Google Shape;1218;p24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19" name="Google Shape;1219;p24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1" name="Google Shape;1221;p24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2" name="Google Shape;1222;p24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4" name="Google Shape;1224;p24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5" name="Google Shape;1225;p24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7" name="Google Shape;1227;p24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8" name="Google Shape;1228;p24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0" name="Google Shape;1230;p24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1" name="Google Shape;1231;p24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3" name="Google Shape;1233;p24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4" name="Google Shape;1234;p24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236" name="Google Shape;1236;p24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24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329703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25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0" name="Google Shape;1240;p25"/>
          <p:cNvSpPr txBox="1">
            <a:spLocks noGrp="1"/>
          </p:cNvSpPr>
          <p:nvPr>
            <p:ph type="subTitle" idx="1"/>
          </p:nvPr>
        </p:nvSpPr>
        <p:spPr>
          <a:xfrm>
            <a:off x="4720650" y="21660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" name="Google Shape;1241;p25"/>
          <p:cNvSpPr txBox="1">
            <a:spLocks noGrp="1"/>
          </p:cNvSpPr>
          <p:nvPr>
            <p:ph type="title" idx="2"/>
          </p:nvPr>
        </p:nvSpPr>
        <p:spPr>
          <a:xfrm>
            <a:off x="2260575" y="3450805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2" name="Google Shape;1242;p25"/>
          <p:cNvSpPr txBox="1">
            <a:spLocks noGrp="1"/>
          </p:cNvSpPr>
          <p:nvPr>
            <p:ph type="subTitle" idx="3"/>
          </p:nvPr>
        </p:nvSpPr>
        <p:spPr>
          <a:xfrm>
            <a:off x="4720650" y="3450789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25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44" name="Google Shape;1244;p25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3114900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25"/>
          <p:cNvSpPr txBox="1">
            <a:spLocks noGrp="1"/>
          </p:cNvSpPr>
          <p:nvPr>
            <p:ph type="title" idx="6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46" name="Google Shape;1246;p25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247" name="Google Shape;1247;p25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5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49" name="Google Shape;1249;p25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250" name="Google Shape;1250;p25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25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52" name="Google Shape;1252;p25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253" name="Google Shape;1253;p25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5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255" name="Google Shape;1255;p25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5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5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58" name="Google Shape;1258;p25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259" name="Google Shape;125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260" name="Google Shape;126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1" name="Google Shape;126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2" name="Google Shape;126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3" name="Google Shape;126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4" name="Google Shape;126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5" name="Google Shape;126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6" name="Google Shape;126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7" name="Google Shape;126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8" name="Google Shape;126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69" name="Google Shape;126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0" name="Google Shape;127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1" name="Google Shape;127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2" name="Google Shape;127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3" name="Google Shape;127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4" name="Google Shape;127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5" name="Google Shape;127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6" name="Google Shape;127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7" name="Google Shape;127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8" name="Google Shape;127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79" name="Google Shape;127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0" name="Google Shape;128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1" name="Google Shape;128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2" name="Google Shape;128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3" name="Google Shape;128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4" name="Google Shape;128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5" name="Google Shape;128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6" name="Google Shape;128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7" name="Google Shape;128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8" name="Google Shape;128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89" name="Google Shape;128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0" name="Google Shape;129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1" name="Google Shape;129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2" name="Google Shape;129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3" name="Google Shape;129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4" name="Google Shape;129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5" name="Google Shape;129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6" name="Google Shape;129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7" name="Google Shape;129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8" name="Google Shape;129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299" name="Google Shape;129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0" name="Google Shape;130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1" name="Google Shape;130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2" name="Google Shape;130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3" name="Google Shape;130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4" name="Google Shape;130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5" name="Google Shape;130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6" name="Google Shape;130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7" name="Google Shape;130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08" name="Google Shape;130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09" name="Google Shape;1309;p25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310" name="Google Shape;1310;p25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1" name="Google Shape;1311;p25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2" name="Google Shape;1312;p25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3" name="Google Shape;1313;p25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4" name="Google Shape;1314;p25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5" name="Google Shape;1315;p25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6" name="Google Shape;1316;p25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8" name="Google Shape;1318;p25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19" name="Google Shape;1319;p25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1" name="Google Shape;1321;p25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2" name="Google Shape;1322;p25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3" name="Google Shape;1323;p25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4" name="Google Shape;1324;p25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5" name="Google Shape;1325;p25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6" name="Google Shape;1326;p25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7" name="Google Shape;1327;p25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8" name="Google Shape;1328;p25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29" name="Google Shape;1329;p25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0" name="Google Shape;1330;p25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1" name="Google Shape;1331;p25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2" name="Google Shape;1332;p25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3" name="Google Shape;1333;p25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4" name="Google Shape;1334;p25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5" name="Google Shape;1335;p25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6" name="Google Shape;1336;p25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7" name="Google Shape;1337;p25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8" name="Google Shape;1338;p25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39" name="Google Shape;1339;p25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0" name="Google Shape;1340;p25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1" name="Google Shape;1341;p25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2" name="Google Shape;1342;p25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3" name="Google Shape;1343;p25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4" name="Google Shape;1344;p25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5" name="Google Shape;1345;p25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6" name="Google Shape;1346;p25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7" name="Google Shape;1347;p25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8" name="Google Shape;1348;p25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49" name="Google Shape;1349;p25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0" name="Google Shape;1350;p25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1" name="Google Shape;1351;p25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2" name="Google Shape;1352;p25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3" name="Google Shape;1353;p25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4" name="Google Shape;1354;p25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5" name="Google Shape;1355;p25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6" name="Google Shape;1356;p25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7" name="Google Shape;1357;p25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358" name="Google Shape;1358;p25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359" name="Google Shape;1359;p25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25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028325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26"/>
          <p:cNvSpPr txBox="1">
            <a:spLocks noGrp="1"/>
          </p:cNvSpPr>
          <p:nvPr>
            <p:ph type="title"/>
          </p:nvPr>
        </p:nvSpPr>
        <p:spPr>
          <a:xfrm>
            <a:off x="2204475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3" name="Google Shape;1363;p26"/>
          <p:cNvSpPr txBox="1">
            <a:spLocks noGrp="1"/>
          </p:cNvSpPr>
          <p:nvPr>
            <p:ph type="subTitle" idx="1"/>
          </p:nvPr>
        </p:nvSpPr>
        <p:spPr>
          <a:xfrm>
            <a:off x="2204475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26"/>
          <p:cNvSpPr txBox="1">
            <a:spLocks noGrp="1"/>
          </p:cNvSpPr>
          <p:nvPr>
            <p:ph type="title" idx="2"/>
          </p:nvPr>
        </p:nvSpPr>
        <p:spPr>
          <a:xfrm>
            <a:off x="5784789" y="22778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5" name="Google Shape;1365;p26"/>
          <p:cNvSpPr txBox="1">
            <a:spLocks noGrp="1"/>
          </p:cNvSpPr>
          <p:nvPr>
            <p:ph type="subTitle" idx="3"/>
          </p:nvPr>
        </p:nvSpPr>
        <p:spPr>
          <a:xfrm>
            <a:off x="5784789" y="28145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6" name="Google Shape;1366;p26"/>
          <p:cNvSpPr txBox="1">
            <a:spLocks noGrp="1"/>
          </p:cNvSpPr>
          <p:nvPr>
            <p:ph type="title" idx="4"/>
          </p:nvPr>
        </p:nvSpPr>
        <p:spPr>
          <a:xfrm>
            <a:off x="2204475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7" name="Google Shape;1367;p26"/>
          <p:cNvSpPr txBox="1">
            <a:spLocks noGrp="1"/>
          </p:cNvSpPr>
          <p:nvPr>
            <p:ph type="subTitle" idx="5"/>
          </p:nvPr>
        </p:nvSpPr>
        <p:spPr>
          <a:xfrm>
            <a:off x="2204475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26"/>
          <p:cNvSpPr txBox="1">
            <a:spLocks noGrp="1"/>
          </p:cNvSpPr>
          <p:nvPr>
            <p:ph type="title" idx="6"/>
          </p:nvPr>
        </p:nvSpPr>
        <p:spPr>
          <a:xfrm>
            <a:off x="5784789" y="4189000"/>
            <a:ext cx="2200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69" name="Google Shape;1369;p26"/>
          <p:cNvSpPr txBox="1">
            <a:spLocks noGrp="1"/>
          </p:cNvSpPr>
          <p:nvPr>
            <p:ph type="subTitle" idx="7"/>
          </p:nvPr>
        </p:nvSpPr>
        <p:spPr>
          <a:xfrm>
            <a:off x="5784789" y="4725720"/>
            <a:ext cx="2200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" name="Google Shape;1370;p26"/>
          <p:cNvSpPr txBox="1">
            <a:spLocks noGrp="1"/>
          </p:cNvSpPr>
          <p:nvPr>
            <p:ph type="title" idx="8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71" name="Google Shape;1371;p26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372" name="Google Shape;1372;p26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378" name="Google Shape;1378;p26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379" name="Google Shape;1379;p26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6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26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382" name="Google Shape;1382;p26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26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384" name="Google Shape;1384;p26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6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882290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Title and five columns "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p27"/>
          <p:cNvSpPr txBox="1">
            <a:spLocks noGrp="1"/>
          </p:cNvSpPr>
          <p:nvPr>
            <p:ph type="title"/>
          </p:nvPr>
        </p:nvSpPr>
        <p:spPr>
          <a:xfrm>
            <a:off x="719975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1"/>
          </p:nvPr>
        </p:nvSpPr>
        <p:spPr>
          <a:xfrm>
            <a:off x="719975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2"/>
          </p:nvPr>
        </p:nvSpPr>
        <p:spPr>
          <a:xfrm>
            <a:off x="3419244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3"/>
          </p:nvPr>
        </p:nvSpPr>
        <p:spPr>
          <a:xfrm>
            <a:off x="3419244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4"/>
          </p:nvPr>
        </p:nvSpPr>
        <p:spPr>
          <a:xfrm>
            <a:off x="2069613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5"/>
          </p:nvPr>
        </p:nvSpPr>
        <p:spPr>
          <a:xfrm>
            <a:off x="2069613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6"/>
          </p:nvPr>
        </p:nvSpPr>
        <p:spPr>
          <a:xfrm>
            <a:off x="4768882" y="4936433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4" name="Google Shape;1394;p27"/>
          <p:cNvSpPr txBox="1">
            <a:spLocks noGrp="1"/>
          </p:cNvSpPr>
          <p:nvPr>
            <p:ph type="subTitle" idx="7"/>
          </p:nvPr>
        </p:nvSpPr>
        <p:spPr>
          <a:xfrm>
            <a:off x="4768882" y="5498271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" name="Google Shape;1395;p27"/>
          <p:cNvSpPr txBox="1">
            <a:spLocks noGrp="1"/>
          </p:cNvSpPr>
          <p:nvPr>
            <p:ph type="title" idx="8"/>
          </p:nvPr>
        </p:nvSpPr>
        <p:spPr>
          <a:xfrm>
            <a:off x="6118520" y="246400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396" name="Google Shape;1396;p27"/>
          <p:cNvSpPr txBox="1">
            <a:spLocks noGrp="1"/>
          </p:cNvSpPr>
          <p:nvPr>
            <p:ph type="subTitle" idx="9"/>
          </p:nvPr>
        </p:nvSpPr>
        <p:spPr>
          <a:xfrm>
            <a:off x="6118520" y="3025837"/>
            <a:ext cx="23055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7" name="Google Shape;1397;p27"/>
          <p:cNvSpPr txBox="1">
            <a:spLocks noGrp="1"/>
          </p:cNvSpPr>
          <p:nvPr>
            <p:ph type="title" idx="13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98" name="Google Shape;1398;p27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399" name="Google Shape;1399;p27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27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01" name="Google Shape;1401;p27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402" name="Google Shape;1402;p27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27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04" name="Google Shape;1404;p27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405" name="Google Shape;1405;p27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06" name="Google Shape;1406;p27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407" name="Google Shape;1407;p27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7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7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410" name="Google Shape;1410;p27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411" name="Google Shape;141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12" name="Google Shape;141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3" name="Google Shape;141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4" name="Google Shape;141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5" name="Google Shape;141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6" name="Google Shape;141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7" name="Google Shape;141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8" name="Google Shape;141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19" name="Google Shape;141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0" name="Google Shape;142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1" name="Google Shape;142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2" name="Google Shape;142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3" name="Google Shape;142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4" name="Google Shape;142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5" name="Google Shape;142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6" name="Google Shape;142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7" name="Google Shape;142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8" name="Google Shape;142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29" name="Google Shape;142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0" name="Google Shape;143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1" name="Google Shape;143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2" name="Google Shape;143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3" name="Google Shape;143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4" name="Google Shape;143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5" name="Google Shape;143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6" name="Google Shape;143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7" name="Google Shape;143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8" name="Google Shape;143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39" name="Google Shape;143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0" name="Google Shape;144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1" name="Google Shape;144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2" name="Google Shape;144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3" name="Google Shape;144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4" name="Google Shape;144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5" name="Google Shape;144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6" name="Google Shape;144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7" name="Google Shape;144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8" name="Google Shape;144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49" name="Google Shape;144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0" name="Google Shape;145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1" name="Google Shape;145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2" name="Google Shape;145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3" name="Google Shape;145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4" name="Google Shape;145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5" name="Google Shape;145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6" name="Google Shape;145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7" name="Google Shape;145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8" name="Google Shape;145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59" name="Google Shape;145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0" name="Google Shape;146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1" name="Google Shape;1461;p27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462" name="Google Shape;1462;p27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3" name="Google Shape;1463;p27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4" name="Google Shape;1464;p27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5" name="Google Shape;1465;p27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6" name="Google Shape;1466;p27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7" name="Google Shape;1467;p27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8" name="Google Shape;1468;p27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69" name="Google Shape;1469;p27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0" name="Google Shape;1470;p27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1" name="Google Shape;1471;p27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2" name="Google Shape;1472;p27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3" name="Google Shape;1473;p27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4" name="Google Shape;1474;p27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5" name="Google Shape;1475;p27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6" name="Google Shape;1476;p27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7" name="Google Shape;1477;p27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8" name="Google Shape;1478;p27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79" name="Google Shape;1479;p27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0" name="Google Shape;1480;p27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1" name="Google Shape;1481;p27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2" name="Google Shape;1482;p27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3" name="Google Shape;1483;p27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4" name="Google Shape;1484;p27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5" name="Google Shape;1485;p27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6" name="Google Shape;1486;p27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7" name="Google Shape;1487;p27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8" name="Google Shape;1488;p27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89" name="Google Shape;1489;p27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0" name="Google Shape;1490;p27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1" name="Google Shape;1491;p27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2" name="Google Shape;1492;p27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3" name="Google Shape;1493;p27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4" name="Google Shape;1494;p27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5" name="Google Shape;1495;p27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6" name="Google Shape;1496;p27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1497;p27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1498;p27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499" name="Google Shape;1499;p27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0" name="Google Shape;1500;p27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1" name="Google Shape;1501;p27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2" name="Google Shape;1502;p27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3" name="Google Shape;1503;p27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4" name="Google Shape;1504;p27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5" name="Google Shape;1505;p27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6" name="Google Shape;1506;p27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1507;p27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1508;p27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09" name="Google Shape;1509;p27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10" name="Google Shape;1510;p27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511" name="Google Shape;1511;p27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27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05395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10"/>
          <p:cNvSpPr txBox="1">
            <a:spLocks noGrp="1"/>
          </p:cNvSpPr>
          <p:nvPr>
            <p:ph type="title"/>
          </p:nvPr>
        </p:nvSpPr>
        <p:spPr>
          <a:xfrm>
            <a:off x="4027775" y="4734333"/>
            <a:ext cx="4401300" cy="1410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39" name="Google Shape;339;p10"/>
          <p:cNvSpPr/>
          <p:nvPr/>
        </p:nvSpPr>
        <p:spPr>
          <a:xfrm rot="-10665712" flipH="1">
            <a:off x="-734465" y="5312100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0" name="Google Shape;340;p10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782038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28"/>
          <p:cNvSpPr txBox="1">
            <a:spLocks noGrp="1"/>
          </p:cNvSpPr>
          <p:nvPr>
            <p:ph type="title"/>
          </p:nvPr>
        </p:nvSpPr>
        <p:spPr>
          <a:xfrm>
            <a:off x="1163822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5" name="Google Shape;1515;p28"/>
          <p:cNvSpPr txBox="1">
            <a:spLocks noGrp="1"/>
          </p:cNvSpPr>
          <p:nvPr>
            <p:ph type="subTitle" idx="1"/>
          </p:nvPr>
        </p:nvSpPr>
        <p:spPr>
          <a:xfrm>
            <a:off x="1163822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28"/>
          <p:cNvSpPr txBox="1">
            <a:spLocks noGrp="1"/>
          </p:cNvSpPr>
          <p:nvPr>
            <p:ph type="title" idx="2"/>
          </p:nvPr>
        </p:nvSpPr>
        <p:spPr>
          <a:xfrm>
            <a:off x="3558334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7" name="Google Shape;1517;p28"/>
          <p:cNvSpPr txBox="1">
            <a:spLocks noGrp="1"/>
          </p:cNvSpPr>
          <p:nvPr>
            <p:ph type="subTitle" idx="3"/>
          </p:nvPr>
        </p:nvSpPr>
        <p:spPr>
          <a:xfrm>
            <a:off x="3558334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8" name="Google Shape;1518;p28"/>
          <p:cNvSpPr txBox="1">
            <a:spLocks noGrp="1"/>
          </p:cNvSpPr>
          <p:nvPr>
            <p:ph type="title" idx="4"/>
          </p:nvPr>
        </p:nvSpPr>
        <p:spPr>
          <a:xfrm>
            <a:off x="1163800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19" name="Google Shape;1519;p28"/>
          <p:cNvSpPr txBox="1">
            <a:spLocks noGrp="1"/>
          </p:cNvSpPr>
          <p:nvPr>
            <p:ph type="subTitle" idx="5"/>
          </p:nvPr>
        </p:nvSpPr>
        <p:spPr>
          <a:xfrm>
            <a:off x="1163800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0" name="Google Shape;1520;p28"/>
          <p:cNvSpPr txBox="1">
            <a:spLocks noGrp="1"/>
          </p:cNvSpPr>
          <p:nvPr>
            <p:ph type="title" idx="6"/>
          </p:nvPr>
        </p:nvSpPr>
        <p:spPr>
          <a:xfrm>
            <a:off x="3558312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1" name="Google Shape;1521;p28"/>
          <p:cNvSpPr txBox="1">
            <a:spLocks noGrp="1"/>
          </p:cNvSpPr>
          <p:nvPr>
            <p:ph type="subTitle" idx="7"/>
          </p:nvPr>
        </p:nvSpPr>
        <p:spPr>
          <a:xfrm>
            <a:off x="3558312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2" name="Google Shape;1522;p28"/>
          <p:cNvSpPr txBox="1">
            <a:spLocks noGrp="1"/>
          </p:cNvSpPr>
          <p:nvPr>
            <p:ph type="title" idx="8"/>
          </p:nvPr>
        </p:nvSpPr>
        <p:spPr>
          <a:xfrm>
            <a:off x="5952746" y="2447000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3" name="Google Shape;1523;p28"/>
          <p:cNvSpPr txBox="1">
            <a:spLocks noGrp="1"/>
          </p:cNvSpPr>
          <p:nvPr>
            <p:ph type="subTitle" idx="9"/>
          </p:nvPr>
        </p:nvSpPr>
        <p:spPr>
          <a:xfrm>
            <a:off x="5952746" y="3017335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" name="Google Shape;1524;p28"/>
          <p:cNvSpPr txBox="1">
            <a:spLocks noGrp="1"/>
          </p:cNvSpPr>
          <p:nvPr>
            <p:ph type="title" idx="13"/>
          </p:nvPr>
        </p:nvSpPr>
        <p:spPr>
          <a:xfrm>
            <a:off x="5952724" y="4917699"/>
            <a:ext cx="2027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525" name="Google Shape;1525;p28"/>
          <p:cNvSpPr txBox="1">
            <a:spLocks noGrp="1"/>
          </p:cNvSpPr>
          <p:nvPr>
            <p:ph type="subTitle" idx="14"/>
          </p:nvPr>
        </p:nvSpPr>
        <p:spPr>
          <a:xfrm>
            <a:off x="5952724" y="5488033"/>
            <a:ext cx="2027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" name="Google Shape;1526;p28"/>
          <p:cNvSpPr txBox="1">
            <a:spLocks noGrp="1"/>
          </p:cNvSpPr>
          <p:nvPr>
            <p:ph type="title" idx="15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527" name="Google Shape;1527;p28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528" name="Google Shape;1528;p28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28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0" name="Google Shape;1530;p28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531" name="Google Shape;1531;p28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28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533" name="Google Shape;1533;p28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534" name="Google Shape;1534;p28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35" name="Google Shape;1535;p28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1536;p28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28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28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39" name="Google Shape;1539;p28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540" name="Google Shape;154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41" name="Google Shape;154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2" name="Google Shape;154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3" name="Google Shape;154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4" name="Google Shape;154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5" name="Google Shape;154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6" name="Google Shape;154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7" name="Google Shape;154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8" name="Google Shape;154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49" name="Google Shape;154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0" name="Google Shape;155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1" name="Google Shape;155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2" name="Google Shape;155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3" name="Google Shape;155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4" name="Google Shape;155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5" name="Google Shape;155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6" name="Google Shape;155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7" name="Google Shape;155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8" name="Google Shape;155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59" name="Google Shape;155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0" name="Google Shape;156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1" name="Google Shape;156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2" name="Google Shape;156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3" name="Google Shape;156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4" name="Google Shape;156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5" name="Google Shape;156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6" name="Google Shape;156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7" name="Google Shape;156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8" name="Google Shape;156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69" name="Google Shape;156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0" name="Google Shape;157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1" name="Google Shape;157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2" name="Google Shape;157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3" name="Google Shape;157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4" name="Google Shape;157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5" name="Google Shape;157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6" name="Google Shape;157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7" name="Google Shape;157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8" name="Google Shape;157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79" name="Google Shape;157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0" name="Google Shape;158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1" name="Google Shape;158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2" name="Google Shape;158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3" name="Google Shape;158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4" name="Google Shape;158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5" name="Google Shape;158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6" name="Google Shape;158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7" name="Google Shape;158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8" name="Google Shape;158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89" name="Google Shape;158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90" name="Google Shape;1590;p28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591" name="Google Shape;1591;p28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2" name="Google Shape;1592;p28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3" name="Google Shape;1593;p28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4" name="Google Shape;1594;p28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5" name="Google Shape;1595;p28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6" name="Google Shape;1596;p28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7" name="Google Shape;1597;p28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8" name="Google Shape;1598;p28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599" name="Google Shape;1599;p28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0" name="Google Shape;1600;p28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1" name="Google Shape;1601;p28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2" name="Google Shape;1602;p28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3" name="Google Shape;1603;p28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4" name="Google Shape;1604;p28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5" name="Google Shape;1605;p28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6" name="Google Shape;1606;p28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7" name="Google Shape;1607;p28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8" name="Google Shape;1608;p28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09" name="Google Shape;1609;p28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0" name="Google Shape;1610;p28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1" name="Google Shape;1611;p28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2" name="Google Shape;1612;p28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3" name="Google Shape;1613;p28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4" name="Google Shape;1614;p28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5" name="Google Shape;1615;p28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6" name="Google Shape;1616;p28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7" name="Google Shape;1617;p28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8" name="Google Shape;1618;p28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19" name="Google Shape;1619;p28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0" name="Google Shape;1620;p28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1" name="Google Shape;1621;p28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2" name="Google Shape;1622;p28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3" name="Google Shape;1623;p28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4" name="Google Shape;1624;p28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5" name="Google Shape;1625;p28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6" name="Google Shape;1626;p28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7" name="Google Shape;1627;p28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8" name="Google Shape;1628;p28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29" name="Google Shape;1629;p28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0" name="Google Shape;1630;p28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1" name="Google Shape;1631;p28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2" name="Google Shape;1632;p28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3" name="Google Shape;1633;p28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4" name="Google Shape;1634;p28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5" name="Google Shape;1635;p28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6" name="Google Shape;1636;p28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7" name="Google Shape;1637;p28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8" name="Google Shape;1638;p28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39" name="Google Shape;1639;p28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640" name="Google Shape;1640;p28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406092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29"/>
          <p:cNvSpPr txBox="1">
            <a:spLocks noGrp="1"/>
          </p:cNvSpPr>
          <p:nvPr>
            <p:ph type="title" hasCustomPrompt="1"/>
          </p:nvPr>
        </p:nvSpPr>
        <p:spPr>
          <a:xfrm>
            <a:off x="1999200" y="720000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4" name="Google Shape;1644;p29"/>
          <p:cNvSpPr txBox="1">
            <a:spLocks noGrp="1"/>
          </p:cNvSpPr>
          <p:nvPr>
            <p:ph type="subTitle" idx="1"/>
          </p:nvPr>
        </p:nvSpPr>
        <p:spPr>
          <a:xfrm>
            <a:off x="1999200" y="1661369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5" name="Google Shape;1645;p29"/>
          <p:cNvSpPr txBox="1">
            <a:spLocks noGrp="1"/>
          </p:cNvSpPr>
          <p:nvPr>
            <p:ph type="title" idx="2" hasCustomPrompt="1"/>
          </p:nvPr>
        </p:nvSpPr>
        <p:spPr>
          <a:xfrm>
            <a:off x="1999200" y="2661523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6" name="Google Shape;1646;p29"/>
          <p:cNvSpPr txBox="1">
            <a:spLocks noGrp="1"/>
          </p:cNvSpPr>
          <p:nvPr>
            <p:ph type="subTitle" idx="3"/>
          </p:nvPr>
        </p:nvSpPr>
        <p:spPr>
          <a:xfrm>
            <a:off x="1999200" y="3602900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p29"/>
          <p:cNvSpPr txBox="1">
            <a:spLocks noGrp="1"/>
          </p:cNvSpPr>
          <p:nvPr>
            <p:ph type="title" idx="4" hasCustomPrompt="1"/>
          </p:nvPr>
        </p:nvSpPr>
        <p:spPr>
          <a:xfrm>
            <a:off x="1999200" y="4603061"/>
            <a:ext cx="51456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648" name="Google Shape;1648;p29"/>
          <p:cNvSpPr txBox="1">
            <a:spLocks noGrp="1"/>
          </p:cNvSpPr>
          <p:nvPr>
            <p:ph type="subTitle" idx="5"/>
          </p:nvPr>
        </p:nvSpPr>
        <p:spPr>
          <a:xfrm>
            <a:off x="1999200" y="5544432"/>
            <a:ext cx="5145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9" name="Google Shape;1649;p29"/>
          <p:cNvGrpSpPr/>
          <p:nvPr/>
        </p:nvGrpSpPr>
        <p:grpSpPr>
          <a:xfrm>
            <a:off x="-486754" y="-407844"/>
            <a:ext cx="10640654" cy="7505375"/>
            <a:chOff x="-486754" y="-305885"/>
            <a:chExt cx="10640654" cy="5629031"/>
          </a:xfrm>
        </p:grpSpPr>
        <p:sp>
          <p:nvSpPr>
            <p:cNvPr id="1650" name="Google Shape;1650;p29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29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52" name="Google Shape;1652;p29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653" name="Google Shape;1653;p29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29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655" name="Google Shape;1655;p29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656" name="Google Shape;1656;p29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29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658" name="Google Shape;1658;p29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29"/>
            <p:cNvSpPr/>
            <p:nvPr/>
          </p:nvSpPr>
          <p:spPr>
            <a:xfrm rot="10665712">
              <a:off x="7985441" y="-264656"/>
              <a:ext cx="2140387" cy="147776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661" name="Google Shape;1661;p29"/>
            <p:cNvGrpSpPr/>
            <p:nvPr/>
          </p:nvGrpSpPr>
          <p:grpSpPr>
            <a:xfrm>
              <a:off x="8141000" y="129661"/>
              <a:ext cx="815258" cy="1124683"/>
              <a:chOff x="567250" y="2825675"/>
              <a:chExt cx="936325" cy="1291700"/>
            </a:xfrm>
          </p:grpSpPr>
          <p:grpSp>
            <p:nvGrpSpPr>
              <p:cNvPr id="1662" name="Google Shape;166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663" name="Google Shape;166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4" name="Google Shape;166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5" name="Google Shape;166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6" name="Google Shape;166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7" name="Google Shape;166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8" name="Google Shape;166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69" name="Google Shape;166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0" name="Google Shape;167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1" name="Google Shape;167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2" name="Google Shape;167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3" name="Google Shape;167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4" name="Google Shape;167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5" name="Google Shape;167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6" name="Google Shape;167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7" name="Google Shape;167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8" name="Google Shape;167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79" name="Google Shape;167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0" name="Google Shape;168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1" name="Google Shape;168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2" name="Google Shape;168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3" name="Google Shape;168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4" name="Google Shape;168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5" name="Google Shape;168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6" name="Google Shape;168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7" name="Google Shape;168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8" name="Google Shape;168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89" name="Google Shape;168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0" name="Google Shape;169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1" name="Google Shape;169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2" name="Google Shape;169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3" name="Google Shape;169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4" name="Google Shape;169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5" name="Google Shape;169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6" name="Google Shape;169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7" name="Google Shape;169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8" name="Google Shape;169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699" name="Google Shape;169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0" name="Google Shape;170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1" name="Google Shape;170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2" name="Google Shape;170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3" name="Google Shape;170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4" name="Google Shape;170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5" name="Google Shape;170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6" name="Google Shape;170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7" name="Google Shape;170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8" name="Google Shape;170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09" name="Google Shape;170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0" name="Google Shape;171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1" name="Google Shape;171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76200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12" name="Google Shape;1712;p29"/>
              <p:cNvGrpSpPr/>
              <p:nvPr/>
            </p:nvGrpSpPr>
            <p:grpSpPr>
              <a:xfrm>
                <a:off x="567250" y="2825675"/>
                <a:ext cx="936325" cy="1291700"/>
                <a:chOff x="1415200" y="5378250"/>
                <a:chExt cx="936325" cy="1291700"/>
              </a:xfrm>
            </p:grpSpPr>
            <p:sp>
              <p:nvSpPr>
                <p:cNvPr id="1713" name="Google Shape;1713;p29"/>
                <p:cNvSpPr/>
                <p:nvPr/>
              </p:nvSpPr>
              <p:spPr>
                <a:xfrm>
                  <a:off x="1415200" y="5796300"/>
                  <a:ext cx="936325" cy="87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53" h="34946" extrusionOk="0">
                      <a:moveTo>
                        <a:pt x="26635" y="0"/>
                      </a:moveTo>
                      <a:cubicBezTo>
                        <a:pt x="25326" y="0"/>
                        <a:pt x="23902" y="256"/>
                        <a:pt x="22622" y="582"/>
                      </a:cubicBezTo>
                      <a:cubicBezTo>
                        <a:pt x="21232" y="936"/>
                        <a:pt x="19808" y="1117"/>
                        <a:pt x="18384" y="1117"/>
                      </a:cubicBezTo>
                      <a:cubicBezTo>
                        <a:pt x="17064" y="1117"/>
                        <a:pt x="15745" y="961"/>
                        <a:pt x="14453" y="642"/>
                      </a:cubicBezTo>
                      <a:cubicBezTo>
                        <a:pt x="13024" y="288"/>
                        <a:pt x="11428" y="1"/>
                        <a:pt x="10016" y="1"/>
                      </a:cubicBezTo>
                      <a:cubicBezTo>
                        <a:pt x="9742" y="1"/>
                        <a:pt x="9476" y="12"/>
                        <a:pt x="9219" y="35"/>
                      </a:cubicBezTo>
                      <a:cubicBezTo>
                        <a:pt x="8672" y="81"/>
                        <a:pt x="8129" y="181"/>
                        <a:pt x="7601" y="331"/>
                      </a:cubicBezTo>
                      <a:cubicBezTo>
                        <a:pt x="5189" y="1021"/>
                        <a:pt x="3401" y="2721"/>
                        <a:pt x="1996" y="5023"/>
                      </a:cubicBezTo>
                      <a:cubicBezTo>
                        <a:pt x="292" y="7813"/>
                        <a:pt x="1" y="11416"/>
                        <a:pt x="1229" y="14445"/>
                      </a:cubicBezTo>
                      <a:cubicBezTo>
                        <a:pt x="2892" y="18543"/>
                        <a:pt x="4287" y="21241"/>
                        <a:pt x="6163" y="25246"/>
                      </a:cubicBezTo>
                      <a:cubicBezTo>
                        <a:pt x="6853" y="26721"/>
                        <a:pt x="6658" y="28182"/>
                        <a:pt x="6963" y="29863"/>
                      </a:cubicBezTo>
                      <a:cubicBezTo>
                        <a:pt x="7255" y="31467"/>
                        <a:pt x="8270" y="32926"/>
                        <a:pt x="9546" y="33938"/>
                      </a:cubicBezTo>
                      <a:cubicBezTo>
                        <a:pt x="10158" y="34423"/>
                        <a:pt x="10882" y="34746"/>
                        <a:pt x="11650" y="34882"/>
                      </a:cubicBezTo>
                      <a:cubicBezTo>
                        <a:pt x="11885" y="34923"/>
                        <a:pt x="12122" y="34944"/>
                        <a:pt x="12357" y="34944"/>
                      </a:cubicBezTo>
                      <a:cubicBezTo>
                        <a:pt x="12972" y="34944"/>
                        <a:pt x="13577" y="34799"/>
                        <a:pt x="14107" y="34475"/>
                      </a:cubicBezTo>
                      <a:cubicBezTo>
                        <a:pt x="15002" y="33928"/>
                        <a:pt x="15565" y="32975"/>
                        <a:pt x="16016" y="32029"/>
                      </a:cubicBezTo>
                      <a:cubicBezTo>
                        <a:pt x="16467" y="31084"/>
                        <a:pt x="16851" y="30084"/>
                        <a:pt x="17526" y="29282"/>
                      </a:cubicBezTo>
                      <a:cubicBezTo>
                        <a:pt x="17853" y="28894"/>
                        <a:pt x="18266" y="28560"/>
                        <a:pt x="18728" y="28343"/>
                      </a:cubicBezTo>
                      <a:cubicBezTo>
                        <a:pt x="18831" y="28392"/>
                        <a:pt x="18933" y="28448"/>
                        <a:pt x="19029" y="28509"/>
                      </a:cubicBezTo>
                      <a:cubicBezTo>
                        <a:pt x="19368" y="28716"/>
                        <a:pt x="19670" y="28978"/>
                        <a:pt x="19924" y="29282"/>
                      </a:cubicBezTo>
                      <a:cubicBezTo>
                        <a:pt x="20602" y="30084"/>
                        <a:pt x="20982" y="31082"/>
                        <a:pt x="21434" y="32029"/>
                      </a:cubicBezTo>
                      <a:cubicBezTo>
                        <a:pt x="21887" y="32977"/>
                        <a:pt x="22448" y="33928"/>
                        <a:pt x="23343" y="34475"/>
                      </a:cubicBezTo>
                      <a:cubicBezTo>
                        <a:pt x="23873" y="34800"/>
                        <a:pt x="24477" y="34945"/>
                        <a:pt x="25091" y="34945"/>
                      </a:cubicBezTo>
                      <a:cubicBezTo>
                        <a:pt x="25757" y="34945"/>
                        <a:pt x="26437" y="34774"/>
                        <a:pt x="27049" y="34473"/>
                      </a:cubicBezTo>
                      <a:cubicBezTo>
                        <a:pt x="27353" y="34326"/>
                        <a:pt x="27639" y="34146"/>
                        <a:pt x="27904" y="33938"/>
                      </a:cubicBezTo>
                      <a:cubicBezTo>
                        <a:pt x="29183" y="32926"/>
                        <a:pt x="30251" y="31475"/>
                        <a:pt x="30490" y="29863"/>
                      </a:cubicBezTo>
                      <a:cubicBezTo>
                        <a:pt x="30832" y="27533"/>
                        <a:pt x="30597" y="26721"/>
                        <a:pt x="31290" y="25246"/>
                      </a:cubicBezTo>
                      <a:cubicBezTo>
                        <a:pt x="33163" y="21241"/>
                        <a:pt x="34558" y="18543"/>
                        <a:pt x="36224" y="14445"/>
                      </a:cubicBezTo>
                      <a:cubicBezTo>
                        <a:pt x="37453" y="11414"/>
                        <a:pt x="37154" y="7813"/>
                        <a:pt x="35454" y="5023"/>
                      </a:cubicBezTo>
                      <a:cubicBezTo>
                        <a:pt x="33754" y="2235"/>
                        <a:pt x="30685" y="326"/>
                        <a:pt x="27429" y="35"/>
                      </a:cubicBezTo>
                      <a:cubicBezTo>
                        <a:pt x="27171" y="11"/>
                        <a:pt x="26905" y="0"/>
                        <a:pt x="2663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4" name="Google Shape;1714;p29"/>
                <p:cNvSpPr/>
                <p:nvPr/>
              </p:nvSpPr>
              <p:spPr>
                <a:xfrm>
                  <a:off x="1605200" y="5796275"/>
                  <a:ext cx="746325" cy="86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53" h="34475" extrusionOk="0">
                      <a:moveTo>
                        <a:pt x="19042" y="0"/>
                      </a:moveTo>
                      <a:cubicBezTo>
                        <a:pt x="17731" y="0"/>
                        <a:pt x="16304" y="257"/>
                        <a:pt x="15022" y="583"/>
                      </a:cubicBezTo>
                      <a:cubicBezTo>
                        <a:pt x="13632" y="936"/>
                        <a:pt x="12208" y="1117"/>
                        <a:pt x="10784" y="1117"/>
                      </a:cubicBezTo>
                      <a:cubicBezTo>
                        <a:pt x="9464" y="1117"/>
                        <a:pt x="8145" y="961"/>
                        <a:pt x="6853" y="643"/>
                      </a:cubicBezTo>
                      <a:cubicBezTo>
                        <a:pt x="5423" y="287"/>
                        <a:pt x="3824" y="1"/>
                        <a:pt x="2411" y="1"/>
                      </a:cubicBezTo>
                      <a:cubicBezTo>
                        <a:pt x="2139" y="1"/>
                        <a:pt x="1875" y="11"/>
                        <a:pt x="1619" y="34"/>
                      </a:cubicBezTo>
                      <a:cubicBezTo>
                        <a:pt x="1072" y="82"/>
                        <a:pt x="529" y="180"/>
                        <a:pt x="1" y="331"/>
                      </a:cubicBezTo>
                      <a:cubicBezTo>
                        <a:pt x="209" y="297"/>
                        <a:pt x="421" y="282"/>
                        <a:pt x="633" y="282"/>
                      </a:cubicBezTo>
                      <a:cubicBezTo>
                        <a:pt x="1806" y="282"/>
                        <a:pt x="3010" y="753"/>
                        <a:pt x="4007" y="1300"/>
                      </a:cubicBezTo>
                      <a:cubicBezTo>
                        <a:pt x="5721" y="2237"/>
                        <a:pt x="7236" y="3497"/>
                        <a:pt x="9083" y="4193"/>
                      </a:cubicBezTo>
                      <a:cubicBezTo>
                        <a:pt x="9972" y="4528"/>
                        <a:pt x="10884" y="4660"/>
                        <a:pt x="11801" y="4660"/>
                      </a:cubicBezTo>
                      <a:cubicBezTo>
                        <a:pt x="13006" y="4660"/>
                        <a:pt x="14219" y="4432"/>
                        <a:pt x="15400" y="4137"/>
                      </a:cubicBezTo>
                      <a:cubicBezTo>
                        <a:pt x="17099" y="3712"/>
                        <a:pt x="18832" y="3134"/>
                        <a:pt x="20599" y="3134"/>
                      </a:cubicBezTo>
                      <a:cubicBezTo>
                        <a:pt x="20886" y="3134"/>
                        <a:pt x="21174" y="3150"/>
                        <a:pt x="21463" y="3183"/>
                      </a:cubicBezTo>
                      <a:cubicBezTo>
                        <a:pt x="25017" y="3598"/>
                        <a:pt x="26592" y="7319"/>
                        <a:pt x="26343" y="10524"/>
                      </a:cubicBezTo>
                      <a:cubicBezTo>
                        <a:pt x="26015" y="14729"/>
                        <a:pt x="23380" y="18327"/>
                        <a:pt x="22036" y="22227"/>
                      </a:cubicBezTo>
                      <a:cubicBezTo>
                        <a:pt x="21688" y="23239"/>
                        <a:pt x="21427" y="24273"/>
                        <a:pt x="21288" y="25332"/>
                      </a:cubicBezTo>
                      <a:cubicBezTo>
                        <a:pt x="21144" y="26415"/>
                        <a:pt x="21129" y="27510"/>
                        <a:pt x="21093" y="28603"/>
                      </a:cubicBezTo>
                      <a:cubicBezTo>
                        <a:pt x="21032" y="30451"/>
                        <a:pt x="20887" y="32400"/>
                        <a:pt x="19836" y="33985"/>
                      </a:cubicBezTo>
                      <a:cubicBezTo>
                        <a:pt x="19721" y="34157"/>
                        <a:pt x="19592" y="34322"/>
                        <a:pt x="19449" y="34474"/>
                      </a:cubicBezTo>
                      <a:cubicBezTo>
                        <a:pt x="19753" y="34327"/>
                        <a:pt x="20039" y="34147"/>
                        <a:pt x="20304" y="33939"/>
                      </a:cubicBezTo>
                      <a:cubicBezTo>
                        <a:pt x="21583" y="32927"/>
                        <a:pt x="22651" y="31476"/>
                        <a:pt x="22890" y="29864"/>
                      </a:cubicBezTo>
                      <a:cubicBezTo>
                        <a:pt x="23232" y="27534"/>
                        <a:pt x="22997" y="26722"/>
                        <a:pt x="23690" y="25247"/>
                      </a:cubicBezTo>
                      <a:cubicBezTo>
                        <a:pt x="25563" y="21242"/>
                        <a:pt x="26958" y="18544"/>
                        <a:pt x="28624" y="14446"/>
                      </a:cubicBezTo>
                      <a:cubicBezTo>
                        <a:pt x="29853" y="11415"/>
                        <a:pt x="29554" y="7814"/>
                        <a:pt x="27854" y="5024"/>
                      </a:cubicBezTo>
                      <a:cubicBezTo>
                        <a:pt x="26154" y="2234"/>
                        <a:pt x="23085" y="326"/>
                        <a:pt x="19829" y="34"/>
                      </a:cubicBezTo>
                      <a:cubicBezTo>
                        <a:pt x="19573" y="11"/>
                        <a:pt x="19310" y="0"/>
                        <a:pt x="19042" y="0"/>
                      </a:cubicBezTo>
                      <a:close/>
                    </a:path>
                  </a:pathLst>
                </a:custGeom>
                <a:solidFill>
                  <a:srgbClr val="9AE8D9">
                    <a:alpha val="214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5" name="Google Shape;1715;p29"/>
                <p:cNvSpPr/>
                <p:nvPr/>
              </p:nvSpPr>
              <p:spPr>
                <a:xfrm>
                  <a:off x="15590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3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3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6" name="Google Shape;1716;p29"/>
                <p:cNvSpPr/>
                <p:nvPr/>
              </p:nvSpPr>
              <p:spPr>
                <a:xfrm>
                  <a:off x="2024825" y="6114700"/>
                  <a:ext cx="169725" cy="16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89" h="6789" extrusionOk="0">
                      <a:moveTo>
                        <a:pt x="3395" y="0"/>
                      </a:moveTo>
                      <a:cubicBezTo>
                        <a:pt x="1520" y="0"/>
                        <a:pt x="0" y="1521"/>
                        <a:pt x="0" y="3395"/>
                      </a:cubicBezTo>
                      <a:cubicBezTo>
                        <a:pt x="0" y="5268"/>
                        <a:pt x="1520" y="6788"/>
                        <a:pt x="3395" y="6788"/>
                      </a:cubicBezTo>
                      <a:cubicBezTo>
                        <a:pt x="5268" y="6788"/>
                        <a:pt x="6788" y="5268"/>
                        <a:pt x="6788" y="3395"/>
                      </a:cubicBezTo>
                      <a:cubicBezTo>
                        <a:pt x="6788" y="1521"/>
                        <a:pt x="5268" y="0"/>
                        <a:pt x="33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7" name="Google Shape;1717;p29"/>
                <p:cNvSpPr/>
                <p:nvPr/>
              </p:nvSpPr>
              <p:spPr>
                <a:xfrm>
                  <a:off x="1642875" y="5950600"/>
                  <a:ext cx="204900" cy="26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9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30"/>
                        <a:pt x="166" y="5600"/>
                      </a:cubicBezTo>
                      <a:cubicBezTo>
                        <a:pt x="312" y="8297"/>
                        <a:pt x="1912" y="10447"/>
                        <a:pt x="3854" y="10729"/>
                      </a:cubicBezTo>
                      <a:cubicBezTo>
                        <a:pt x="3997" y="10748"/>
                        <a:pt x="4141" y="10758"/>
                        <a:pt x="4285" y="10758"/>
                      </a:cubicBezTo>
                      <a:cubicBezTo>
                        <a:pt x="4340" y="10758"/>
                        <a:pt x="4394" y="10757"/>
                        <a:pt x="4448" y="10754"/>
                      </a:cubicBezTo>
                      <a:cubicBezTo>
                        <a:pt x="5990" y="10669"/>
                        <a:pt x="7263" y="9419"/>
                        <a:pt x="7832" y="7659"/>
                      </a:cubicBezTo>
                      <a:cubicBezTo>
                        <a:pt x="8078" y="6905"/>
                        <a:pt x="8195" y="6056"/>
                        <a:pt x="8146" y="5163"/>
                      </a:cubicBezTo>
                      <a:cubicBezTo>
                        <a:pt x="8136" y="4980"/>
                        <a:pt x="8115" y="4800"/>
                        <a:pt x="8097" y="4627"/>
                      </a:cubicBezTo>
                      <a:cubicBezTo>
                        <a:pt x="7797" y="2320"/>
                        <a:pt x="6434" y="507"/>
                        <a:pt x="4761" y="90"/>
                      </a:cubicBezTo>
                      <a:lnTo>
                        <a:pt x="4760" y="90"/>
                      </a:lnTo>
                      <a:cubicBezTo>
                        <a:pt x="4519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8" name="Google Shape;1718;p29"/>
                <p:cNvSpPr/>
                <p:nvPr/>
              </p:nvSpPr>
              <p:spPr>
                <a:xfrm>
                  <a:off x="1635375" y="5946100"/>
                  <a:ext cx="205650" cy="1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4" extrusionOk="0">
                      <a:moveTo>
                        <a:pt x="4163" y="0"/>
                      </a:moveTo>
                      <a:cubicBezTo>
                        <a:pt x="4160" y="0"/>
                        <a:pt x="4157" y="0"/>
                        <a:pt x="4154" y="0"/>
                      </a:cubicBezTo>
                      <a:cubicBezTo>
                        <a:pt x="3429" y="9"/>
                        <a:pt x="2731" y="268"/>
                        <a:pt x="2144" y="656"/>
                      </a:cubicBezTo>
                      <a:cubicBezTo>
                        <a:pt x="1855" y="856"/>
                        <a:pt x="1590" y="1088"/>
                        <a:pt x="1355" y="1351"/>
                      </a:cubicBezTo>
                      <a:cubicBezTo>
                        <a:pt x="1126" y="1614"/>
                        <a:pt x="926" y="1900"/>
                        <a:pt x="761" y="2209"/>
                      </a:cubicBezTo>
                      <a:cubicBezTo>
                        <a:pt x="444" y="2810"/>
                        <a:pt x="241" y="3468"/>
                        <a:pt x="165" y="4144"/>
                      </a:cubicBezTo>
                      <a:cubicBezTo>
                        <a:pt x="0" y="5482"/>
                        <a:pt x="270" y="6785"/>
                        <a:pt x="707" y="7983"/>
                      </a:cubicBezTo>
                      <a:cubicBezTo>
                        <a:pt x="619" y="6707"/>
                        <a:pt x="561" y="5438"/>
                        <a:pt x="829" y="4260"/>
                      </a:cubicBezTo>
                      <a:cubicBezTo>
                        <a:pt x="1090" y="3085"/>
                        <a:pt x="1687" y="2005"/>
                        <a:pt x="2631" y="1372"/>
                      </a:cubicBezTo>
                      <a:cubicBezTo>
                        <a:pt x="3093" y="1048"/>
                        <a:pt x="3634" y="848"/>
                        <a:pt x="4183" y="817"/>
                      </a:cubicBezTo>
                      <a:cubicBezTo>
                        <a:pt x="4249" y="812"/>
                        <a:pt x="4315" y="809"/>
                        <a:pt x="4381" y="809"/>
                      </a:cubicBezTo>
                      <a:cubicBezTo>
                        <a:pt x="4869" y="809"/>
                        <a:pt x="5366" y="949"/>
                        <a:pt x="5829" y="1166"/>
                      </a:cubicBezTo>
                      <a:cubicBezTo>
                        <a:pt x="6885" y="1675"/>
                        <a:pt x="7682" y="2694"/>
                        <a:pt x="8226" y="3846"/>
                      </a:cubicBezTo>
                      <a:cubicBezTo>
                        <a:pt x="8122" y="3200"/>
                        <a:pt x="7898" y="2580"/>
                        <a:pt x="7563" y="2019"/>
                      </a:cubicBezTo>
                      <a:cubicBezTo>
                        <a:pt x="7221" y="1453"/>
                        <a:pt x="6746" y="939"/>
                        <a:pt x="6156" y="578"/>
                      </a:cubicBezTo>
                      <a:cubicBezTo>
                        <a:pt x="5559" y="200"/>
                        <a:pt x="4869" y="0"/>
                        <a:pt x="416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19" name="Google Shape;1719;p29"/>
                <p:cNvSpPr/>
                <p:nvPr/>
              </p:nvSpPr>
              <p:spPr>
                <a:xfrm>
                  <a:off x="1700200" y="5952875"/>
                  <a:ext cx="147575" cy="20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6" extrusionOk="0">
                      <a:moveTo>
                        <a:pt x="2467" y="1"/>
                      </a:moveTo>
                      <a:cubicBezTo>
                        <a:pt x="1024" y="590"/>
                        <a:pt x="0" y="2099"/>
                        <a:pt x="0" y="3868"/>
                      </a:cubicBezTo>
                      <a:cubicBezTo>
                        <a:pt x="0" y="6153"/>
                        <a:pt x="1714" y="8006"/>
                        <a:pt x="3828" y="8006"/>
                      </a:cubicBezTo>
                      <a:cubicBezTo>
                        <a:pt x="3831" y="8006"/>
                        <a:pt x="3834" y="8006"/>
                        <a:pt x="3838" y="8006"/>
                      </a:cubicBezTo>
                      <a:cubicBezTo>
                        <a:pt x="4432" y="8006"/>
                        <a:pt x="5017" y="7855"/>
                        <a:pt x="5539" y="7568"/>
                      </a:cubicBezTo>
                      <a:cubicBezTo>
                        <a:pt x="5785" y="6814"/>
                        <a:pt x="5902" y="5965"/>
                        <a:pt x="5853" y="5073"/>
                      </a:cubicBezTo>
                      <a:cubicBezTo>
                        <a:pt x="5843" y="4890"/>
                        <a:pt x="5824" y="4711"/>
                        <a:pt x="5805" y="4536"/>
                      </a:cubicBezTo>
                      <a:cubicBezTo>
                        <a:pt x="5505" y="2231"/>
                        <a:pt x="4143" y="417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0" name="Google Shape;1720;p29"/>
                <p:cNvSpPr/>
                <p:nvPr/>
              </p:nvSpPr>
              <p:spPr>
                <a:xfrm>
                  <a:off x="1905750" y="5931875"/>
                  <a:ext cx="204900" cy="2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6" h="10758" extrusionOk="0">
                      <a:moveTo>
                        <a:pt x="4028" y="0"/>
                      </a:moveTo>
                      <a:cubicBezTo>
                        <a:pt x="3972" y="0"/>
                        <a:pt x="3916" y="2"/>
                        <a:pt x="3860" y="5"/>
                      </a:cubicBezTo>
                      <a:cubicBezTo>
                        <a:pt x="1656" y="127"/>
                        <a:pt x="0" y="2629"/>
                        <a:pt x="167" y="5598"/>
                      </a:cubicBezTo>
                      <a:cubicBezTo>
                        <a:pt x="312" y="8295"/>
                        <a:pt x="1911" y="10447"/>
                        <a:pt x="3855" y="10727"/>
                      </a:cubicBezTo>
                      <a:cubicBezTo>
                        <a:pt x="4001" y="10747"/>
                        <a:pt x="4148" y="10758"/>
                        <a:pt x="4296" y="10758"/>
                      </a:cubicBezTo>
                      <a:cubicBezTo>
                        <a:pt x="4346" y="10758"/>
                        <a:pt x="4397" y="10757"/>
                        <a:pt x="4448" y="10754"/>
                      </a:cubicBezTo>
                      <a:cubicBezTo>
                        <a:pt x="5990" y="10668"/>
                        <a:pt x="7263" y="9418"/>
                        <a:pt x="7832" y="7659"/>
                      </a:cubicBezTo>
                      <a:cubicBezTo>
                        <a:pt x="8078" y="6903"/>
                        <a:pt x="8195" y="6054"/>
                        <a:pt x="8146" y="5163"/>
                      </a:cubicBezTo>
                      <a:cubicBezTo>
                        <a:pt x="8136" y="4979"/>
                        <a:pt x="8116" y="4800"/>
                        <a:pt x="8097" y="4625"/>
                      </a:cubicBezTo>
                      <a:cubicBezTo>
                        <a:pt x="7797" y="2320"/>
                        <a:pt x="6434" y="505"/>
                        <a:pt x="4761" y="90"/>
                      </a:cubicBezTo>
                      <a:lnTo>
                        <a:pt x="4760" y="90"/>
                      </a:lnTo>
                      <a:cubicBezTo>
                        <a:pt x="4520" y="30"/>
                        <a:pt x="4274" y="0"/>
                        <a:pt x="402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1" name="Google Shape;1721;p29"/>
                <p:cNvSpPr/>
                <p:nvPr/>
              </p:nvSpPr>
              <p:spPr>
                <a:xfrm>
                  <a:off x="1898250" y="5927375"/>
                  <a:ext cx="205650" cy="19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6" h="7982" extrusionOk="0">
                      <a:moveTo>
                        <a:pt x="4164" y="0"/>
                      </a:moveTo>
                      <a:cubicBezTo>
                        <a:pt x="4161" y="0"/>
                        <a:pt x="4158" y="0"/>
                        <a:pt x="4155" y="0"/>
                      </a:cubicBezTo>
                      <a:cubicBezTo>
                        <a:pt x="3429" y="9"/>
                        <a:pt x="2731" y="266"/>
                        <a:pt x="2144" y="654"/>
                      </a:cubicBezTo>
                      <a:cubicBezTo>
                        <a:pt x="1855" y="854"/>
                        <a:pt x="1590" y="1088"/>
                        <a:pt x="1355" y="1349"/>
                      </a:cubicBezTo>
                      <a:cubicBezTo>
                        <a:pt x="1124" y="1612"/>
                        <a:pt x="926" y="1900"/>
                        <a:pt x="761" y="2207"/>
                      </a:cubicBezTo>
                      <a:cubicBezTo>
                        <a:pt x="444" y="2810"/>
                        <a:pt x="241" y="3466"/>
                        <a:pt x="165" y="4143"/>
                      </a:cubicBezTo>
                      <a:cubicBezTo>
                        <a:pt x="0" y="5480"/>
                        <a:pt x="270" y="6783"/>
                        <a:pt x="707" y="7981"/>
                      </a:cubicBezTo>
                      <a:cubicBezTo>
                        <a:pt x="619" y="6705"/>
                        <a:pt x="561" y="5437"/>
                        <a:pt x="829" y="4258"/>
                      </a:cubicBezTo>
                      <a:cubicBezTo>
                        <a:pt x="1090" y="3083"/>
                        <a:pt x="1687" y="2004"/>
                        <a:pt x="2633" y="1370"/>
                      </a:cubicBezTo>
                      <a:cubicBezTo>
                        <a:pt x="3094" y="1046"/>
                        <a:pt x="3634" y="846"/>
                        <a:pt x="4183" y="815"/>
                      </a:cubicBezTo>
                      <a:cubicBezTo>
                        <a:pt x="4249" y="810"/>
                        <a:pt x="4316" y="808"/>
                        <a:pt x="4382" y="808"/>
                      </a:cubicBezTo>
                      <a:cubicBezTo>
                        <a:pt x="4871" y="808"/>
                        <a:pt x="5366" y="947"/>
                        <a:pt x="5829" y="1165"/>
                      </a:cubicBezTo>
                      <a:cubicBezTo>
                        <a:pt x="6883" y="1675"/>
                        <a:pt x="7682" y="2693"/>
                        <a:pt x="8226" y="3844"/>
                      </a:cubicBezTo>
                      <a:cubicBezTo>
                        <a:pt x="8122" y="3198"/>
                        <a:pt x="7897" y="2578"/>
                        <a:pt x="7563" y="2017"/>
                      </a:cubicBezTo>
                      <a:cubicBezTo>
                        <a:pt x="7221" y="1451"/>
                        <a:pt x="6746" y="937"/>
                        <a:pt x="6156" y="576"/>
                      </a:cubicBezTo>
                      <a:cubicBezTo>
                        <a:pt x="5559" y="200"/>
                        <a:pt x="4869" y="0"/>
                        <a:pt x="41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2" name="Google Shape;1722;p29"/>
                <p:cNvSpPr/>
                <p:nvPr/>
              </p:nvSpPr>
              <p:spPr>
                <a:xfrm>
                  <a:off x="1963075" y="5934100"/>
                  <a:ext cx="147575" cy="2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3" h="8008" extrusionOk="0">
                      <a:moveTo>
                        <a:pt x="2467" y="1"/>
                      </a:moveTo>
                      <a:cubicBezTo>
                        <a:pt x="1024" y="592"/>
                        <a:pt x="1" y="2101"/>
                        <a:pt x="1" y="3868"/>
                      </a:cubicBezTo>
                      <a:cubicBezTo>
                        <a:pt x="1" y="6153"/>
                        <a:pt x="1714" y="8007"/>
                        <a:pt x="3828" y="8007"/>
                      </a:cubicBezTo>
                      <a:cubicBezTo>
                        <a:pt x="4426" y="8007"/>
                        <a:pt x="5014" y="7857"/>
                        <a:pt x="5539" y="7570"/>
                      </a:cubicBezTo>
                      <a:cubicBezTo>
                        <a:pt x="5785" y="6814"/>
                        <a:pt x="5902" y="5965"/>
                        <a:pt x="5853" y="5074"/>
                      </a:cubicBezTo>
                      <a:cubicBezTo>
                        <a:pt x="5843" y="4890"/>
                        <a:pt x="5824" y="4711"/>
                        <a:pt x="5804" y="4536"/>
                      </a:cubicBezTo>
                      <a:cubicBezTo>
                        <a:pt x="5504" y="2231"/>
                        <a:pt x="4143" y="418"/>
                        <a:pt x="246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3" name="Google Shape;1723;p29"/>
                <p:cNvSpPr/>
                <p:nvPr/>
              </p:nvSpPr>
              <p:spPr>
                <a:xfrm>
                  <a:off x="1744725" y="6240500"/>
                  <a:ext cx="250150" cy="14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6" h="5822" extrusionOk="0">
                      <a:moveTo>
                        <a:pt x="8644" y="1"/>
                      </a:moveTo>
                      <a:cubicBezTo>
                        <a:pt x="8532" y="1"/>
                        <a:pt x="8413" y="8"/>
                        <a:pt x="8287" y="22"/>
                      </a:cubicBezTo>
                      <a:lnTo>
                        <a:pt x="8285" y="21"/>
                      </a:lnTo>
                      <a:cubicBezTo>
                        <a:pt x="7452" y="114"/>
                        <a:pt x="6330" y="475"/>
                        <a:pt x="5033" y="585"/>
                      </a:cubicBezTo>
                      <a:cubicBezTo>
                        <a:pt x="4685" y="615"/>
                        <a:pt x="4342" y="625"/>
                        <a:pt x="4008" y="625"/>
                      </a:cubicBezTo>
                      <a:cubicBezTo>
                        <a:pt x="3291" y="625"/>
                        <a:pt x="2617" y="578"/>
                        <a:pt x="2038" y="578"/>
                      </a:cubicBezTo>
                      <a:cubicBezTo>
                        <a:pt x="1832" y="578"/>
                        <a:pt x="1637" y="584"/>
                        <a:pt x="1457" y="600"/>
                      </a:cubicBezTo>
                      <a:cubicBezTo>
                        <a:pt x="552" y="678"/>
                        <a:pt x="1" y="1014"/>
                        <a:pt x="97" y="2128"/>
                      </a:cubicBezTo>
                      <a:lnTo>
                        <a:pt x="99" y="2170"/>
                      </a:lnTo>
                      <a:cubicBezTo>
                        <a:pt x="299" y="4269"/>
                        <a:pt x="2357" y="5821"/>
                        <a:pt x="4819" y="5821"/>
                      </a:cubicBezTo>
                      <a:cubicBezTo>
                        <a:pt x="4983" y="5821"/>
                        <a:pt x="5149" y="5814"/>
                        <a:pt x="5316" y="5800"/>
                      </a:cubicBezTo>
                      <a:cubicBezTo>
                        <a:pt x="5736" y="5766"/>
                        <a:pt x="6153" y="5685"/>
                        <a:pt x="6557" y="5558"/>
                      </a:cubicBezTo>
                      <a:cubicBezTo>
                        <a:pt x="8602" y="4919"/>
                        <a:pt x="10006" y="3200"/>
                        <a:pt x="9845" y="1300"/>
                      </a:cubicBezTo>
                      <a:cubicBezTo>
                        <a:pt x="9760" y="298"/>
                        <a:pt x="9332" y="1"/>
                        <a:pt x="864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4" name="Google Shape;1724;p29"/>
                <p:cNvSpPr/>
                <p:nvPr/>
              </p:nvSpPr>
              <p:spPr>
                <a:xfrm>
                  <a:off x="1781125" y="6241050"/>
                  <a:ext cx="170800" cy="5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2" h="2256" extrusionOk="0">
                      <a:moveTo>
                        <a:pt x="6829" y="0"/>
                      </a:moveTo>
                      <a:cubicBezTo>
                        <a:pt x="5996" y="92"/>
                        <a:pt x="4874" y="455"/>
                        <a:pt x="3577" y="565"/>
                      </a:cubicBezTo>
                      <a:cubicBezTo>
                        <a:pt x="3231" y="594"/>
                        <a:pt x="2889" y="604"/>
                        <a:pt x="2556" y="604"/>
                      </a:cubicBezTo>
                      <a:cubicBezTo>
                        <a:pt x="1839" y="604"/>
                        <a:pt x="1166" y="558"/>
                        <a:pt x="587" y="558"/>
                      </a:cubicBezTo>
                      <a:cubicBezTo>
                        <a:pt x="379" y="558"/>
                        <a:pt x="182" y="564"/>
                        <a:pt x="1" y="580"/>
                      </a:cubicBezTo>
                      <a:cubicBezTo>
                        <a:pt x="62" y="661"/>
                        <a:pt x="1298" y="2255"/>
                        <a:pt x="3245" y="2255"/>
                      </a:cubicBezTo>
                      <a:cubicBezTo>
                        <a:pt x="3497" y="2255"/>
                        <a:pt x="3761" y="2229"/>
                        <a:pt x="4036" y="2168"/>
                      </a:cubicBezTo>
                      <a:cubicBezTo>
                        <a:pt x="6489" y="1634"/>
                        <a:pt x="6831" y="2"/>
                        <a:pt x="6831" y="2"/>
                      </a:cubicBezTo>
                      <a:lnTo>
                        <a:pt x="6829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5" name="Google Shape;1725;p29"/>
                <p:cNvSpPr/>
                <p:nvPr/>
              </p:nvSpPr>
              <p:spPr>
                <a:xfrm>
                  <a:off x="1747200" y="6293375"/>
                  <a:ext cx="161450" cy="9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8" h="3707" extrusionOk="0">
                      <a:moveTo>
                        <a:pt x="935" y="1"/>
                      </a:moveTo>
                      <a:cubicBezTo>
                        <a:pt x="638" y="1"/>
                        <a:pt x="326" y="18"/>
                        <a:pt x="0" y="57"/>
                      </a:cubicBezTo>
                      <a:cubicBezTo>
                        <a:pt x="200" y="2153"/>
                        <a:pt x="2258" y="3707"/>
                        <a:pt x="4717" y="3707"/>
                      </a:cubicBezTo>
                      <a:cubicBezTo>
                        <a:pt x="4882" y="3707"/>
                        <a:pt x="5049" y="3700"/>
                        <a:pt x="5217" y="3685"/>
                      </a:cubicBezTo>
                      <a:cubicBezTo>
                        <a:pt x="5637" y="3651"/>
                        <a:pt x="6054" y="3570"/>
                        <a:pt x="6458" y="3443"/>
                      </a:cubicBezTo>
                      <a:cubicBezTo>
                        <a:pt x="5866" y="2269"/>
                        <a:pt x="4285" y="1"/>
                        <a:pt x="9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6" name="Google Shape;1726;p29"/>
                <p:cNvSpPr/>
                <p:nvPr/>
              </p:nvSpPr>
              <p:spPr>
                <a:xfrm>
                  <a:off x="1746000" y="6235150"/>
                  <a:ext cx="243750" cy="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50" h="2119" extrusionOk="0">
                      <a:moveTo>
                        <a:pt x="8195" y="1"/>
                      </a:moveTo>
                      <a:cubicBezTo>
                        <a:pt x="8083" y="1"/>
                        <a:pt x="7971" y="9"/>
                        <a:pt x="7860" y="25"/>
                      </a:cubicBezTo>
                      <a:cubicBezTo>
                        <a:pt x="7362" y="94"/>
                        <a:pt x="6880" y="260"/>
                        <a:pt x="6387" y="365"/>
                      </a:cubicBezTo>
                      <a:cubicBezTo>
                        <a:pt x="5879" y="474"/>
                        <a:pt x="5365" y="552"/>
                        <a:pt x="4848" y="599"/>
                      </a:cubicBezTo>
                      <a:cubicBezTo>
                        <a:pt x="4426" y="638"/>
                        <a:pt x="4003" y="657"/>
                        <a:pt x="3580" y="657"/>
                      </a:cubicBezTo>
                      <a:cubicBezTo>
                        <a:pt x="3501" y="657"/>
                        <a:pt x="3423" y="656"/>
                        <a:pt x="3345" y="655"/>
                      </a:cubicBezTo>
                      <a:cubicBezTo>
                        <a:pt x="2934" y="647"/>
                        <a:pt x="2523" y="600"/>
                        <a:pt x="2111" y="600"/>
                      </a:cubicBezTo>
                      <a:cubicBezTo>
                        <a:pt x="2028" y="600"/>
                        <a:pt x="1945" y="601"/>
                        <a:pt x="1862" y="606"/>
                      </a:cubicBezTo>
                      <a:cubicBezTo>
                        <a:pt x="1092" y="648"/>
                        <a:pt x="309" y="991"/>
                        <a:pt x="62" y="1791"/>
                      </a:cubicBezTo>
                      <a:cubicBezTo>
                        <a:pt x="0" y="1989"/>
                        <a:pt x="161" y="2119"/>
                        <a:pt x="321" y="2119"/>
                      </a:cubicBezTo>
                      <a:cubicBezTo>
                        <a:pt x="425" y="2119"/>
                        <a:pt x="530" y="2063"/>
                        <a:pt x="570" y="1933"/>
                      </a:cubicBezTo>
                      <a:cubicBezTo>
                        <a:pt x="779" y="1261"/>
                        <a:pt x="1509" y="1139"/>
                        <a:pt x="2131" y="1139"/>
                      </a:cubicBezTo>
                      <a:cubicBezTo>
                        <a:pt x="2230" y="1139"/>
                        <a:pt x="2325" y="1142"/>
                        <a:pt x="2416" y="1147"/>
                      </a:cubicBezTo>
                      <a:cubicBezTo>
                        <a:pt x="2843" y="1168"/>
                        <a:pt x="3268" y="1185"/>
                        <a:pt x="3692" y="1185"/>
                      </a:cubicBezTo>
                      <a:cubicBezTo>
                        <a:pt x="4077" y="1185"/>
                        <a:pt x="4462" y="1171"/>
                        <a:pt x="4848" y="1135"/>
                      </a:cubicBezTo>
                      <a:cubicBezTo>
                        <a:pt x="5621" y="1065"/>
                        <a:pt x="6385" y="931"/>
                        <a:pt x="7138" y="736"/>
                      </a:cubicBezTo>
                      <a:cubicBezTo>
                        <a:pt x="7440" y="659"/>
                        <a:pt x="7878" y="531"/>
                        <a:pt x="8277" y="531"/>
                      </a:cubicBezTo>
                      <a:cubicBezTo>
                        <a:pt x="8661" y="531"/>
                        <a:pt x="9008" y="649"/>
                        <a:pt x="9163" y="1042"/>
                      </a:cubicBezTo>
                      <a:cubicBezTo>
                        <a:pt x="9213" y="1167"/>
                        <a:pt x="9322" y="1221"/>
                        <a:pt x="9429" y="1221"/>
                      </a:cubicBezTo>
                      <a:cubicBezTo>
                        <a:pt x="9592" y="1221"/>
                        <a:pt x="9749" y="1093"/>
                        <a:pt x="9673" y="899"/>
                      </a:cubicBezTo>
                      <a:cubicBezTo>
                        <a:pt x="9422" y="262"/>
                        <a:pt x="8822" y="1"/>
                        <a:pt x="819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7" name="Google Shape;1727;p29"/>
                <p:cNvSpPr/>
                <p:nvPr/>
              </p:nvSpPr>
              <p:spPr>
                <a:xfrm>
                  <a:off x="1644300" y="5950550"/>
                  <a:ext cx="205125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5" h="10861" extrusionOk="0">
                      <a:moveTo>
                        <a:pt x="4006" y="0"/>
                      </a:moveTo>
                      <a:cubicBezTo>
                        <a:pt x="3938" y="0"/>
                        <a:pt x="3870" y="3"/>
                        <a:pt x="3803" y="7"/>
                      </a:cubicBezTo>
                      <a:cubicBezTo>
                        <a:pt x="3843" y="5"/>
                        <a:pt x="3884" y="5"/>
                        <a:pt x="3925" y="5"/>
                      </a:cubicBezTo>
                      <a:cubicBezTo>
                        <a:pt x="4187" y="5"/>
                        <a:pt x="4447" y="38"/>
                        <a:pt x="4701" y="104"/>
                      </a:cubicBezTo>
                      <a:lnTo>
                        <a:pt x="4703" y="104"/>
                      </a:lnTo>
                      <a:cubicBezTo>
                        <a:pt x="5277" y="266"/>
                        <a:pt x="5803" y="568"/>
                        <a:pt x="6235" y="982"/>
                      </a:cubicBezTo>
                      <a:cubicBezTo>
                        <a:pt x="6665" y="1390"/>
                        <a:pt x="7023" y="1870"/>
                        <a:pt x="7291" y="2400"/>
                      </a:cubicBezTo>
                      <a:cubicBezTo>
                        <a:pt x="7836" y="3456"/>
                        <a:pt x="8058" y="4660"/>
                        <a:pt x="8014" y="5839"/>
                      </a:cubicBezTo>
                      <a:cubicBezTo>
                        <a:pt x="7962" y="7017"/>
                        <a:pt x="7616" y="8199"/>
                        <a:pt x="6926" y="9151"/>
                      </a:cubicBezTo>
                      <a:cubicBezTo>
                        <a:pt x="6580" y="9624"/>
                        <a:pt x="6143" y="10034"/>
                        <a:pt x="5628" y="10305"/>
                      </a:cubicBezTo>
                      <a:cubicBezTo>
                        <a:pt x="5192" y="10538"/>
                        <a:pt x="4706" y="10659"/>
                        <a:pt x="4214" y="10659"/>
                      </a:cubicBezTo>
                      <a:cubicBezTo>
                        <a:pt x="4127" y="10659"/>
                        <a:pt x="4039" y="10655"/>
                        <a:pt x="3952" y="10648"/>
                      </a:cubicBezTo>
                      <a:cubicBezTo>
                        <a:pt x="3664" y="10615"/>
                        <a:pt x="3381" y="10546"/>
                        <a:pt x="3109" y="10443"/>
                      </a:cubicBezTo>
                      <a:cubicBezTo>
                        <a:pt x="2843" y="10326"/>
                        <a:pt x="2582" y="10193"/>
                        <a:pt x="2350" y="10017"/>
                      </a:cubicBezTo>
                      <a:cubicBezTo>
                        <a:pt x="1875" y="9673"/>
                        <a:pt x="1479" y="9227"/>
                        <a:pt x="1164" y="8732"/>
                      </a:cubicBezTo>
                      <a:cubicBezTo>
                        <a:pt x="530" y="7736"/>
                        <a:pt x="220" y="6553"/>
                        <a:pt x="181" y="5371"/>
                      </a:cubicBezTo>
                      <a:cubicBezTo>
                        <a:pt x="135" y="4192"/>
                        <a:pt x="398" y="2987"/>
                        <a:pt x="991" y="1960"/>
                      </a:cubicBezTo>
                      <a:cubicBezTo>
                        <a:pt x="1286" y="1448"/>
                        <a:pt x="1677" y="983"/>
                        <a:pt x="2153" y="631"/>
                      </a:cubicBezTo>
                      <a:cubicBezTo>
                        <a:pt x="2631" y="280"/>
                        <a:pt x="3204" y="49"/>
                        <a:pt x="3804" y="7"/>
                      </a:cubicBezTo>
                      <a:lnTo>
                        <a:pt x="3804" y="7"/>
                      </a:lnTo>
                      <a:cubicBezTo>
                        <a:pt x="3204" y="33"/>
                        <a:pt x="2621" y="249"/>
                        <a:pt x="2126" y="592"/>
                      </a:cubicBezTo>
                      <a:cubicBezTo>
                        <a:pt x="1631" y="936"/>
                        <a:pt x="1225" y="1399"/>
                        <a:pt x="909" y="1910"/>
                      </a:cubicBezTo>
                      <a:cubicBezTo>
                        <a:pt x="284" y="2946"/>
                        <a:pt x="1" y="4170"/>
                        <a:pt x="30" y="5377"/>
                      </a:cubicBezTo>
                      <a:cubicBezTo>
                        <a:pt x="47" y="6582"/>
                        <a:pt x="362" y="7799"/>
                        <a:pt x="1009" y="8829"/>
                      </a:cubicBezTo>
                      <a:cubicBezTo>
                        <a:pt x="1333" y="9343"/>
                        <a:pt x="1743" y="9809"/>
                        <a:pt x="2238" y="10170"/>
                      </a:cubicBezTo>
                      <a:cubicBezTo>
                        <a:pt x="2481" y="10356"/>
                        <a:pt x="2755" y="10498"/>
                        <a:pt x="3036" y="10622"/>
                      </a:cubicBezTo>
                      <a:cubicBezTo>
                        <a:pt x="3325" y="10736"/>
                        <a:pt x="3625" y="10810"/>
                        <a:pt x="3931" y="10846"/>
                      </a:cubicBezTo>
                      <a:cubicBezTo>
                        <a:pt x="4028" y="10856"/>
                        <a:pt x="4125" y="10861"/>
                        <a:pt x="4223" y="10861"/>
                      </a:cubicBezTo>
                      <a:cubicBezTo>
                        <a:pt x="4743" y="10861"/>
                        <a:pt x="5264" y="10722"/>
                        <a:pt x="5719" y="10476"/>
                      </a:cubicBezTo>
                      <a:cubicBezTo>
                        <a:pt x="6264" y="10187"/>
                        <a:pt x="6718" y="9754"/>
                        <a:pt x="7075" y="9261"/>
                      </a:cubicBezTo>
                      <a:cubicBezTo>
                        <a:pt x="7786" y="8266"/>
                        <a:pt x="8136" y="7051"/>
                        <a:pt x="8177" y="5846"/>
                      </a:cubicBezTo>
                      <a:cubicBezTo>
                        <a:pt x="8204" y="4639"/>
                        <a:pt x="7958" y="3416"/>
                        <a:pt x="7387" y="2349"/>
                      </a:cubicBezTo>
                      <a:cubicBezTo>
                        <a:pt x="7106" y="1814"/>
                        <a:pt x="6731" y="1332"/>
                        <a:pt x="6280" y="929"/>
                      </a:cubicBezTo>
                      <a:cubicBezTo>
                        <a:pt x="5833" y="522"/>
                        <a:pt x="5294" y="231"/>
                        <a:pt x="4708" y="82"/>
                      </a:cubicBezTo>
                      <a:lnTo>
                        <a:pt x="4706" y="82"/>
                      </a:lnTo>
                      <a:cubicBezTo>
                        <a:pt x="4476" y="28"/>
                        <a:pt x="4241" y="0"/>
                        <a:pt x="40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8" name="Google Shape;1728;p29"/>
                <p:cNvSpPr/>
                <p:nvPr/>
              </p:nvSpPr>
              <p:spPr>
                <a:xfrm>
                  <a:off x="1907200" y="5931800"/>
                  <a:ext cx="205100" cy="27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4" h="10861" extrusionOk="0">
                      <a:moveTo>
                        <a:pt x="4015" y="0"/>
                      </a:moveTo>
                      <a:cubicBezTo>
                        <a:pt x="3944" y="0"/>
                        <a:pt x="3873" y="3"/>
                        <a:pt x="3802" y="8"/>
                      </a:cubicBezTo>
                      <a:cubicBezTo>
                        <a:pt x="3845" y="6"/>
                        <a:pt x="3889" y="5"/>
                        <a:pt x="3932" y="5"/>
                      </a:cubicBezTo>
                      <a:cubicBezTo>
                        <a:pt x="4190" y="5"/>
                        <a:pt x="4447" y="39"/>
                        <a:pt x="4698" y="105"/>
                      </a:cubicBezTo>
                      <a:lnTo>
                        <a:pt x="4700" y="105"/>
                      </a:lnTo>
                      <a:cubicBezTo>
                        <a:pt x="5275" y="267"/>
                        <a:pt x="5800" y="567"/>
                        <a:pt x="6230" y="981"/>
                      </a:cubicBezTo>
                      <a:cubicBezTo>
                        <a:pt x="6663" y="1391"/>
                        <a:pt x="7019" y="1871"/>
                        <a:pt x="7286" y="2401"/>
                      </a:cubicBezTo>
                      <a:cubicBezTo>
                        <a:pt x="7834" y="3457"/>
                        <a:pt x="8056" y="4659"/>
                        <a:pt x="8012" y="5838"/>
                      </a:cubicBezTo>
                      <a:cubicBezTo>
                        <a:pt x="7959" y="7016"/>
                        <a:pt x="7613" y="8198"/>
                        <a:pt x="6922" y="9152"/>
                      </a:cubicBezTo>
                      <a:cubicBezTo>
                        <a:pt x="6578" y="9625"/>
                        <a:pt x="6141" y="10035"/>
                        <a:pt x="5625" y="10306"/>
                      </a:cubicBezTo>
                      <a:cubicBezTo>
                        <a:pt x="5191" y="10538"/>
                        <a:pt x="4709" y="10659"/>
                        <a:pt x="4218" y="10659"/>
                      </a:cubicBezTo>
                      <a:cubicBezTo>
                        <a:pt x="4129" y="10659"/>
                        <a:pt x="4039" y="10655"/>
                        <a:pt x="3949" y="10647"/>
                      </a:cubicBezTo>
                      <a:cubicBezTo>
                        <a:pt x="3661" y="10615"/>
                        <a:pt x="3380" y="10545"/>
                        <a:pt x="3108" y="10442"/>
                      </a:cubicBezTo>
                      <a:cubicBezTo>
                        <a:pt x="2842" y="10326"/>
                        <a:pt x="2581" y="10193"/>
                        <a:pt x="2349" y="10016"/>
                      </a:cubicBezTo>
                      <a:cubicBezTo>
                        <a:pt x="1875" y="9674"/>
                        <a:pt x="1478" y="9228"/>
                        <a:pt x="1163" y="8732"/>
                      </a:cubicBezTo>
                      <a:cubicBezTo>
                        <a:pt x="529" y="7735"/>
                        <a:pt x="219" y="6552"/>
                        <a:pt x="180" y="5372"/>
                      </a:cubicBezTo>
                      <a:cubicBezTo>
                        <a:pt x="132" y="4191"/>
                        <a:pt x="397" y="2986"/>
                        <a:pt x="990" y="1959"/>
                      </a:cubicBezTo>
                      <a:cubicBezTo>
                        <a:pt x="1285" y="1447"/>
                        <a:pt x="1676" y="983"/>
                        <a:pt x="2153" y="632"/>
                      </a:cubicBezTo>
                      <a:cubicBezTo>
                        <a:pt x="2631" y="279"/>
                        <a:pt x="3203" y="49"/>
                        <a:pt x="3802" y="6"/>
                      </a:cubicBezTo>
                      <a:lnTo>
                        <a:pt x="3802" y="6"/>
                      </a:lnTo>
                      <a:cubicBezTo>
                        <a:pt x="3203" y="33"/>
                        <a:pt x="2620" y="249"/>
                        <a:pt x="2125" y="593"/>
                      </a:cubicBezTo>
                      <a:cubicBezTo>
                        <a:pt x="1631" y="937"/>
                        <a:pt x="1224" y="1398"/>
                        <a:pt x="907" y="1911"/>
                      </a:cubicBezTo>
                      <a:cubicBezTo>
                        <a:pt x="283" y="2945"/>
                        <a:pt x="0" y="4171"/>
                        <a:pt x="29" y="5376"/>
                      </a:cubicBezTo>
                      <a:cubicBezTo>
                        <a:pt x="46" y="6582"/>
                        <a:pt x="361" y="7798"/>
                        <a:pt x="1008" y="8830"/>
                      </a:cubicBezTo>
                      <a:cubicBezTo>
                        <a:pt x="1332" y="9343"/>
                        <a:pt x="1742" y="9808"/>
                        <a:pt x="2237" y="10171"/>
                      </a:cubicBezTo>
                      <a:cubicBezTo>
                        <a:pt x="2480" y="10357"/>
                        <a:pt x="2754" y="10499"/>
                        <a:pt x="3036" y="10623"/>
                      </a:cubicBezTo>
                      <a:cubicBezTo>
                        <a:pt x="3324" y="10735"/>
                        <a:pt x="3624" y="10810"/>
                        <a:pt x="3930" y="10845"/>
                      </a:cubicBezTo>
                      <a:cubicBezTo>
                        <a:pt x="4028" y="10855"/>
                        <a:pt x="4127" y="10860"/>
                        <a:pt x="4225" y="10860"/>
                      </a:cubicBezTo>
                      <a:cubicBezTo>
                        <a:pt x="4745" y="10860"/>
                        <a:pt x="5264" y="10721"/>
                        <a:pt x="5719" y="10476"/>
                      </a:cubicBezTo>
                      <a:cubicBezTo>
                        <a:pt x="6263" y="10186"/>
                        <a:pt x="6717" y="9754"/>
                        <a:pt x="7075" y="9260"/>
                      </a:cubicBezTo>
                      <a:cubicBezTo>
                        <a:pt x="7785" y="8265"/>
                        <a:pt x="8136" y="7052"/>
                        <a:pt x="8176" y="5845"/>
                      </a:cubicBezTo>
                      <a:cubicBezTo>
                        <a:pt x="8203" y="4638"/>
                        <a:pt x="7958" y="3416"/>
                        <a:pt x="7386" y="2350"/>
                      </a:cubicBezTo>
                      <a:cubicBezTo>
                        <a:pt x="7105" y="1813"/>
                        <a:pt x="6730" y="1332"/>
                        <a:pt x="6280" y="928"/>
                      </a:cubicBezTo>
                      <a:cubicBezTo>
                        <a:pt x="5832" y="521"/>
                        <a:pt x="5291" y="230"/>
                        <a:pt x="4707" y="81"/>
                      </a:cubicBezTo>
                      <a:lnTo>
                        <a:pt x="4705" y="81"/>
                      </a:lnTo>
                      <a:cubicBezTo>
                        <a:pt x="4478" y="28"/>
                        <a:pt x="4247" y="0"/>
                        <a:pt x="4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29" name="Google Shape;1729;p29"/>
                <p:cNvSpPr/>
                <p:nvPr/>
              </p:nvSpPr>
              <p:spPr>
                <a:xfrm>
                  <a:off x="1448350" y="5382200"/>
                  <a:ext cx="640525" cy="5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1" h="21490" extrusionOk="0">
                      <a:moveTo>
                        <a:pt x="5134" y="1"/>
                      </a:moveTo>
                      <a:lnTo>
                        <a:pt x="5134" y="1"/>
                      </a:lnTo>
                      <a:cubicBezTo>
                        <a:pt x="3929" y="314"/>
                        <a:pt x="2834" y="1082"/>
                        <a:pt x="2061" y="2070"/>
                      </a:cubicBezTo>
                      <a:cubicBezTo>
                        <a:pt x="998" y="3424"/>
                        <a:pt x="486" y="5145"/>
                        <a:pt x="327" y="6858"/>
                      </a:cubicBezTo>
                      <a:cubicBezTo>
                        <a:pt x="0" y="10389"/>
                        <a:pt x="1146" y="14029"/>
                        <a:pt x="3434" y="16738"/>
                      </a:cubicBezTo>
                      <a:cubicBezTo>
                        <a:pt x="5724" y="19446"/>
                        <a:pt x="9119" y="21185"/>
                        <a:pt x="12656" y="21453"/>
                      </a:cubicBezTo>
                      <a:cubicBezTo>
                        <a:pt x="12979" y="21477"/>
                        <a:pt x="13303" y="21489"/>
                        <a:pt x="13626" y="21489"/>
                      </a:cubicBezTo>
                      <a:cubicBezTo>
                        <a:pt x="16846" y="21489"/>
                        <a:pt x="20057" y="20299"/>
                        <a:pt x="22484" y="18182"/>
                      </a:cubicBezTo>
                      <a:cubicBezTo>
                        <a:pt x="22959" y="17765"/>
                        <a:pt x="23408" y="17312"/>
                        <a:pt x="23954" y="16995"/>
                      </a:cubicBezTo>
                      <a:cubicBezTo>
                        <a:pt x="24336" y="16770"/>
                        <a:pt x="24781" y="16618"/>
                        <a:pt x="25219" y="16618"/>
                      </a:cubicBezTo>
                      <a:cubicBezTo>
                        <a:pt x="25354" y="16618"/>
                        <a:pt x="25488" y="16632"/>
                        <a:pt x="25620" y="16663"/>
                      </a:cubicBezTo>
                      <a:cubicBezTo>
                        <a:pt x="24925" y="15532"/>
                        <a:pt x="23527" y="14959"/>
                        <a:pt x="22193" y="14959"/>
                      </a:cubicBezTo>
                      <a:cubicBezTo>
                        <a:pt x="22170" y="14959"/>
                        <a:pt x="22147" y="14959"/>
                        <a:pt x="22123" y="14960"/>
                      </a:cubicBezTo>
                      <a:cubicBezTo>
                        <a:pt x="20729" y="14984"/>
                        <a:pt x="19401" y="15536"/>
                        <a:pt x="18168" y="16184"/>
                      </a:cubicBezTo>
                      <a:cubicBezTo>
                        <a:pt x="16932" y="16831"/>
                        <a:pt x="15744" y="17584"/>
                        <a:pt x="14432" y="18055"/>
                      </a:cubicBezTo>
                      <a:cubicBezTo>
                        <a:pt x="13404" y="18425"/>
                        <a:pt x="12318" y="18602"/>
                        <a:pt x="11229" y="18602"/>
                      </a:cubicBezTo>
                      <a:cubicBezTo>
                        <a:pt x="8784" y="18602"/>
                        <a:pt x="6324" y="17709"/>
                        <a:pt x="4468" y="16104"/>
                      </a:cubicBezTo>
                      <a:cubicBezTo>
                        <a:pt x="1783" y="13782"/>
                        <a:pt x="392" y="10107"/>
                        <a:pt x="676" y="6572"/>
                      </a:cubicBezTo>
                      <a:cubicBezTo>
                        <a:pt x="820" y="4814"/>
                        <a:pt x="1378" y="3041"/>
                        <a:pt x="2534" y="1711"/>
                      </a:cubicBezTo>
                      <a:cubicBezTo>
                        <a:pt x="3222" y="919"/>
                        <a:pt x="4141" y="306"/>
                        <a:pt x="5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0" name="Google Shape;1730;p29"/>
                <p:cNvSpPr/>
                <p:nvPr/>
              </p:nvSpPr>
              <p:spPr>
                <a:xfrm>
                  <a:off x="1480125" y="5378250"/>
                  <a:ext cx="616875" cy="421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75" h="16847" extrusionOk="0">
                      <a:moveTo>
                        <a:pt x="5072" y="0"/>
                      </a:moveTo>
                      <a:cubicBezTo>
                        <a:pt x="5004" y="0"/>
                        <a:pt x="4935" y="3"/>
                        <a:pt x="4866" y="8"/>
                      </a:cubicBezTo>
                      <a:cubicBezTo>
                        <a:pt x="2514" y="581"/>
                        <a:pt x="583" y="2699"/>
                        <a:pt x="302" y="5116"/>
                      </a:cubicBezTo>
                      <a:cubicBezTo>
                        <a:pt x="0" y="7713"/>
                        <a:pt x="1624" y="10414"/>
                        <a:pt x="4059" y="11362"/>
                      </a:cubicBezTo>
                      <a:cubicBezTo>
                        <a:pt x="4886" y="11684"/>
                        <a:pt x="5762" y="11814"/>
                        <a:pt x="6648" y="11814"/>
                      </a:cubicBezTo>
                      <a:cubicBezTo>
                        <a:pt x="7641" y="11814"/>
                        <a:pt x="8646" y="11652"/>
                        <a:pt x="9610" y="11416"/>
                      </a:cubicBezTo>
                      <a:cubicBezTo>
                        <a:pt x="11436" y="10969"/>
                        <a:pt x="13195" y="10264"/>
                        <a:pt x="15044" y="9921"/>
                      </a:cubicBezTo>
                      <a:cubicBezTo>
                        <a:pt x="15698" y="9800"/>
                        <a:pt x="16372" y="9728"/>
                        <a:pt x="17041" y="9728"/>
                      </a:cubicBezTo>
                      <a:cubicBezTo>
                        <a:pt x="18266" y="9728"/>
                        <a:pt x="19476" y="9970"/>
                        <a:pt x="20519" y="10596"/>
                      </a:cubicBezTo>
                      <a:cubicBezTo>
                        <a:pt x="22663" y="11881"/>
                        <a:pt x="23613" y="14443"/>
                        <a:pt x="24381" y="16828"/>
                      </a:cubicBezTo>
                      <a:cubicBezTo>
                        <a:pt x="24403" y="16833"/>
                        <a:pt x="24427" y="16842"/>
                        <a:pt x="24449" y="16847"/>
                      </a:cubicBezTo>
                      <a:lnTo>
                        <a:pt x="24468" y="16784"/>
                      </a:lnTo>
                      <a:cubicBezTo>
                        <a:pt x="24673" y="14886"/>
                        <a:pt x="24674" y="12936"/>
                        <a:pt x="24134" y="11104"/>
                      </a:cubicBezTo>
                      <a:cubicBezTo>
                        <a:pt x="23593" y="9274"/>
                        <a:pt x="22466" y="7567"/>
                        <a:pt x="20813" y="6611"/>
                      </a:cubicBezTo>
                      <a:cubicBezTo>
                        <a:pt x="19627" y="5924"/>
                        <a:pt x="18263" y="5668"/>
                        <a:pt x="16882" y="5668"/>
                      </a:cubicBezTo>
                      <a:cubicBezTo>
                        <a:pt x="16079" y="5668"/>
                        <a:pt x="15270" y="5754"/>
                        <a:pt x="14486" y="5893"/>
                      </a:cubicBezTo>
                      <a:cubicBezTo>
                        <a:pt x="12353" y="6270"/>
                        <a:pt x="10288" y="7001"/>
                        <a:pt x="8144" y="7304"/>
                      </a:cubicBezTo>
                      <a:cubicBezTo>
                        <a:pt x="7683" y="7369"/>
                        <a:pt x="7209" y="7412"/>
                        <a:pt x="6739" y="7412"/>
                      </a:cubicBezTo>
                      <a:cubicBezTo>
                        <a:pt x="5857" y="7412"/>
                        <a:pt x="4986" y="7261"/>
                        <a:pt x="4229" y="6825"/>
                      </a:cubicBezTo>
                      <a:cubicBezTo>
                        <a:pt x="2949" y="6084"/>
                        <a:pt x="2195" y="4528"/>
                        <a:pt x="2409" y="3064"/>
                      </a:cubicBezTo>
                      <a:cubicBezTo>
                        <a:pt x="2615" y="1632"/>
                        <a:pt x="3737" y="374"/>
                        <a:pt x="5136" y="1"/>
                      </a:cubicBezTo>
                      <a:cubicBezTo>
                        <a:pt x="5115" y="1"/>
                        <a:pt x="5093" y="0"/>
                        <a:pt x="50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1" name="Google Shape;1731;p29"/>
                <p:cNvSpPr/>
                <p:nvPr/>
              </p:nvSpPr>
              <p:spPr>
                <a:xfrm>
                  <a:off x="1458125" y="5378425"/>
                  <a:ext cx="631550" cy="4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62" h="18753" extrusionOk="0">
                      <a:moveTo>
                        <a:pt x="5745" y="1"/>
                      </a:moveTo>
                      <a:lnTo>
                        <a:pt x="5745" y="1"/>
                      </a:lnTo>
                      <a:cubicBezTo>
                        <a:pt x="5406" y="13"/>
                        <a:pt x="5070" y="64"/>
                        <a:pt x="4743" y="150"/>
                      </a:cubicBezTo>
                      <a:cubicBezTo>
                        <a:pt x="3750" y="457"/>
                        <a:pt x="2833" y="1069"/>
                        <a:pt x="2145" y="1862"/>
                      </a:cubicBezTo>
                      <a:cubicBezTo>
                        <a:pt x="987" y="3191"/>
                        <a:pt x="431" y="4963"/>
                        <a:pt x="287" y="6723"/>
                      </a:cubicBezTo>
                      <a:cubicBezTo>
                        <a:pt x="1" y="10258"/>
                        <a:pt x="1392" y="13936"/>
                        <a:pt x="4077" y="16255"/>
                      </a:cubicBezTo>
                      <a:cubicBezTo>
                        <a:pt x="5935" y="17859"/>
                        <a:pt x="8396" y="18753"/>
                        <a:pt x="10842" y="18753"/>
                      </a:cubicBezTo>
                      <a:cubicBezTo>
                        <a:pt x="11930" y="18753"/>
                        <a:pt x="13015" y="18576"/>
                        <a:pt x="14043" y="18206"/>
                      </a:cubicBezTo>
                      <a:cubicBezTo>
                        <a:pt x="15355" y="17735"/>
                        <a:pt x="16543" y="16980"/>
                        <a:pt x="17777" y="16335"/>
                      </a:cubicBezTo>
                      <a:cubicBezTo>
                        <a:pt x="19010" y="15689"/>
                        <a:pt x="20338" y="15135"/>
                        <a:pt x="21732" y="15111"/>
                      </a:cubicBezTo>
                      <a:cubicBezTo>
                        <a:pt x="21756" y="15110"/>
                        <a:pt x="21779" y="15110"/>
                        <a:pt x="21802" y="15110"/>
                      </a:cubicBezTo>
                      <a:cubicBezTo>
                        <a:pt x="23136" y="15110"/>
                        <a:pt x="24534" y="15683"/>
                        <a:pt x="25229" y="16814"/>
                      </a:cubicBezTo>
                      <a:lnTo>
                        <a:pt x="25261" y="16821"/>
                      </a:lnTo>
                      <a:cubicBezTo>
                        <a:pt x="24492" y="14436"/>
                        <a:pt x="23543" y="11875"/>
                        <a:pt x="21397" y="10591"/>
                      </a:cubicBezTo>
                      <a:cubicBezTo>
                        <a:pt x="20355" y="9964"/>
                        <a:pt x="19145" y="9721"/>
                        <a:pt x="17920" y="9721"/>
                      </a:cubicBezTo>
                      <a:cubicBezTo>
                        <a:pt x="17251" y="9721"/>
                        <a:pt x="16577" y="9794"/>
                        <a:pt x="15924" y="9916"/>
                      </a:cubicBezTo>
                      <a:cubicBezTo>
                        <a:pt x="14077" y="10262"/>
                        <a:pt x="12317" y="10962"/>
                        <a:pt x="10489" y="11409"/>
                      </a:cubicBezTo>
                      <a:cubicBezTo>
                        <a:pt x="9524" y="11645"/>
                        <a:pt x="8520" y="11807"/>
                        <a:pt x="7528" y="11807"/>
                      </a:cubicBezTo>
                      <a:cubicBezTo>
                        <a:pt x="6641" y="11807"/>
                        <a:pt x="5765" y="11678"/>
                        <a:pt x="4938" y="11355"/>
                      </a:cubicBezTo>
                      <a:cubicBezTo>
                        <a:pt x="2502" y="10407"/>
                        <a:pt x="879" y="7708"/>
                        <a:pt x="1180" y="5111"/>
                      </a:cubicBezTo>
                      <a:cubicBezTo>
                        <a:pt x="1462" y="2694"/>
                        <a:pt x="3392" y="574"/>
                        <a:pt x="574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2" name="Google Shape;1732;p29"/>
                <p:cNvSpPr/>
                <p:nvPr/>
              </p:nvSpPr>
              <p:spPr>
                <a:xfrm>
                  <a:off x="1530200" y="5693675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9" y="1"/>
                      </a:moveTo>
                      <a:cubicBezTo>
                        <a:pt x="2" y="1"/>
                        <a:pt x="1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3" name="Google Shape;1733;p29"/>
                <p:cNvSpPr/>
                <p:nvPr/>
              </p:nvSpPr>
              <p:spPr>
                <a:xfrm>
                  <a:off x="1617025" y="5769325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4" name="Google Shape;1734;p29"/>
                <p:cNvSpPr/>
                <p:nvPr/>
              </p:nvSpPr>
              <p:spPr>
                <a:xfrm>
                  <a:off x="1569900" y="572837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5" name="Google Shape;1735;p29"/>
                <p:cNvSpPr/>
                <p:nvPr/>
              </p:nvSpPr>
              <p:spPr>
                <a:xfrm>
                  <a:off x="1902275" y="567755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9" y="0"/>
                      </a:moveTo>
                      <a:cubicBezTo>
                        <a:pt x="2" y="0"/>
                        <a:pt x="0" y="802"/>
                        <a:pt x="519" y="802"/>
                      </a:cubicBezTo>
                      <a:cubicBezTo>
                        <a:pt x="1036" y="802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6" name="Google Shape;1736;p29"/>
                <p:cNvSpPr/>
                <p:nvPr/>
              </p:nvSpPr>
              <p:spPr>
                <a:xfrm>
                  <a:off x="1946925" y="57122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6" y="804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7" name="Google Shape;1737;p29"/>
                <p:cNvSpPr/>
                <p:nvPr/>
              </p:nvSpPr>
              <p:spPr>
                <a:xfrm>
                  <a:off x="1944425" y="56527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3" y="1"/>
                        <a:pt x="1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8" name="Google Shape;1738;p29"/>
                <p:cNvSpPr/>
                <p:nvPr/>
              </p:nvSpPr>
              <p:spPr>
                <a:xfrm>
                  <a:off x="1922750" y="57352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7" y="1"/>
                      </a:moveTo>
                      <a:cubicBezTo>
                        <a:pt x="2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39" name="Google Shape;1739;p29"/>
                <p:cNvSpPr/>
                <p:nvPr/>
              </p:nvSpPr>
              <p:spPr>
                <a:xfrm>
                  <a:off x="1625075" y="57110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2" y="0"/>
                        <a:pt x="0" y="803"/>
                        <a:pt x="519" y="803"/>
                      </a:cubicBezTo>
                      <a:cubicBezTo>
                        <a:pt x="1036" y="803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0" name="Google Shape;1740;p29"/>
                <p:cNvSpPr/>
                <p:nvPr/>
              </p:nvSpPr>
              <p:spPr>
                <a:xfrm>
                  <a:off x="1582925" y="5684350"/>
                  <a:ext cx="25900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3" extrusionOk="0">
                      <a:moveTo>
                        <a:pt x="519" y="1"/>
                      </a:moveTo>
                      <a:cubicBezTo>
                        <a:pt x="2" y="1"/>
                        <a:pt x="0" y="803"/>
                        <a:pt x="519" y="803"/>
                      </a:cubicBezTo>
                      <a:cubicBezTo>
                        <a:pt x="1036" y="803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1" name="Google Shape;1741;p29"/>
                <p:cNvSpPr/>
                <p:nvPr/>
              </p:nvSpPr>
              <p:spPr>
                <a:xfrm>
                  <a:off x="1661675" y="5773650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0"/>
                      </a:moveTo>
                      <a:cubicBezTo>
                        <a:pt x="1" y="0"/>
                        <a:pt x="1" y="803"/>
                        <a:pt x="518" y="803"/>
                      </a:cubicBezTo>
                      <a:cubicBezTo>
                        <a:pt x="1036" y="803"/>
                        <a:pt x="1036" y="0"/>
                        <a:pt x="51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2" name="Google Shape;1742;p29"/>
                <p:cNvSpPr/>
                <p:nvPr/>
              </p:nvSpPr>
              <p:spPr>
                <a:xfrm>
                  <a:off x="1573625" y="5769950"/>
                  <a:ext cx="2592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3" extrusionOk="0">
                      <a:moveTo>
                        <a:pt x="518" y="1"/>
                      </a:moveTo>
                      <a:cubicBezTo>
                        <a:pt x="1" y="1"/>
                        <a:pt x="1" y="802"/>
                        <a:pt x="518" y="802"/>
                      </a:cubicBezTo>
                      <a:cubicBezTo>
                        <a:pt x="1036" y="802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3" name="Google Shape;1743;p29"/>
                <p:cNvSpPr/>
                <p:nvPr/>
              </p:nvSpPr>
              <p:spPr>
                <a:xfrm>
                  <a:off x="1519700" y="5647150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7" y="1"/>
                      </a:moveTo>
                      <a:cubicBezTo>
                        <a:pt x="0" y="1"/>
                        <a:pt x="0" y="803"/>
                        <a:pt x="517" y="803"/>
                      </a:cubicBezTo>
                      <a:cubicBezTo>
                        <a:pt x="1034" y="803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4" name="Google Shape;1744;p29"/>
                <p:cNvSpPr/>
                <p:nvPr/>
              </p:nvSpPr>
              <p:spPr>
                <a:xfrm>
                  <a:off x="1821675" y="576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5" name="Google Shape;1745;p29"/>
                <p:cNvSpPr/>
                <p:nvPr/>
              </p:nvSpPr>
              <p:spPr>
                <a:xfrm>
                  <a:off x="1856375" y="574262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9" y="0"/>
                      </a:moveTo>
                      <a:cubicBezTo>
                        <a:pt x="3" y="0"/>
                        <a:pt x="1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6" name="Google Shape;1746;p29"/>
                <p:cNvSpPr/>
                <p:nvPr/>
              </p:nvSpPr>
              <p:spPr>
                <a:xfrm>
                  <a:off x="1811725" y="572215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7" name="Google Shape;1747;p29"/>
                <p:cNvSpPr/>
                <p:nvPr/>
              </p:nvSpPr>
              <p:spPr>
                <a:xfrm>
                  <a:off x="1495500" y="5542325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8" name="Google Shape;1748;p29"/>
                <p:cNvSpPr/>
                <p:nvPr/>
              </p:nvSpPr>
              <p:spPr>
                <a:xfrm>
                  <a:off x="1532700" y="5595675"/>
                  <a:ext cx="2592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4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6" y="804"/>
                        <a:pt x="1036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49" name="Google Shape;1749;p29"/>
                <p:cNvSpPr/>
                <p:nvPr/>
              </p:nvSpPr>
              <p:spPr>
                <a:xfrm>
                  <a:off x="1536425" y="5556600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8" y="1"/>
                      </a:moveTo>
                      <a:cubicBezTo>
                        <a:pt x="1" y="1"/>
                        <a:pt x="1" y="804"/>
                        <a:pt x="518" y="804"/>
                      </a:cubicBezTo>
                      <a:cubicBezTo>
                        <a:pt x="1035" y="804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0" name="Google Shape;1750;p29"/>
                <p:cNvSpPr/>
                <p:nvPr/>
              </p:nvSpPr>
              <p:spPr>
                <a:xfrm>
                  <a:off x="1724950" y="5608675"/>
                  <a:ext cx="2587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5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4" y="804"/>
                        <a:pt x="1034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1" name="Google Shape;1751;p29"/>
                <p:cNvSpPr/>
                <p:nvPr/>
              </p:nvSpPr>
              <p:spPr>
                <a:xfrm>
                  <a:off x="1794975" y="5575200"/>
                  <a:ext cx="25925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5" extrusionOk="0">
                      <a:moveTo>
                        <a:pt x="520" y="1"/>
                      </a:moveTo>
                      <a:cubicBezTo>
                        <a:pt x="3" y="1"/>
                        <a:pt x="1" y="804"/>
                        <a:pt x="520" y="804"/>
                      </a:cubicBezTo>
                      <a:cubicBezTo>
                        <a:pt x="1037" y="804"/>
                        <a:pt x="103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2" name="Google Shape;1752;p29"/>
                <p:cNvSpPr/>
                <p:nvPr/>
              </p:nvSpPr>
              <p:spPr>
                <a:xfrm>
                  <a:off x="1878725" y="5570900"/>
                  <a:ext cx="25900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2" extrusionOk="0">
                      <a:moveTo>
                        <a:pt x="517" y="0"/>
                      </a:moveTo>
                      <a:cubicBezTo>
                        <a:pt x="2" y="0"/>
                        <a:pt x="0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3" name="Google Shape;1753;p29"/>
                <p:cNvSpPr/>
                <p:nvPr/>
              </p:nvSpPr>
              <p:spPr>
                <a:xfrm>
                  <a:off x="1777025" y="554915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1"/>
                      </a:moveTo>
                      <a:cubicBezTo>
                        <a:pt x="0" y="1"/>
                        <a:pt x="0" y="804"/>
                        <a:pt x="517" y="804"/>
                      </a:cubicBezTo>
                      <a:cubicBezTo>
                        <a:pt x="1036" y="804"/>
                        <a:pt x="1036" y="1"/>
                        <a:pt x="5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4" name="Google Shape;1754;p29"/>
                <p:cNvSpPr/>
                <p:nvPr/>
              </p:nvSpPr>
              <p:spPr>
                <a:xfrm>
                  <a:off x="1755325" y="5601275"/>
                  <a:ext cx="2587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4" y="802"/>
                        <a:pt x="1034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5" name="Google Shape;1755;p29"/>
                <p:cNvSpPr/>
                <p:nvPr/>
              </p:nvSpPr>
              <p:spPr>
                <a:xfrm>
                  <a:off x="1829100" y="55479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9" y="0"/>
                      </a:moveTo>
                      <a:cubicBezTo>
                        <a:pt x="2" y="0"/>
                        <a:pt x="0" y="804"/>
                        <a:pt x="519" y="804"/>
                      </a:cubicBezTo>
                      <a:cubicBezTo>
                        <a:pt x="1036" y="804"/>
                        <a:pt x="1036" y="0"/>
                        <a:pt x="51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6" name="Google Shape;1756;p29"/>
                <p:cNvSpPr/>
                <p:nvPr/>
              </p:nvSpPr>
              <p:spPr>
                <a:xfrm>
                  <a:off x="1931425" y="5787925"/>
                  <a:ext cx="259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7" h="802" extrusionOk="0">
                      <a:moveTo>
                        <a:pt x="517" y="0"/>
                      </a:moveTo>
                      <a:cubicBezTo>
                        <a:pt x="1" y="0"/>
                        <a:pt x="1" y="802"/>
                        <a:pt x="517" y="802"/>
                      </a:cubicBezTo>
                      <a:cubicBezTo>
                        <a:pt x="1036" y="802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7" name="Google Shape;1757;p29"/>
                <p:cNvSpPr/>
                <p:nvPr/>
              </p:nvSpPr>
              <p:spPr>
                <a:xfrm>
                  <a:off x="1894225" y="5843100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0" y="0"/>
                        <a:pt x="0" y="803"/>
                        <a:pt x="517" y="803"/>
                      </a:cubicBezTo>
                      <a:cubicBezTo>
                        <a:pt x="1036" y="803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8" name="Google Shape;1758;p29"/>
                <p:cNvSpPr/>
                <p:nvPr/>
              </p:nvSpPr>
              <p:spPr>
                <a:xfrm>
                  <a:off x="1878725" y="5804025"/>
                  <a:ext cx="25900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4" extrusionOk="0">
                      <a:moveTo>
                        <a:pt x="517" y="0"/>
                      </a:moveTo>
                      <a:cubicBezTo>
                        <a:pt x="2" y="0"/>
                        <a:pt x="0" y="804"/>
                        <a:pt x="517" y="804"/>
                      </a:cubicBezTo>
                      <a:cubicBezTo>
                        <a:pt x="1036" y="804"/>
                        <a:pt x="1036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59" name="Google Shape;1759;p29"/>
                <p:cNvSpPr/>
                <p:nvPr/>
              </p:nvSpPr>
              <p:spPr>
                <a:xfrm>
                  <a:off x="1932050" y="5826975"/>
                  <a:ext cx="25875" cy="2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3" extrusionOk="0">
                      <a:moveTo>
                        <a:pt x="518" y="1"/>
                      </a:moveTo>
                      <a:cubicBezTo>
                        <a:pt x="1" y="1"/>
                        <a:pt x="1" y="803"/>
                        <a:pt x="518" y="803"/>
                      </a:cubicBezTo>
                      <a:cubicBezTo>
                        <a:pt x="1035" y="803"/>
                        <a:pt x="1035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0" name="Google Shape;1760;p29"/>
                <p:cNvSpPr/>
                <p:nvPr/>
              </p:nvSpPr>
              <p:spPr>
                <a:xfrm>
                  <a:off x="1858875" y="5857375"/>
                  <a:ext cx="25875" cy="2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804" extrusionOk="0">
                      <a:moveTo>
                        <a:pt x="518" y="0"/>
                      </a:moveTo>
                      <a:cubicBezTo>
                        <a:pt x="1" y="0"/>
                        <a:pt x="1" y="804"/>
                        <a:pt x="518" y="804"/>
                      </a:cubicBezTo>
                      <a:cubicBezTo>
                        <a:pt x="1035" y="804"/>
                        <a:pt x="1035" y="0"/>
                        <a:pt x="51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1761" name="Google Shape;1761;p29"/>
                <p:cNvSpPr/>
                <p:nvPr/>
              </p:nvSpPr>
              <p:spPr>
                <a:xfrm>
                  <a:off x="1798725" y="5853000"/>
                  <a:ext cx="25900" cy="2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805" extrusionOk="0">
                      <a:moveTo>
                        <a:pt x="519" y="1"/>
                      </a:moveTo>
                      <a:cubicBezTo>
                        <a:pt x="2" y="1"/>
                        <a:pt x="0" y="804"/>
                        <a:pt x="519" y="804"/>
                      </a:cubicBezTo>
                      <a:cubicBezTo>
                        <a:pt x="1036" y="804"/>
                        <a:pt x="1036" y="1"/>
                        <a:pt x="51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762" name="Google Shape;1762;p29"/>
            <p:cNvSpPr/>
            <p:nvPr/>
          </p:nvSpPr>
          <p:spPr>
            <a:xfrm>
              <a:off x="7644563" y="1786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29"/>
            <p:cNvSpPr/>
            <p:nvPr/>
          </p:nvSpPr>
          <p:spPr>
            <a:xfrm>
              <a:off x="8750975" y="13481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11580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30"/>
          <p:cNvSpPr txBox="1">
            <a:spLocks noGrp="1"/>
          </p:cNvSpPr>
          <p:nvPr>
            <p:ph type="title" hasCustomPrompt="1"/>
          </p:nvPr>
        </p:nvSpPr>
        <p:spPr>
          <a:xfrm>
            <a:off x="715100" y="114166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6" name="Google Shape;1766;p30"/>
          <p:cNvSpPr txBox="1">
            <a:spLocks noGrp="1"/>
          </p:cNvSpPr>
          <p:nvPr>
            <p:ph type="subTitle" idx="1"/>
          </p:nvPr>
        </p:nvSpPr>
        <p:spPr>
          <a:xfrm>
            <a:off x="715100" y="2286256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30"/>
          <p:cNvSpPr txBox="1">
            <a:spLocks noGrp="1"/>
          </p:cNvSpPr>
          <p:nvPr>
            <p:ph type="title" idx="2" hasCustomPrompt="1"/>
          </p:nvPr>
        </p:nvSpPr>
        <p:spPr>
          <a:xfrm>
            <a:off x="5272000" y="1141657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68" name="Google Shape;1768;p30"/>
          <p:cNvSpPr txBox="1">
            <a:spLocks noGrp="1"/>
          </p:cNvSpPr>
          <p:nvPr>
            <p:ph type="subTitle" idx="3"/>
          </p:nvPr>
        </p:nvSpPr>
        <p:spPr>
          <a:xfrm>
            <a:off x="5272000" y="2286239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9" name="Google Shape;1769;p30"/>
          <p:cNvSpPr txBox="1">
            <a:spLocks noGrp="1"/>
          </p:cNvSpPr>
          <p:nvPr>
            <p:ph type="title" idx="4" hasCustomPrompt="1"/>
          </p:nvPr>
        </p:nvSpPr>
        <p:spPr>
          <a:xfrm>
            <a:off x="2993550" y="3543364"/>
            <a:ext cx="31569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770" name="Google Shape;1770;p30"/>
          <p:cNvSpPr txBox="1">
            <a:spLocks noGrp="1"/>
          </p:cNvSpPr>
          <p:nvPr>
            <p:ph type="subTitle" idx="5"/>
          </p:nvPr>
        </p:nvSpPr>
        <p:spPr>
          <a:xfrm>
            <a:off x="2993550" y="4687933"/>
            <a:ext cx="3156900" cy="10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30"/>
          <p:cNvGrpSpPr/>
          <p:nvPr/>
        </p:nvGrpSpPr>
        <p:grpSpPr>
          <a:xfrm>
            <a:off x="-486754" y="-553173"/>
            <a:ext cx="10710603" cy="7650705"/>
            <a:chOff x="-486754" y="-414882"/>
            <a:chExt cx="10710603" cy="5738029"/>
          </a:xfrm>
        </p:grpSpPr>
        <p:sp>
          <p:nvSpPr>
            <p:cNvPr id="1772" name="Google Shape;1772;p30"/>
            <p:cNvSpPr/>
            <p:nvPr/>
          </p:nvSpPr>
          <p:spPr>
            <a:xfrm rot="10665941">
              <a:off x="7583330" y="-364771"/>
              <a:ext cx="2606226" cy="1799545"/>
            </a:xfrm>
            <a:custGeom>
              <a:avLst/>
              <a:gdLst/>
              <a:ahLst/>
              <a:cxnLst/>
              <a:rect l="l" t="t" r="r" b="b"/>
              <a:pathLst>
                <a:path w="200211" h="176420" extrusionOk="0">
                  <a:moveTo>
                    <a:pt x="107100" y="0"/>
                  </a:moveTo>
                  <a:cubicBezTo>
                    <a:pt x="94422" y="0"/>
                    <a:pt x="79805" y="3230"/>
                    <a:pt x="63112" y="10867"/>
                  </a:cubicBezTo>
                  <a:cubicBezTo>
                    <a:pt x="63112" y="10867"/>
                    <a:pt x="31523" y="26979"/>
                    <a:pt x="15745" y="51763"/>
                  </a:cubicBezTo>
                  <a:cubicBezTo>
                    <a:pt x="1" y="76581"/>
                    <a:pt x="1235" y="108470"/>
                    <a:pt x="20382" y="132154"/>
                  </a:cubicBezTo>
                  <a:cubicBezTo>
                    <a:pt x="39529" y="155838"/>
                    <a:pt x="76155" y="152735"/>
                    <a:pt x="106777" y="167746"/>
                  </a:cubicBezTo>
                  <a:cubicBezTo>
                    <a:pt x="118232" y="173343"/>
                    <a:pt x="130125" y="176420"/>
                    <a:pt x="141286" y="176420"/>
                  </a:cubicBezTo>
                  <a:cubicBezTo>
                    <a:pt x="159994" y="176420"/>
                    <a:pt x="176645" y="167776"/>
                    <a:pt x="185733" y="147865"/>
                  </a:cubicBezTo>
                  <a:cubicBezTo>
                    <a:pt x="200210" y="116076"/>
                    <a:pt x="178361" y="104201"/>
                    <a:pt x="174625" y="67408"/>
                  </a:cubicBezTo>
                  <a:cubicBezTo>
                    <a:pt x="171700" y="38849"/>
                    <a:pt x="151068" y="0"/>
                    <a:pt x="107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30"/>
            <p:cNvSpPr/>
            <p:nvPr/>
          </p:nvSpPr>
          <p:spPr>
            <a:xfrm>
              <a:off x="8523525" y="96806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30"/>
            <p:cNvSpPr/>
            <p:nvPr/>
          </p:nvSpPr>
          <p:spPr>
            <a:xfrm>
              <a:off x="8800050" y="4018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30"/>
            <p:cNvSpPr/>
            <p:nvPr/>
          </p:nvSpPr>
          <p:spPr>
            <a:xfrm>
              <a:off x="8037038" y="135400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30"/>
            <p:cNvSpPr/>
            <p:nvPr/>
          </p:nvSpPr>
          <p:spPr>
            <a:xfrm>
              <a:off x="1481675" y="4799913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30"/>
            <p:cNvSpPr/>
            <p:nvPr/>
          </p:nvSpPr>
          <p:spPr>
            <a:xfrm>
              <a:off x="2107513" y="467622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778" name="Google Shape;1778;p30"/>
            <p:cNvGrpSpPr/>
            <p:nvPr/>
          </p:nvGrpSpPr>
          <p:grpSpPr>
            <a:xfrm rot="-1395296">
              <a:off x="-318088" y="3958554"/>
              <a:ext cx="1125601" cy="1086002"/>
              <a:chOff x="1916850" y="6986125"/>
              <a:chExt cx="674375" cy="650650"/>
            </a:xfrm>
          </p:grpSpPr>
          <p:sp>
            <p:nvSpPr>
              <p:cNvPr id="1779" name="Google Shape;1779;p30"/>
              <p:cNvSpPr/>
              <p:nvPr/>
            </p:nvSpPr>
            <p:spPr>
              <a:xfrm>
                <a:off x="1916850" y="6986125"/>
                <a:ext cx="674375" cy="650650"/>
              </a:xfrm>
              <a:custGeom>
                <a:avLst/>
                <a:gdLst/>
                <a:ahLst/>
                <a:cxnLst/>
                <a:rect l="l" t="t" r="r" b="b"/>
                <a:pathLst>
                  <a:path w="26975" h="26026" extrusionOk="0">
                    <a:moveTo>
                      <a:pt x="26975" y="1"/>
                    </a:moveTo>
                    <a:lnTo>
                      <a:pt x="26975" y="1"/>
                    </a:lnTo>
                    <a:cubicBezTo>
                      <a:pt x="26022" y="994"/>
                      <a:pt x="24520" y="1511"/>
                      <a:pt x="23109" y="1651"/>
                    </a:cubicBezTo>
                    <a:cubicBezTo>
                      <a:pt x="22531" y="1708"/>
                      <a:pt x="21951" y="1721"/>
                      <a:pt x="21370" y="1721"/>
                    </a:cubicBezTo>
                    <a:cubicBezTo>
                      <a:pt x="20916" y="1721"/>
                      <a:pt x="20462" y="1713"/>
                      <a:pt x="20009" y="1713"/>
                    </a:cubicBezTo>
                    <a:cubicBezTo>
                      <a:pt x="19137" y="1713"/>
                      <a:pt x="18268" y="1741"/>
                      <a:pt x="17412" y="1906"/>
                    </a:cubicBezTo>
                    <a:cubicBezTo>
                      <a:pt x="15377" y="2295"/>
                      <a:pt x="13504" y="3482"/>
                      <a:pt x="12283" y="5160"/>
                    </a:cubicBezTo>
                    <a:cubicBezTo>
                      <a:pt x="11063" y="6836"/>
                      <a:pt x="10504" y="8983"/>
                      <a:pt x="10756" y="11041"/>
                    </a:cubicBezTo>
                    <a:cubicBezTo>
                      <a:pt x="9845" y="10509"/>
                      <a:pt x="8800" y="10257"/>
                      <a:pt x="7749" y="10257"/>
                    </a:cubicBezTo>
                    <a:cubicBezTo>
                      <a:pt x="5744" y="10257"/>
                      <a:pt x="3717" y="11176"/>
                      <a:pt x="2556" y="12824"/>
                    </a:cubicBezTo>
                    <a:cubicBezTo>
                      <a:pt x="1182" y="14773"/>
                      <a:pt x="1045" y="17310"/>
                      <a:pt x="997" y="19695"/>
                    </a:cubicBezTo>
                    <a:cubicBezTo>
                      <a:pt x="956" y="21846"/>
                      <a:pt x="917" y="24105"/>
                      <a:pt x="0" y="26026"/>
                    </a:cubicBezTo>
                    <a:cubicBezTo>
                      <a:pt x="551" y="25554"/>
                      <a:pt x="1334" y="25307"/>
                      <a:pt x="2075" y="25282"/>
                    </a:cubicBezTo>
                    <a:cubicBezTo>
                      <a:pt x="2127" y="25280"/>
                      <a:pt x="2179" y="25279"/>
                      <a:pt x="2230" y="25279"/>
                    </a:cubicBezTo>
                    <a:cubicBezTo>
                      <a:pt x="3288" y="25279"/>
                      <a:pt x="4323" y="25598"/>
                      <a:pt x="5368" y="25760"/>
                    </a:cubicBezTo>
                    <a:cubicBezTo>
                      <a:pt x="5708" y="25811"/>
                      <a:pt x="6059" y="25843"/>
                      <a:pt x="6407" y="25843"/>
                    </a:cubicBezTo>
                    <a:cubicBezTo>
                      <a:pt x="7188" y="25843"/>
                      <a:pt x="7958" y="25681"/>
                      <a:pt x="8565" y="25209"/>
                    </a:cubicBezTo>
                    <a:cubicBezTo>
                      <a:pt x="9239" y="24685"/>
                      <a:pt x="9610" y="23844"/>
                      <a:pt x="9743" y="22997"/>
                    </a:cubicBezTo>
                    <a:cubicBezTo>
                      <a:pt x="9875" y="22149"/>
                      <a:pt x="9788" y="21288"/>
                      <a:pt x="9705" y="20434"/>
                    </a:cubicBezTo>
                    <a:lnTo>
                      <a:pt x="9705" y="20434"/>
                    </a:lnTo>
                    <a:cubicBezTo>
                      <a:pt x="10660" y="22107"/>
                      <a:pt x="12597" y="23090"/>
                      <a:pt x="14507" y="23090"/>
                    </a:cubicBezTo>
                    <a:cubicBezTo>
                      <a:pt x="15317" y="23090"/>
                      <a:pt x="16121" y="22913"/>
                      <a:pt x="16844" y="22538"/>
                    </a:cubicBezTo>
                    <a:cubicBezTo>
                      <a:pt x="19280" y="21271"/>
                      <a:pt x="20400" y="17966"/>
                      <a:pt x="19232" y="15483"/>
                    </a:cubicBezTo>
                    <a:lnTo>
                      <a:pt x="19232" y="15483"/>
                    </a:lnTo>
                    <a:cubicBezTo>
                      <a:pt x="19413" y="15503"/>
                      <a:pt x="19595" y="15512"/>
                      <a:pt x="19776" y="15512"/>
                    </a:cubicBezTo>
                    <a:cubicBezTo>
                      <a:pt x="21101" y="15512"/>
                      <a:pt x="22422" y="15009"/>
                      <a:pt x="23402" y="14117"/>
                    </a:cubicBezTo>
                    <a:cubicBezTo>
                      <a:pt x="25410" y="12294"/>
                      <a:pt x="25746" y="9299"/>
                      <a:pt x="25842" y="6589"/>
                    </a:cubicBezTo>
                    <a:cubicBezTo>
                      <a:pt x="25926" y="4351"/>
                      <a:pt x="25992" y="1953"/>
                      <a:pt x="269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0" name="Google Shape;1780;p30"/>
              <p:cNvSpPr/>
              <p:nvPr/>
            </p:nvSpPr>
            <p:spPr>
              <a:xfrm>
                <a:off x="1954650" y="7037425"/>
                <a:ext cx="602300" cy="554025"/>
              </a:xfrm>
              <a:custGeom>
                <a:avLst/>
                <a:gdLst/>
                <a:ahLst/>
                <a:cxnLst/>
                <a:rect l="l" t="t" r="r" b="b"/>
                <a:pathLst>
                  <a:path w="24092" h="22161" extrusionOk="0">
                    <a:moveTo>
                      <a:pt x="23871" y="0"/>
                    </a:moveTo>
                    <a:cubicBezTo>
                      <a:pt x="23839" y="0"/>
                      <a:pt x="23805" y="13"/>
                      <a:pt x="23775" y="43"/>
                    </a:cubicBezTo>
                    <a:cubicBezTo>
                      <a:pt x="22063" y="1718"/>
                      <a:pt x="19549" y="2004"/>
                      <a:pt x="17437" y="2930"/>
                    </a:cubicBezTo>
                    <a:cubicBezTo>
                      <a:pt x="15190" y="3916"/>
                      <a:pt x="13244" y="5633"/>
                      <a:pt x="12192" y="7872"/>
                    </a:cubicBezTo>
                    <a:cubicBezTo>
                      <a:pt x="11602" y="9123"/>
                      <a:pt x="11322" y="10498"/>
                      <a:pt x="11378" y="11879"/>
                    </a:cubicBezTo>
                    <a:cubicBezTo>
                      <a:pt x="10536" y="11693"/>
                      <a:pt x="9660" y="11568"/>
                      <a:pt x="8793" y="11568"/>
                    </a:cubicBezTo>
                    <a:cubicBezTo>
                      <a:pt x="7530" y="11568"/>
                      <a:pt x="6288" y="11833"/>
                      <a:pt x="5204" y="12562"/>
                    </a:cubicBezTo>
                    <a:cubicBezTo>
                      <a:pt x="3351" y="13808"/>
                      <a:pt x="2421" y="15972"/>
                      <a:pt x="1687" y="17996"/>
                    </a:cubicBezTo>
                    <a:cubicBezTo>
                      <a:pt x="1205" y="19321"/>
                      <a:pt x="763" y="20672"/>
                      <a:pt x="70" y="21908"/>
                    </a:cubicBezTo>
                    <a:cubicBezTo>
                      <a:pt x="0" y="22033"/>
                      <a:pt x="110" y="22160"/>
                      <a:pt x="215" y="22160"/>
                    </a:cubicBezTo>
                    <a:cubicBezTo>
                      <a:pt x="258" y="22160"/>
                      <a:pt x="300" y="22139"/>
                      <a:pt x="329" y="22087"/>
                    </a:cubicBezTo>
                    <a:cubicBezTo>
                      <a:pt x="1477" y="20047"/>
                      <a:pt x="1934" y="17711"/>
                      <a:pt x="3022" y="15643"/>
                    </a:cubicBezTo>
                    <a:cubicBezTo>
                      <a:pt x="3504" y="14730"/>
                      <a:pt x="4107" y="13860"/>
                      <a:pt x="4900" y="13187"/>
                    </a:cubicBezTo>
                    <a:cubicBezTo>
                      <a:pt x="5726" y="12487"/>
                      <a:pt x="6727" y="12077"/>
                      <a:pt x="7799" y="11938"/>
                    </a:cubicBezTo>
                    <a:cubicBezTo>
                      <a:pt x="8130" y="11895"/>
                      <a:pt x="8464" y="11875"/>
                      <a:pt x="8798" y="11875"/>
                    </a:cubicBezTo>
                    <a:cubicBezTo>
                      <a:pt x="9703" y="11875"/>
                      <a:pt x="10611" y="12019"/>
                      <a:pt x="11488" y="12225"/>
                    </a:cubicBezTo>
                    <a:cubicBezTo>
                      <a:pt x="11505" y="12229"/>
                      <a:pt x="11522" y="12231"/>
                      <a:pt x="11538" y="12231"/>
                    </a:cubicBezTo>
                    <a:cubicBezTo>
                      <a:pt x="11636" y="12231"/>
                      <a:pt x="11704" y="12156"/>
                      <a:pt x="11697" y="12047"/>
                    </a:cubicBezTo>
                    <a:cubicBezTo>
                      <a:pt x="11517" y="9487"/>
                      <a:pt x="12649" y="6982"/>
                      <a:pt x="14493" y="5240"/>
                    </a:cubicBezTo>
                    <a:cubicBezTo>
                      <a:pt x="15361" y="4421"/>
                      <a:pt x="16371" y="3757"/>
                      <a:pt x="17458" y="3267"/>
                    </a:cubicBezTo>
                    <a:cubicBezTo>
                      <a:pt x="18505" y="2794"/>
                      <a:pt x="19615" y="2491"/>
                      <a:pt x="20698" y="2113"/>
                    </a:cubicBezTo>
                    <a:cubicBezTo>
                      <a:pt x="21888" y="1699"/>
                      <a:pt x="23066" y="1177"/>
                      <a:pt x="23978" y="284"/>
                    </a:cubicBezTo>
                    <a:cubicBezTo>
                      <a:pt x="24091" y="174"/>
                      <a:pt x="23990" y="0"/>
                      <a:pt x="2387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781" name="Google Shape;1781;p30"/>
            <p:cNvGrpSpPr/>
            <p:nvPr/>
          </p:nvGrpSpPr>
          <p:grpSpPr>
            <a:xfrm>
              <a:off x="-150208" y="4730091"/>
              <a:ext cx="1605948" cy="593056"/>
              <a:chOff x="1311650" y="4534700"/>
              <a:chExt cx="636700" cy="235125"/>
            </a:xfrm>
          </p:grpSpPr>
          <p:sp>
            <p:nvSpPr>
              <p:cNvPr id="1782" name="Google Shape;1782;p30"/>
              <p:cNvSpPr/>
              <p:nvPr/>
            </p:nvSpPr>
            <p:spPr>
              <a:xfrm>
                <a:off x="1311650" y="4534700"/>
                <a:ext cx="63670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8" h="9405" extrusionOk="0">
                    <a:moveTo>
                      <a:pt x="12651" y="0"/>
                    </a:moveTo>
                    <a:cubicBezTo>
                      <a:pt x="10516" y="0"/>
                      <a:pt x="8379" y="409"/>
                      <a:pt x="6395" y="1203"/>
                    </a:cubicBezTo>
                    <a:cubicBezTo>
                      <a:pt x="3948" y="2186"/>
                      <a:pt x="1760" y="3720"/>
                      <a:pt x="0" y="5686"/>
                    </a:cubicBezTo>
                    <a:cubicBezTo>
                      <a:pt x="151" y="5665"/>
                      <a:pt x="303" y="5655"/>
                      <a:pt x="456" y="5655"/>
                    </a:cubicBezTo>
                    <a:cubicBezTo>
                      <a:pt x="1124" y="5655"/>
                      <a:pt x="1807" y="5842"/>
                      <a:pt x="2422" y="6118"/>
                    </a:cubicBezTo>
                    <a:cubicBezTo>
                      <a:pt x="3409" y="6565"/>
                      <a:pt x="4278" y="7221"/>
                      <a:pt x="5226" y="7743"/>
                    </a:cubicBezTo>
                    <a:cubicBezTo>
                      <a:pt x="6019" y="8178"/>
                      <a:pt x="6909" y="8520"/>
                      <a:pt x="7803" y="8520"/>
                    </a:cubicBezTo>
                    <a:cubicBezTo>
                      <a:pt x="7975" y="8520"/>
                      <a:pt x="8147" y="8508"/>
                      <a:pt x="8319" y="8481"/>
                    </a:cubicBezTo>
                    <a:cubicBezTo>
                      <a:pt x="9383" y="8311"/>
                      <a:pt x="10393" y="7437"/>
                      <a:pt x="10407" y="6355"/>
                    </a:cubicBezTo>
                    <a:cubicBezTo>
                      <a:pt x="11289" y="8214"/>
                      <a:pt x="13339" y="9405"/>
                      <a:pt x="15381" y="9405"/>
                    </a:cubicBezTo>
                    <a:cubicBezTo>
                      <a:pt x="15866" y="9405"/>
                      <a:pt x="16350" y="9337"/>
                      <a:pt x="16819" y="9196"/>
                    </a:cubicBezTo>
                    <a:cubicBezTo>
                      <a:pt x="18342" y="8735"/>
                      <a:pt x="19573" y="7637"/>
                      <a:pt x="20946" y="6833"/>
                    </a:cubicBezTo>
                    <a:cubicBezTo>
                      <a:pt x="21818" y="6327"/>
                      <a:pt x="22854" y="5947"/>
                      <a:pt x="23841" y="5947"/>
                    </a:cubicBezTo>
                    <a:cubicBezTo>
                      <a:pt x="24413" y="5947"/>
                      <a:pt x="24969" y="6074"/>
                      <a:pt x="25468" y="6379"/>
                    </a:cubicBezTo>
                    <a:cubicBezTo>
                      <a:pt x="23363" y="3526"/>
                      <a:pt x="20248" y="1449"/>
                      <a:pt x="16822" y="538"/>
                    </a:cubicBezTo>
                    <a:cubicBezTo>
                      <a:pt x="15463" y="178"/>
                      <a:pt x="14057" y="0"/>
                      <a:pt x="126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83" name="Google Shape;1783;p30"/>
              <p:cNvSpPr/>
              <p:nvPr/>
            </p:nvSpPr>
            <p:spPr>
              <a:xfrm>
                <a:off x="1340750" y="4583750"/>
                <a:ext cx="573300" cy="113825"/>
              </a:xfrm>
              <a:custGeom>
                <a:avLst/>
                <a:gdLst/>
                <a:ahLst/>
                <a:cxnLst/>
                <a:rect l="l" t="t" r="r" b="b"/>
                <a:pathLst>
                  <a:path w="22932" h="4553" extrusionOk="0">
                    <a:moveTo>
                      <a:pt x="11069" y="1"/>
                    </a:moveTo>
                    <a:cubicBezTo>
                      <a:pt x="7296" y="1"/>
                      <a:pt x="3518" y="997"/>
                      <a:pt x="145" y="2997"/>
                    </a:cubicBezTo>
                    <a:cubicBezTo>
                      <a:pt x="1" y="3082"/>
                      <a:pt x="93" y="3282"/>
                      <a:pt x="230" y="3282"/>
                    </a:cubicBezTo>
                    <a:cubicBezTo>
                      <a:pt x="255" y="3282"/>
                      <a:pt x="282" y="3275"/>
                      <a:pt x="309" y="3259"/>
                    </a:cubicBezTo>
                    <a:cubicBezTo>
                      <a:pt x="1450" y="2586"/>
                      <a:pt x="2652" y="2022"/>
                      <a:pt x="3899" y="1575"/>
                    </a:cubicBezTo>
                    <a:lnTo>
                      <a:pt x="7784" y="4519"/>
                    </a:lnTo>
                    <a:cubicBezTo>
                      <a:pt x="7815" y="4542"/>
                      <a:pt x="7848" y="4552"/>
                      <a:pt x="7880" y="4552"/>
                    </a:cubicBezTo>
                    <a:cubicBezTo>
                      <a:pt x="8010" y="4552"/>
                      <a:pt x="8122" y="4390"/>
                      <a:pt x="7996" y="4293"/>
                    </a:cubicBezTo>
                    <a:lnTo>
                      <a:pt x="4245" y="1451"/>
                    </a:lnTo>
                    <a:cubicBezTo>
                      <a:pt x="5597" y="987"/>
                      <a:pt x="6992" y="659"/>
                      <a:pt x="8409" y="475"/>
                    </a:cubicBezTo>
                    <a:cubicBezTo>
                      <a:pt x="8412" y="481"/>
                      <a:pt x="8416" y="487"/>
                      <a:pt x="8421" y="492"/>
                    </a:cubicBezTo>
                    <a:lnTo>
                      <a:pt x="12268" y="4071"/>
                    </a:lnTo>
                    <a:cubicBezTo>
                      <a:pt x="12300" y="4101"/>
                      <a:pt x="12335" y="4113"/>
                      <a:pt x="12369" y="4113"/>
                    </a:cubicBezTo>
                    <a:cubicBezTo>
                      <a:pt x="12490" y="4113"/>
                      <a:pt x="12594" y="3953"/>
                      <a:pt x="12480" y="3846"/>
                    </a:cubicBezTo>
                    <a:lnTo>
                      <a:pt x="8807" y="429"/>
                    </a:lnTo>
                    <a:cubicBezTo>
                      <a:pt x="8901" y="419"/>
                      <a:pt x="8994" y="407"/>
                      <a:pt x="9085" y="397"/>
                    </a:cubicBezTo>
                    <a:cubicBezTo>
                      <a:pt x="9739" y="335"/>
                      <a:pt x="10395" y="304"/>
                      <a:pt x="11050" y="304"/>
                    </a:cubicBezTo>
                    <a:cubicBezTo>
                      <a:pt x="11891" y="304"/>
                      <a:pt x="12732" y="355"/>
                      <a:pt x="13568" y="456"/>
                    </a:cubicBezTo>
                    <a:lnTo>
                      <a:pt x="17050" y="4044"/>
                    </a:lnTo>
                    <a:cubicBezTo>
                      <a:pt x="17080" y="4076"/>
                      <a:pt x="17115" y="4089"/>
                      <a:pt x="17149" y="4089"/>
                    </a:cubicBezTo>
                    <a:cubicBezTo>
                      <a:pt x="17264" y="4089"/>
                      <a:pt x="17368" y="3929"/>
                      <a:pt x="17261" y="3819"/>
                    </a:cubicBezTo>
                    <a:lnTo>
                      <a:pt x="14068" y="529"/>
                    </a:lnTo>
                    <a:lnTo>
                      <a:pt x="14068" y="529"/>
                    </a:lnTo>
                    <a:cubicBezTo>
                      <a:pt x="17129" y="961"/>
                      <a:pt x="20060" y="2066"/>
                      <a:pt x="22644" y="3764"/>
                    </a:cubicBezTo>
                    <a:cubicBezTo>
                      <a:pt x="22671" y="3782"/>
                      <a:pt x="22697" y="3789"/>
                      <a:pt x="22722" y="3789"/>
                    </a:cubicBezTo>
                    <a:cubicBezTo>
                      <a:pt x="22850" y="3789"/>
                      <a:pt x="22931" y="3583"/>
                      <a:pt x="22792" y="3493"/>
                    </a:cubicBezTo>
                    <a:cubicBezTo>
                      <a:pt x="19237" y="1169"/>
                      <a:pt x="15156" y="1"/>
                      <a:pt x="11069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1784" name="Google Shape;1784;p30"/>
            <p:cNvSpPr/>
            <p:nvPr/>
          </p:nvSpPr>
          <p:spPr>
            <a:xfrm>
              <a:off x="106450" y="2907338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30"/>
            <p:cNvSpPr/>
            <p:nvPr/>
          </p:nvSpPr>
          <p:spPr>
            <a:xfrm>
              <a:off x="382963" y="3382375"/>
              <a:ext cx="276514" cy="266389"/>
            </a:xfrm>
            <a:custGeom>
              <a:avLst/>
              <a:gdLst/>
              <a:ahLst/>
              <a:cxnLst/>
              <a:rect l="l" t="t" r="r" b="b"/>
              <a:pathLst>
                <a:path w="14775" h="14234" extrusionOk="0">
                  <a:moveTo>
                    <a:pt x="7387" y="0"/>
                  </a:moveTo>
                  <a:cubicBezTo>
                    <a:pt x="6929" y="0"/>
                    <a:pt x="6470" y="270"/>
                    <a:pt x="6319" y="811"/>
                  </a:cubicBezTo>
                  <a:lnTo>
                    <a:pt x="5349" y="4307"/>
                  </a:lnTo>
                  <a:cubicBezTo>
                    <a:pt x="5244" y="4683"/>
                    <a:pt x="4951" y="4973"/>
                    <a:pt x="4578" y="5078"/>
                  </a:cubicBezTo>
                  <a:lnTo>
                    <a:pt x="1082" y="6050"/>
                  </a:lnTo>
                  <a:cubicBezTo>
                    <a:pt x="1" y="6350"/>
                    <a:pt x="1" y="7883"/>
                    <a:pt x="1082" y="8183"/>
                  </a:cubicBezTo>
                  <a:lnTo>
                    <a:pt x="4578" y="9155"/>
                  </a:lnTo>
                  <a:cubicBezTo>
                    <a:pt x="4951" y="9258"/>
                    <a:pt x="5244" y="9551"/>
                    <a:pt x="5349" y="9926"/>
                  </a:cubicBezTo>
                  <a:lnTo>
                    <a:pt x="6319" y="13422"/>
                  </a:lnTo>
                  <a:cubicBezTo>
                    <a:pt x="6470" y="13963"/>
                    <a:pt x="6929" y="14233"/>
                    <a:pt x="7387" y="14233"/>
                  </a:cubicBezTo>
                  <a:cubicBezTo>
                    <a:pt x="7846" y="14233"/>
                    <a:pt x="8304" y="13963"/>
                    <a:pt x="8454" y="13422"/>
                  </a:cubicBezTo>
                  <a:lnTo>
                    <a:pt x="9426" y="9926"/>
                  </a:lnTo>
                  <a:cubicBezTo>
                    <a:pt x="9529" y="9551"/>
                    <a:pt x="9822" y="9258"/>
                    <a:pt x="10195" y="9155"/>
                  </a:cubicBezTo>
                  <a:lnTo>
                    <a:pt x="13693" y="8183"/>
                  </a:lnTo>
                  <a:cubicBezTo>
                    <a:pt x="14775" y="7883"/>
                    <a:pt x="14775" y="6350"/>
                    <a:pt x="13693" y="6050"/>
                  </a:cubicBezTo>
                  <a:lnTo>
                    <a:pt x="10195" y="5078"/>
                  </a:lnTo>
                  <a:cubicBezTo>
                    <a:pt x="9822" y="4973"/>
                    <a:pt x="9529" y="4683"/>
                    <a:pt x="9426" y="4307"/>
                  </a:cubicBezTo>
                  <a:lnTo>
                    <a:pt x="8454" y="811"/>
                  </a:lnTo>
                  <a:cubicBezTo>
                    <a:pt x="8304" y="270"/>
                    <a:pt x="7846" y="0"/>
                    <a:pt x="7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961908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p31"/>
          <p:cNvSpPr txBox="1">
            <a:spLocks noGrp="1"/>
          </p:cNvSpPr>
          <p:nvPr>
            <p:ph type="ctrTitle"/>
          </p:nvPr>
        </p:nvSpPr>
        <p:spPr>
          <a:xfrm>
            <a:off x="2429925" y="713333"/>
            <a:ext cx="4284000" cy="13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88" name="Google Shape;1788;p31"/>
          <p:cNvSpPr txBox="1">
            <a:spLocks noGrp="1"/>
          </p:cNvSpPr>
          <p:nvPr>
            <p:ph type="subTitle" idx="1"/>
          </p:nvPr>
        </p:nvSpPr>
        <p:spPr>
          <a:xfrm>
            <a:off x="2425050" y="2092967"/>
            <a:ext cx="4293900" cy="12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789" name="Google Shape;1789;p31"/>
          <p:cNvSpPr txBox="1"/>
          <p:nvPr/>
        </p:nvSpPr>
        <p:spPr>
          <a:xfrm>
            <a:off x="2508150" y="4731100"/>
            <a:ext cx="4110600" cy="7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>
              <a:spcBef>
                <a:spcPts val="300"/>
              </a:spcBef>
              <a:buClr>
                <a:srgbClr val="000000"/>
              </a:buClr>
              <a:buFont typeface="Arial"/>
              <a:buNone/>
            </a:pP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CREDITS: This presentation template was created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, and includes icons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 b="1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 </a:t>
            </a:r>
            <a:r>
              <a:rPr lang="en" sz="1000" kern="0">
                <a:solidFill>
                  <a:srgbClr val="2E3244"/>
                </a:solidFill>
                <a:latin typeface="Archivo"/>
                <a:ea typeface="Archivo"/>
                <a:cs typeface="Archivo"/>
                <a:sym typeface="Archivo"/>
              </a:rPr>
              <a:t>and infographics &amp; images by </a:t>
            </a:r>
            <a:r>
              <a:rPr lang="en" sz="1000" b="1" kern="0">
                <a:solidFill>
                  <a:srgbClr val="2E3244"/>
                </a:solidFill>
                <a:uFill>
                  <a:noFill/>
                </a:uFill>
                <a:latin typeface="Archivo"/>
                <a:ea typeface="Archivo"/>
                <a:cs typeface="Archivo"/>
                <a:sym typeface="Archivo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 kern="0">
              <a:solidFill>
                <a:srgbClr val="2E3244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790" name="Google Shape;1790;p31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1" name="Google Shape;1791;p31"/>
          <p:cNvSpPr/>
          <p:nvPr/>
        </p:nvSpPr>
        <p:spPr>
          <a:xfrm>
            <a:off x="8428900" y="22293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2" name="Google Shape;1792;p31"/>
          <p:cNvSpPr/>
          <p:nvPr/>
        </p:nvSpPr>
        <p:spPr>
          <a:xfrm>
            <a:off x="6174400" y="33982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3" name="Google Shape;1793;p31"/>
          <p:cNvSpPr/>
          <p:nvPr/>
        </p:nvSpPr>
        <p:spPr>
          <a:xfrm>
            <a:off x="8037038" y="1805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4" name="Google Shape;1794;p31"/>
          <p:cNvSpPr/>
          <p:nvPr/>
        </p:nvSpPr>
        <p:spPr>
          <a:xfrm>
            <a:off x="1179225" y="52396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95" name="Google Shape;1795;p31"/>
          <p:cNvSpPr/>
          <p:nvPr/>
        </p:nvSpPr>
        <p:spPr>
          <a:xfrm>
            <a:off x="2107513" y="62349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96" name="Google Shape;1796;p31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797" name="Google Shape;179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9" name="Google Shape;1799;p31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00" name="Google Shape;180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02" name="Google Shape;1802;p31"/>
          <p:cNvSpPr/>
          <p:nvPr/>
        </p:nvSpPr>
        <p:spPr>
          <a:xfrm>
            <a:off x="1971825" y="38857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3" name="Google Shape;1803;p31"/>
          <p:cNvSpPr/>
          <p:nvPr/>
        </p:nvSpPr>
        <p:spPr>
          <a:xfrm>
            <a:off x="389838" y="305550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4" name="Google Shape;1804;p31"/>
          <p:cNvSpPr/>
          <p:nvPr/>
        </p:nvSpPr>
        <p:spPr>
          <a:xfrm flipH="1">
            <a:off x="7170599" y="51380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05" name="Google Shape;1805;p31"/>
          <p:cNvSpPr/>
          <p:nvPr/>
        </p:nvSpPr>
        <p:spPr>
          <a:xfrm flipH="1">
            <a:off x="6112686" y="618926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06" name="Google Shape;1806;p31"/>
          <p:cNvGrpSpPr/>
          <p:nvPr/>
        </p:nvGrpSpPr>
        <p:grpSpPr>
          <a:xfrm rot="1395296" flipH="1">
            <a:off x="8395582" y="5241497"/>
            <a:ext cx="1125601" cy="1448003"/>
            <a:chOff x="1916850" y="6986125"/>
            <a:chExt cx="674375" cy="650650"/>
          </a:xfrm>
        </p:grpSpPr>
        <p:sp>
          <p:nvSpPr>
            <p:cNvPr id="1807" name="Google Shape;1807;p31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9" name="Google Shape;1809;p31"/>
          <p:cNvGrpSpPr/>
          <p:nvPr/>
        </p:nvGrpSpPr>
        <p:grpSpPr>
          <a:xfrm flipH="1">
            <a:off x="7747348" y="6270212"/>
            <a:ext cx="1605948" cy="790741"/>
            <a:chOff x="1311650" y="4534700"/>
            <a:chExt cx="636700" cy="235125"/>
          </a:xfrm>
        </p:grpSpPr>
        <p:sp>
          <p:nvSpPr>
            <p:cNvPr id="1810" name="Google Shape;1810;p31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2" name="Google Shape;1812;p31"/>
          <p:cNvSpPr/>
          <p:nvPr/>
        </p:nvSpPr>
        <p:spPr>
          <a:xfrm flipH="1">
            <a:off x="6838149" y="5568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3" name="Google Shape;1813;p31"/>
          <p:cNvSpPr/>
          <p:nvPr/>
        </p:nvSpPr>
        <p:spPr>
          <a:xfrm flipH="1">
            <a:off x="8694486" y="444341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4" name="Google Shape;1814;p31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5" name="Google Shape;1815;p31"/>
          <p:cNvSpPr/>
          <p:nvPr/>
        </p:nvSpPr>
        <p:spPr>
          <a:xfrm flipH="1">
            <a:off x="1282011" y="20161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6" name="Google Shape;1816;p31"/>
          <p:cNvSpPr/>
          <p:nvPr/>
        </p:nvSpPr>
        <p:spPr>
          <a:xfrm flipH="1">
            <a:off x="2384024" y="204374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710767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" name="Google Shape;1818;p32"/>
          <p:cNvSpPr/>
          <p:nvPr/>
        </p:nvSpPr>
        <p:spPr>
          <a:xfrm rot="-8316869" flipH="1">
            <a:off x="-836531" y="4898399"/>
            <a:ext cx="2851949" cy="2576135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32"/>
          <p:cNvSpPr/>
          <p:nvPr/>
        </p:nvSpPr>
        <p:spPr>
          <a:xfrm rot="-1584662" flipH="1">
            <a:off x="451168" y="600885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0" name="Google Shape;1820;p32"/>
          <p:cNvSpPr/>
          <p:nvPr/>
        </p:nvSpPr>
        <p:spPr>
          <a:xfrm rot="-1584662" flipH="1">
            <a:off x="240724" y="5243131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1" name="Google Shape;1821;p32"/>
          <p:cNvSpPr/>
          <p:nvPr/>
        </p:nvSpPr>
        <p:spPr>
          <a:xfrm rot="-1584662" flipH="1">
            <a:off x="1088778" y="59812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2" name="Google Shape;1822;p32"/>
          <p:cNvSpPr/>
          <p:nvPr/>
        </p:nvSpPr>
        <p:spPr>
          <a:xfrm flipH="1">
            <a:off x="7369306" y="63998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3" name="Google Shape;1823;p32"/>
          <p:cNvSpPr/>
          <p:nvPr/>
        </p:nvSpPr>
        <p:spPr>
          <a:xfrm flipH="1">
            <a:off x="6743469" y="62349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4" name="Google Shape;1824;p32"/>
          <p:cNvGrpSpPr/>
          <p:nvPr/>
        </p:nvGrpSpPr>
        <p:grpSpPr>
          <a:xfrm rot="1395296" flipH="1">
            <a:off x="8319989" y="5278073"/>
            <a:ext cx="1125601" cy="1448003"/>
            <a:chOff x="1916850" y="6986125"/>
            <a:chExt cx="674375" cy="650650"/>
          </a:xfrm>
        </p:grpSpPr>
        <p:sp>
          <p:nvSpPr>
            <p:cNvPr id="1825" name="Google Shape;1825;p32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27" name="Google Shape;1827;p32"/>
          <p:cNvGrpSpPr/>
          <p:nvPr/>
        </p:nvGrpSpPr>
        <p:grpSpPr>
          <a:xfrm flipH="1">
            <a:off x="7671755" y="6306788"/>
            <a:ext cx="1605948" cy="790741"/>
            <a:chOff x="1311650" y="4534700"/>
            <a:chExt cx="636700" cy="235125"/>
          </a:xfrm>
        </p:grpSpPr>
        <p:sp>
          <p:nvSpPr>
            <p:cNvPr id="1828" name="Google Shape;1828;p3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30" name="Google Shape;1830;p32"/>
          <p:cNvSpPr/>
          <p:nvPr/>
        </p:nvSpPr>
        <p:spPr>
          <a:xfrm flipH="1">
            <a:off x="8744531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1" name="Google Shape;1831;p32"/>
          <p:cNvSpPr/>
          <p:nvPr/>
        </p:nvSpPr>
        <p:spPr>
          <a:xfrm flipH="1">
            <a:off x="8468019" y="45098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2" name="Google Shape;1832;p32"/>
          <p:cNvSpPr/>
          <p:nvPr/>
        </p:nvSpPr>
        <p:spPr>
          <a:xfrm rot="10665941">
            <a:off x="7583330" y="-486361"/>
            <a:ext cx="2606226" cy="239939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3" name="Google Shape;1833;p32"/>
          <p:cNvSpPr/>
          <p:nvPr/>
        </p:nvSpPr>
        <p:spPr>
          <a:xfrm rot="-10665712" flipH="1">
            <a:off x="-922740" y="-389449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4" name="Google Shape;1834;p32"/>
          <p:cNvSpPr/>
          <p:nvPr/>
        </p:nvSpPr>
        <p:spPr>
          <a:xfrm rot="-1584662" flipH="1">
            <a:off x="346099" y="110799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5" name="Google Shape;1835;p32"/>
          <p:cNvSpPr/>
          <p:nvPr/>
        </p:nvSpPr>
        <p:spPr>
          <a:xfrm rot="-1584662" flipH="1">
            <a:off x="8699693" y="336283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6" name="Google Shape;1836;p32"/>
          <p:cNvSpPr/>
          <p:nvPr/>
        </p:nvSpPr>
        <p:spPr>
          <a:xfrm rot="-1584662" flipH="1">
            <a:off x="212878" y="932147"/>
            <a:ext cx="276528" cy="355204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746124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" name="Google Shape;1838;p33"/>
          <p:cNvSpPr/>
          <p:nvPr/>
        </p:nvSpPr>
        <p:spPr>
          <a:xfrm>
            <a:off x="1481675" y="63998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39" name="Google Shape;1839;p33"/>
          <p:cNvSpPr/>
          <p:nvPr/>
        </p:nvSpPr>
        <p:spPr>
          <a:xfrm>
            <a:off x="2107513" y="623497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0" name="Google Shape;1840;p33"/>
          <p:cNvGrpSpPr/>
          <p:nvPr/>
        </p:nvGrpSpPr>
        <p:grpSpPr>
          <a:xfrm rot="-1395296">
            <a:off x="-318088" y="5278073"/>
            <a:ext cx="1125601" cy="1448003"/>
            <a:chOff x="1916850" y="6986125"/>
            <a:chExt cx="674375" cy="650650"/>
          </a:xfrm>
        </p:grpSpPr>
        <p:sp>
          <p:nvSpPr>
            <p:cNvPr id="1841" name="Google Shape;1841;p33"/>
            <p:cNvSpPr/>
            <p:nvPr/>
          </p:nvSpPr>
          <p:spPr>
            <a:xfrm>
              <a:off x="1916850" y="6986125"/>
              <a:ext cx="674375" cy="650650"/>
            </a:xfrm>
            <a:custGeom>
              <a:avLst/>
              <a:gdLst/>
              <a:ahLst/>
              <a:cxnLst/>
              <a:rect l="l" t="t" r="r" b="b"/>
              <a:pathLst>
                <a:path w="26975" h="26026" extrusionOk="0">
                  <a:moveTo>
                    <a:pt x="26975" y="1"/>
                  </a:moveTo>
                  <a:lnTo>
                    <a:pt x="26975" y="1"/>
                  </a:lnTo>
                  <a:cubicBezTo>
                    <a:pt x="26022" y="994"/>
                    <a:pt x="24520" y="1511"/>
                    <a:pt x="23109" y="1651"/>
                  </a:cubicBezTo>
                  <a:cubicBezTo>
                    <a:pt x="22531" y="1708"/>
                    <a:pt x="21951" y="1721"/>
                    <a:pt x="21370" y="1721"/>
                  </a:cubicBezTo>
                  <a:cubicBezTo>
                    <a:pt x="20916" y="1721"/>
                    <a:pt x="20462" y="1713"/>
                    <a:pt x="20009" y="1713"/>
                  </a:cubicBezTo>
                  <a:cubicBezTo>
                    <a:pt x="19137" y="1713"/>
                    <a:pt x="18268" y="1741"/>
                    <a:pt x="17412" y="1906"/>
                  </a:cubicBezTo>
                  <a:cubicBezTo>
                    <a:pt x="15377" y="2295"/>
                    <a:pt x="13504" y="3482"/>
                    <a:pt x="12283" y="5160"/>
                  </a:cubicBezTo>
                  <a:cubicBezTo>
                    <a:pt x="11063" y="6836"/>
                    <a:pt x="10504" y="8983"/>
                    <a:pt x="10756" y="11041"/>
                  </a:cubicBezTo>
                  <a:cubicBezTo>
                    <a:pt x="9845" y="10509"/>
                    <a:pt x="8800" y="10257"/>
                    <a:pt x="7749" y="10257"/>
                  </a:cubicBezTo>
                  <a:cubicBezTo>
                    <a:pt x="5744" y="10257"/>
                    <a:pt x="3717" y="11176"/>
                    <a:pt x="2556" y="12824"/>
                  </a:cubicBezTo>
                  <a:cubicBezTo>
                    <a:pt x="1182" y="14773"/>
                    <a:pt x="1045" y="17310"/>
                    <a:pt x="997" y="19695"/>
                  </a:cubicBezTo>
                  <a:cubicBezTo>
                    <a:pt x="956" y="21846"/>
                    <a:pt x="917" y="24105"/>
                    <a:pt x="0" y="26026"/>
                  </a:cubicBezTo>
                  <a:cubicBezTo>
                    <a:pt x="551" y="25554"/>
                    <a:pt x="1334" y="25307"/>
                    <a:pt x="2075" y="25282"/>
                  </a:cubicBezTo>
                  <a:cubicBezTo>
                    <a:pt x="2127" y="25280"/>
                    <a:pt x="2179" y="25279"/>
                    <a:pt x="2230" y="25279"/>
                  </a:cubicBezTo>
                  <a:cubicBezTo>
                    <a:pt x="3288" y="25279"/>
                    <a:pt x="4323" y="25598"/>
                    <a:pt x="5368" y="25760"/>
                  </a:cubicBezTo>
                  <a:cubicBezTo>
                    <a:pt x="5708" y="25811"/>
                    <a:pt x="6059" y="25843"/>
                    <a:pt x="6407" y="25843"/>
                  </a:cubicBezTo>
                  <a:cubicBezTo>
                    <a:pt x="7188" y="25843"/>
                    <a:pt x="7958" y="25681"/>
                    <a:pt x="8565" y="25209"/>
                  </a:cubicBezTo>
                  <a:cubicBezTo>
                    <a:pt x="9239" y="24685"/>
                    <a:pt x="9610" y="23844"/>
                    <a:pt x="9743" y="22997"/>
                  </a:cubicBezTo>
                  <a:cubicBezTo>
                    <a:pt x="9875" y="22149"/>
                    <a:pt x="9788" y="21288"/>
                    <a:pt x="9705" y="20434"/>
                  </a:cubicBezTo>
                  <a:lnTo>
                    <a:pt x="9705" y="20434"/>
                  </a:lnTo>
                  <a:cubicBezTo>
                    <a:pt x="10660" y="22107"/>
                    <a:pt x="12597" y="23090"/>
                    <a:pt x="14507" y="23090"/>
                  </a:cubicBezTo>
                  <a:cubicBezTo>
                    <a:pt x="15317" y="23090"/>
                    <a:pt x="16121" y="22913"/>
                    <a:pt x="16844" y="22538"/>
                  </a:cubicBezTo>
                  <a:cubicBezTo>
                    <a:pt x="19280" y="21271"/>
                    <a:pt x="20400" y="17966"/>
                    <a:pt x="19232" y="15483"/>
                  </a:cubicBezTo>
                  <a:lnTo>
                    <a:pt x="19232" y="15483"/>
                  </a:lnTo>
                  <a:cubicBezTo>
                    <a:pt x="19413" y="15503"/>
                    <a:pt x="19595" y="15512"/>
                    <a:pt x="19776" y="15512"/>
                  </a:cubicBezTo>
                  <a:cubicBezTo>
                    <a:pt x="21101" y="15512"/>
                    <a:pt x="22422" y="15009"/>
                    <a:pt x="23402" y="14117"/>
                  </a:cubicBezTo>
                  <a:cubicBezTo>
                    <a:pt x="25410" y="12294"/>
                    <a:pt x="25746" y="9299"/>
                    <a:pt x="25842" y="6589"/>
                  </a:cubicBezTo>
                  <a:cubicBezTo>
                    <a:pt x="25926" y="4351"/>
                    <a:pt x="25992" y="1953"/>
                    <a:pt x="269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1954650" y="7037425"/>
              <a:ext cx="602300" cy="554025"/>
            </a:xfrm>
            <a:custGeom>
              <a:avLst/>
              <a:gdLst/>
              <a:ahLst/>
              <a:cxnLst/>
              <a:rect l="l" t="t" r="r" b="b"/>
              <a:pathLst>
                <a:path w="24092" h="22161" extrusionOk="0">
                  <a:moveTo>
                    <a:pt x="23871" y="0"/>
                  </a:moveTo>
                  <a:cubicBezTo>
                    <a:pt x="23839" y="0"/>
                    <a:pt x="23805" y="13"/>
                    <a:pt x="23775" y="43"/>
                  </a:cubicBezTo>
                  <a:cubicBezTo>
                    <a:pt x="22063" y="1718"/>
                    <a:pt x="19549" y="2004"/>
                    <a:pt x="17437" y="2930"/>
                  </a:cubicBezTo>
                  <a:cubicBezTo>
                    <a:pt x="15190" y="3916"/>
                    <a:pt x="13244" y="5633"/>
                    <a:pt x="12192" y="7872"/>
                  </a:cubicBezTo>
                  <a:cubicBezTo>
                    <a:pt x="11602" y="9123"/>
                    <a:pt x="11322" y="10498"/>
                    <a:pt x="11378" y="11879"/>
                  </a:cubicBezTo>
                  <a:cubicBezTo>
                    <a:pt x="10536" y="11693"/>
                    <a:pt x="9660" y="11568"/>
                    <a:pt x="8793" y="11568"/>
                  </a:cubicBezTo>
                  <a:cubicBezTo>
                    <a:pt x="7530" y="11568"/>
                    <a:pt x="6288" y="11833"/>
                    <a:pt x="5204" y="12562"/>
                  </a:cubicBezTo>
                  <a:cubicBezTo>
                    <a:pt x="3351" y="13808"/>
                    <a:pt x="2421" y="15972"/>
                    <a:pt x="1687" y="17996"/>
                  </a:cubicBezTo>
                  <a:cubicBezTo>
                    <a:pt x="1205" y="19321"/>
                    <a:pt x="763" y="20672"/>
                    <a:pt x="70" y="21908"/>
                  </a:cubicBezTo>
                  <a:cubicBezTo>
                    <a:pt x="0" y="22033"/>
                    <a:pt x="110" y="22160"/>
                    <a:pt x="215" y="22160"/>
                  </a:cubicBezTo>
                  <a:cubicBezTo>
                    <a:pt x="258" y="22160"/>
                    <a:pt x="300" y="22139"/>
                    <a:pt x="329" y="22087"/>
                  </a:cubicBezTo>
                  <a:cubicBezTo>
                    <a:pt x="1477" y="20047"/>
                    <a:pt x="1934" y="17711"/>
                    <a:pt x="3022" y="15643"/>
                  </a:cubicBezTo>
                  <a:cubicBezTo>
                    <a:pt x="3504" y="14730"/>
                    <a:pt x="4107" y="13860"/>
                    <a:pt x="4900" y="13187"/>
                  </a:cubicBezTo>
                  <a:cubicBezTo>
                    <a:pt x="5726" y="12487"/>
                    <a:pt x="6727" y="12077"/>
                    <a:pt x="7799" y="11938"/>
                  </a:cubicBezTo>
                  <a:cubicBezTo>
                    <a:pt x="8130" y="11895"/>
                    <a:pt x="8464" y="11875"/>
                    <a:pt x="8798" y="11875"/>
                  </a:cubicBezTo>
                  <a:cubicBezTo>
                    <a:pt x="9703" y="11875"/>
                    <a:pt x="10611" y="12019"/>
                    <a:pt x="11488" y="12225"/>
                  </a:cubicBezTo>
                  <a:cubicBezTo>
                    <a:pt x="11505" y="12229"/>
                    <a:pt x="11522" y="12231"/>
                    <a:pt x="11538" y="12231"/>
                  </a:cubicBezTo>
                  <a:cubicBezTo>
                    <a:pt x="11636" y="12231"/>
                    <a:pt x="11704" y="12156"/>
                    <a:pt x="11697" y="12047"/>
                  </a:cubicBezTo>
                  <a:cubicBezTo>
                    <a:pt x="11517" y="9487"/>
                    <a:pt x="12649" y="6982"/>
                    <a:pt x="14493" y="5240"/>
                  </a:cubicBezTo>
                  <a:cubicBezTo>
                    <a:pt x="15361" y="4421"/>
                    <a:pt x="16371" y="3757"/>
                    <a:pt x="17458" y="3267"/>
                  </a:cubicBezTo>
                  <a:cubicBezTo>
                    <a:pt x="18505" y="2794"/>
                    <a:pt x="19615" y="2491"/>
                    <a:pt x="20698" y="2113"/>
                  </a:cubicBezTo>
                  <a:cubicBezTo>
                    <a:pt x="21888" y="1699"/>
                    <a:pt x="23066" y="1177"/>
                    <a:pt x="23978" y="284"/>
                  </a:cubicBezTo>
                  <a:cubicBezTo>
                    <a:pt x="24091" y="174"/>
                    <a:pt x="23990" y="0"/>
                    <a:pt x="23871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3" name="Google Shape;1843;p33"/>
          <p:cNvGrpSpPr/>
          <p:nvPr/>
        </p:nvGrpSpPr>
        <p:grpSpPr>
          <a:xfrm>
            <a:off x="-150208" y="6306788"/>
            <a:ext cx="1605948" cy="790741"/>
            <a:chOff x="1311650" y="4534700"/>
            <a:chExt cx="636700" cy="235125"/>
          </a:xfrm>
        </p:grpSpPr>
        <p:sp>
          <p:nvSpPr>
            <p:cNvPr id="1844" name="Google Shape;1844;p33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6" name="Google Shape;1846;p33"/>
          <p:cNvSpPr/>
          <p:nvPr/>
        </p:nvSpPr>
        <p:spPr>
          <a:xfrm>
            <a:off x="106450" y="38764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7" name="Google Shape;1847;p33"/>
          <p:cNvSpPr/>
          <p:nvPr/>
        </p:nvSpPr>
        <p:spPr>
          <a:xfrm>
            <a:off x="382963" y="45098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48" name="Google Shape;1848;p33"/>
          <p:cNvSpPr/>
          <p:nvPr/>
        </p:nvSpPr>
        <p:spPr>
          <a:xfrm rot="10665712">
            <a:off x="7560698" y="5355197"/>
            <a:ext cx="2140387" cy="197035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49" name="Google Shape;1849;p33"/>
          <p:cNvGrpSpPr/>
          <p:nvPr/>
        </p:nvGrpSpPr>
        <p:grpSpPr>
          <a:xfrm>
            <a:off x="7495587" y="4509823"/>
            <a:ext cx="1045407" cy="1922911"/>
            <a:chOff x="567250" y="2825675"/>
            <a:chExt cx="936325" cy="1291700"/>
          </a:xfrm>
        </p:grpSpPr>
        <p:grpSp>
          <p:nvGrpSpPr>
            <p:cNvPr id="1850" name="Google Shape;185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851" name="Google Shape;185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6" name="Google Shape;185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7" name="Google Shape;185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8" name="Google Shape;186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9" name="Google Shape;186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4" name="Google Shape;187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5" name="Google Shape;187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0" name="Google Shape;188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1" name="Google Shape;188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2" name="Google Shape;188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3" name="Google Shape;188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4" name="Google Shape;188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5" name="Google Shape;188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6" name="Google Shape;188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7" name="Google Shape;188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89" name="Google Shape;188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0" name="Google Shape;189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1" name="Google Shape;189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2" name="Google Shape;189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3" name="Google Shape;189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4" name="Google Shape;189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5" name="Google Shape;189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6" name="Google Shape;189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7" name="Google Shape;189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8" name="Google Shape;189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99" name="Google Shape;189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900" name="Google Shape;1900;p33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1901" name="Google Shape;1901;p33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2" name="Google Shape;1902;p33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3" name="Google Shape;1903;p33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4" name="Google Shape;1904;p33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5" name="Google Shape;1905;p33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6" name="Google Shape;1906;p33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7" name="Google Shape;1907;p33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8" name="Google Shape;1908;p33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09" name="Google Shape;1909;p33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0" name="Google Shape;1910;p33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1" name="Google Shape;1911;p33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2" name="Google Shape;1912;p33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3" name="Google Shape;1913;p33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4" name="Google Shape;1914;p33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5" name="Google Shape;1915;p33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6" name="Google Shape;1916;p33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7" name="Google Shape;1917;p33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8" name="Google Shape;1918;p33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19" name="Google Shape;1919;p33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0" name="Google Shape;1920;p33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1" name="Google Shape;1921;p33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2" name="Google Shape;1922;p33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3" name="Google Shape;1923;p33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33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33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3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7" name="Google Shape;1927;p33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8" name="Google Shape;1928;p33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33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33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33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33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3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4" name="Google Shape;1934;p33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5" name="Google Shape;1935;p33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33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33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33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39" name="Google Shape;1939;p33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0" name="Google Shape;1940;p33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33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33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33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33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5" name="Google Shape;1945;p33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33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33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33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33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950" name="Google Shape;1950;p33"/>
          <p:cNvSpPr/>
          <p:nvPr/>
        </p:nvSpPr>
        <p:spPr>
          <a:xfrm>
            <a:off x="6775238" y="50765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1" name="Google Shape;1951;p33"/>
          <p:cNvSpPr/>
          <p:nvPr/>
        </p:nvSpPr>
        <p:spPr>
          <a:xfrm>
            <a:off x="8599500" y="44143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2" name="Google Shape;1952;p33"/>
          <p:cNvSpPr/>
          <p:nvPr/>
        </p:nvSpPr>
        <p:spPr>
          <a:xfrm rot="10027243">
            <a:off x="6393192" y="-833123"/>
            <a:ext cx="4286751" cy="3584649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3" name="Google Shape;1953;p33"/>
          <p:cNvSpPr/>
          <p:nvPr/>
        </p:nvSpPr>
        <p:spPr>
          <a:xfrm rot="-790658" flipH="1">
            <a:off x="-1044251" y="-1146797"/>
            <a:ext cx="4204528" cy="3516297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4" name="Google Shape;1954;p33"/>
          <p:cNvSpPr/>
          <p:nvPr/>
        </p:nvSpPr>
        <p:spPr>
          <a:xfrm>
            <a:off x="8441425" y="14726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5" name="Google Shape;1955;p33"/>
          <p:cNvSpPr/>
          <p:nvPr/>
        </p:nvSpPr>
        <p:spPr>
          <a:xfrm>
            <a:off x="7051738" y="6245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6" name="Google Shape;1956;p33"/>
          <p:cNvSpPr/>
          <p:nvPr/>
        </p:nvSpPr>
        <p:spPr>
          <a:xfrm>
            <a:off x="382963" y="13136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7" name="Google Shape;1957;p33"/>
          <p:cNvSpPr/>
          <p:nvPr/>
        </p:nvSpPr>
        <p:spPr>
          <a:xfrm>
            <a:off x="1713375" y="4337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8" name="Google Shape;1958;p33"/>
          <p:cNvSpPr/>
          <p:nvPr/>
        </p:nvSpPr>
        <p:spPr>
          <a:xfrm>
            <a:off x="7573713" y="16688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59" name="Google Shape;1959;p33"/>
          <p:cNvSpPr/>
          <p:nvPr/>
        </p:nvSpPr>
        <p:spPr>
          <a:xfrm>
            <a:off x="1304038" y="131363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842031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32" Type="http://schemas.openxmlformats.org/officeDocument/2006/relationships/slideLayout" Target="../slideLayouts/slideLayout63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slideLayout" Target="../slideLayouts/slideLayout62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26" Type="http://schemas.openxmlformats.org/officeDocument/2006/relationships/slideLayout" Target="../slideLayouts/slideLayout89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5" Type="http://schemas.openxmlformats.org/officeDocument/2006/relationships/slideLayout" Target="../slideLayouts/slideLayout88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29" Type="http://schemas.openxmlformats.org/officeDocument/2006/relationships/slideLayout" Target="../slideLayouts/slideLayout92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slideLayout" Target="../slideLayouts/slideLayout87.xml"/><Relationship Id="rId32" Type="http://schemas.openxmlformats.org/officeDocument/2006/relationships/slideLayout" Target="../slideLayouts/slideLayout95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28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31" Type="http://schemas.openxmlformats.org/officeDocument/2006/relationships/slideLayout" Target="../slideLayouts/slideLayout94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Relationship Id="rId27" Type="http://schemas.openxmlformats.org/officeDocument/2006/relationships/slideLayout" Target="../slideLayouts/slideLayout90.xml"/><Relationship Id="rId30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79921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98033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  <p:sldLayoutId id="2147483720" r:id="rId27"/>
    <p:sldLayoutId id="2147483721" r:id="rId28"/>
    <p:sldLayoutId id="2147483722" r:id="rId29"/>
    <p:sldLayoutId id="2147483723" r:id="rId30"/>
    <p:sldLayoutId id="2147483724" r:id="rId31"/>
    <p:sldLayoutId id="2147483725" r:id="rId3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60000"/>
            <a:lumOff val="4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593367"/>
            <a:ext cx="8520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Quicksand"/>
              <a:buNone/>
              <a:defRPr sz="3500" b="1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536633"/>
            <a:ext cx="85206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●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chivo"/>
              <a:buChar char="○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rchivo"/>
              <a:buChar char="■"/>
              <a:defRPr>
                <a:solidFill>
                  <a:schemeClr val="dk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8054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  <p:sldLayoutId id="2147483754" r:id="rId28"/>
    <p:sldLayoutId id="2147483755" r:id="rId29"/>
    <p:sldLayoutId id="2147483756" r:id="rId30"/>
    <p:sldLayoutId id="2147483757" r:id="rId31"/>
    <p:sldLayoutId id="2147483758" r:id="rId3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37"/>
          <p:cNvSpPr/>
          <p:nvPr/>
        </p:nvSpPr>
        <p:spPr>
          <a:xfrm>
            <a:off x="5081000" y="93998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72" name="Google Shape;1972;p37"/>
          <p:cNvSpPr/>
          <p:nvPr/>
        </p:nvSpPr>
        <p:spPr>
          <a:xfrm>
            <a:off x="5639425" y="534215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73" name="Google Shape;1973;p37"/>
          <p:cNvSpPr/>
          <p:nvPr/>
        </p:nvSpPr>
        <p:spPr>
          <a:xfrm>
            <a:off x="8521025" y="592506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74" name="Google Shape;1974;p37"/>
          <p:cNvSpPr txBox="1">
            <a:spLocks noGrp="1"/>
          </p:cNvSpPr>
          <p:nvPr>
            <p:ph type="ctrTitle"/>
          </p:nvPr>
        </p:nvSpPr>
        <p:spPr>
          <a:xfrm>
            <a:off x="715100" y="1413900"/>
            <a:ext cx="4447500" cy="3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th-TH" sz="4400" dirty="0"/>
              <a:t>ประเมินมาตรฐาน</a:t>
            </a:r>
            <a:r>
              <a:rPr lang="en-US" sz="4800" dirty="0"/>
              <a:t/>
            </a:r>
            <a:br>
              <a:rPr lang="en-US" sz="4800" dirty="0"/>
            </a:br>
            <a:r>
              <a:rPr lang="th-TH" sz="3200" dirty="0" smtClean="0">
                <a:solidFill>
                  <a:schemeClr val="tx2">
                    <a:lumMod val="75000"/>
                  </a:schemeClr>
                </a:solidFill>
              </a:rPr>
              <a:t>คลินิกทันตก</a:t>
            </a:r>
            <a:r>
              <a:rPr lang="th-TH" sz="3200" dirty="0" err="1" smtClean="0">
                <a:solidFill>
                  <a:schemeClr val="tx2">
                    <a:lumMod val="75000"/>
                  </a:schemeClr>
                </a:solidFill>
              </a:rPr>
              <a:t>รรม</a:t>
            </a:r>
            <a:r>
              <a:rPr lang="th-TH" sz="3200" dirty="0" smtClean="0">
                <a:solidFill>
                  <a:schemeClr val="tx2">
                    <a:lumMod val="75000"/>
                  </a:schemeClr>
                </a:solidFill>
              </a:rPr>
              <a:t>ในหน่วย      บริการสุขภาพปฐมภูมิ</a:t>
            </a:r>
            <a:endParaRPr lang="en-US" sz="3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975" name="Google Shape;1975;p37"/>
          <p:cNvSpPr txBox="1">
            <a:spLocks noGrp="1"/>
          </p:cNvSpPr>
          <p:nvPr>
            <p:ph type="subTitle" idx="1"/>
          </p:nvPr>
        </p:nvSpPr>
        <p:spPr>
          <a:xfrm>
            <a:off x="1374800" y="5300231"/>
            <a:ext cx="37062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b="1" dirty="0" smtClean="0"/>
              <a:t>โรงพยาบาลอ่างทอง2</a:t>
            </a:r>
            <a:endParaRPr b="1" dirty="0"/>
          </a:p>
        </p:txBody>
      </p:sp>
      <p:sp>
        <p:nvSpPr>
          <p:cNvPr id="2199" name="Google Shape;2199;p37"/>
          <p:cNvSpPr/>
          <p:nvPr/>
        </p:nvSpPr>
        <p:spPr>
          <a:xfrm>
            <a:off x="927225" y="1015018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00" name="Google Shape;2200;p37"/>
          <p:cNvSpPr/>
          <p:nvPr/>
        </p:nvSpPr>
        <p:spPr>
          <a:xfrm>
            <a:off x="323850" y="42358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3" name="ตัวแทนรูปภาพ 2"/>
          <p:cNvPicPr>
            <a:picLocks noGrp="1" noChangeAspect="1"/>
          </p:cNvPicPr>
          <p:nvPr>
            <p:ph type="pic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90" r="32190"/>
          <a:stretch>
            <a:fillRect/>
          </a:stretch>
        </p:blipFill>
        <p:spPr>
          <a:xfrm>
            <a:off x="5081005" y="1312277"/>
            <a:ext cx="4010275" cy="4073331"/>
          </a:xfrm>
        </p:spPr>
      </p:pic>
      <p:grpSp>
        <p:nvGrpSpPr>
          <p:cNvPr id="1976" name="Google Shape;1976;p37"/>
          <p:cNvGrpSpPr/>
          <p:nvPr/>
        </p:nvGrpSpPr>
        <p:grpSpPr>
          <a:xfrm flipH="1">
            <a:off x="7364309" y="4049464"/>
            <a:ext cx="1358446" cy="2399613"/>
            <a:chOff x="-2873000" y="4913075"/>
            <a:chExt cx="2008050" cy="2660325"/>
          </a:xfrm>
        </p:grpSpPr>
        <p:grpSp>
          <p:nvGrpSpPr>
            <p:cNvPr id="1977" name="Google Shape;1977;p37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1978" name="Google Shape;1978;p37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37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37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1" name="Google Shape;1981;p37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2" name="Google Shape;1982;p37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37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37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37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37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7" name="Google Shape;1987;p37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8" name="Google Shape;1988;p37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37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37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37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37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3" name="Google Shape;1993;p37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4" name="Google Shape;1994;p37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37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37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37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37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99" name="Google Shape;1999;p37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0" name="Google Shape;2000;p37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37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37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37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37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5" name="Google Shape;2005;p37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6" name="Google Shape;2006;p37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37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37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37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37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1" name="Google Shape;2011;p37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2" name="Google Shape;2012;p37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37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37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37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37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37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8" name="Google Shape;2018;p37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37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37"/>
              <p:cNvSpPr/>
              <p:nvPr/>
            </p:nvSpPr>
            <p:spPr>
              <a:xfrm>
                <a:off x="-205275" y="6789850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37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37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37"/>
              <p:cNvSpPr/>
              <p:nvPr/>
            </p:nvSpPr>
            <p:spPr>
              <a:xfrm>
                <a:off x="198175" y="6761050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4" name="Google Shape;2024;p37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37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37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37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37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29" name="Google Shape;2029;p37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0" name="Google Shape;2030;p37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37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37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37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37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5" name="Google Shape;2035;p37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6" name="Google Shape;2036;p37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37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37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37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37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1" name="Google Shape;2041;p37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37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37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37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37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37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37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37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37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37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37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37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37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37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37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37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37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37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37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7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37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37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37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37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37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37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7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37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37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37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1" name="Google Shape;2071;p37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2" name="Google Shape;2072;p37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37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37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37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37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7" name="Google Shape;2077;p37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8" name="Google Shape;2078;p37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9" name="Google Shape;2079;p37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37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1" name="Google Shape;2081;p37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2" name="Google Shape;2082;p37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3" name="Google Shape;2083;p37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4" name="Google Shape;2084;p37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5" name="Google Shape;2085;p37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6" name="Google Shape;2086;p37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87" name="Google Shape;2087;p37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088" name="Google Shape;2088;p37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0" name="Google Shape;2110;p37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1" name="Google Shape;2111;p37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rgbClr val="C3D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-196037" y="6789858"/>
                <a:ext cx="306450" cy="306319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2" name="Google Shape;2132;p37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3" name="Google Shape;2133;p37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4" name="Google Shape;2134;p37"/>
              <p:cNvSpPr/>
              <p:nvPr/>
            </p:nvSpPr>
            <p:spPr>
              <a:xfrm>
                <a:off x="207410" y="6761050"/>
                <a:ext cx="30645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37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37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37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8" name="Google Shape;2138;p37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39" name="Google Shape;2139;p37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7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37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37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37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4" name="Google Shape;2144;p37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5" name="Google Shape;2145;p37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6" name="Google Shape;2146;p37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37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37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37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37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1" name="Google Shape;2151;p37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2" name="Google Shape;2152;p37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37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37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37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37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7" name="Google Shape;2157;p37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8" name="Google Shape;2158;p37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37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37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37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37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3" name="Google Shape;2163;p37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4" name="Google Shape;2164;p37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5" name="Google Shape;2165;p37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6" name="Google Shape;2166;p37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37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37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37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0" name="Google Shape;2170;p37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37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2" name="Google Shape;2172;p37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3" name="Google Shape;2173;p37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37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5" name="Google Shape;2175;p37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6" name="Google Shape;2176;p37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37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8" name="Google Shape;2178;p37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79" name="Google Shape;2179;p37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0" name="Google Shape;2180;p37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1" name="Google Shape;2181;p37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2" name="Google Shape;2182;p37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3" name="Google Shape;2183;p37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4" name="Google Shape;2184;p37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5" name="Google Shape;2185;p37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37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7" name="Google Shape;2187;p37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8" name="Google Shape;2188;p37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37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37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37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37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3" name="Google Shape;2193;p37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4" name="Google Shape;2194;p37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5" name="Google Shape;2195;p37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37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7" name="Google Shape;2197;p37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98" name="Google Shape;2198;p37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3138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40"/>
          <p:cNvSpPr txBox="1">
            <a:spLocks noGrp="1"/>
          </p:cNvSpPr>
          <p:nvPr>
            <p:ph type="title"/>
          </p:nvPr>
        </p:nvSpPr>
        <p:spPr>
          <a:xfrm>
            <a:off x="2213748" y="-454495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5400" dirty="0">
                <a:solidFill>
                  <a:schemeClr val="tx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1"/>
                </a:solidFill>
                <a:latin typeface="Angsana New" pitchFamily="18" charset="-34"/>
                <a:cs typeface="Angsana New" pitchFamily="18" charset="-34"/>
              </a:rPr>
              <a:t>ที่ 3</a:t>
            </a:r>
            <a:endParaRPr sz="5400" dirty="0">
              <a:solidFill>
                <a:schemeClr val="tx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236" name="Google Shape;2236;p40"/>
          <p:cNvSpPr txBox="1">
            <a:spLocks noGrp="1"/>
          </p:cNvSpPr>
          <p:nvPr>
            <p:ph type="subTitle" idx="1"/>
          </p:nvPr>
        </p:nvSpPr>
        <p:spPr>
          <a:xfrm>
            <a:off x="1876417" y="1801109"/>
            <a:ext cx="5448300" cy="15435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2400" dirty="0" smtClean="0">
                <a:solidFill>
                  <a:schemeClr val="accent1"/>
                </a:solidFill>
              </a:rPr>
              <a:t> ผู้ช่วย</a:t>
            </a:r>
            <a:r>
              <a:rPr lang="th-TH" sz="2400" dirty="0">
                <a:solidFill>
                  <a:schemeClr val="accent1"/>
                </a:solidFill>
              </a:rPr>
              <a:t>งานทันตก</a:t>
            </a:r>
            <a:r>
              <a:rPr lang="th-TH" sz="2400" dirty="0" err="1">
                <a:solidFill>
                  <a:schemeClr val="accent1"/>
                </a:solidFill>
              </a:rPr>
              <a:t>รรม</a:t>
            </a:r>
            <a:r>
              <a:rPr lang="th-TH" sz="2400" dirty="0">
                <a:solidFill>
                  <a:schemeClr val="accent1"/>
                </a:solidFill>
              </a:rPr>
              <a:t>มีสัดส่วนเหมาะสม</a:t>
            </a:r>
            <a:r>
              <a:rPr lang="th-TH" sz="2400" dirty="0" smtClean="0">
                <a:solidFill>
                  <a:schemeClr val="accent1"/>
                </a:solidFill>
              </a:rPr>
              <a:t>กับ</a:t>
            </a:r>
            <a:r>
              <a:rPr lang="th-TH" sz="2400" dirty="0" err="1" smtClean="0">
                <a:solidFill>
                  <a:schemeClr val="accent1"/>
                </a:solidFill>
              </a:rPr>
              <a:t>ทันต</a:t>
            </a:r>
            <a:r>
              <a:rPr lang="th-TH" sz="2400" dirty="0">
                <a:solidFill>
                  <a:schemeClr val="accent1"/>
                </a:solidFill>
              </a:rPr>
              <a:t>บุคลากรผู้ให้บริการ</a:t>
            </a:r>
            <a:endParaRPr lang="en-US" sz="2400" dirty="0">
              <a:solidFill>
                <a:schemeClr val="accent1"/>
              </a:solidFill>
            </a:endParaRPr>
          </a:p>
        </p:txBody>
      </p:sp>
      <p:grpSp>
        <p:nvGrpSpPr>
          <p:cNvPr id="2237" name="Google Shape;2237;p40"/>
          <p:cNvGrpSpPr/>
          <p:nvPr/>
        </p:nvGrpSpPr>
        <p:grpSpPr>
          <a:xfrm rot="-935068">
            <a:off x="-260257" y="5813170"/>
            <a:ext cx="2329633" cy="1147071"/>
            <a:chOff x="1311650" y="4534700"/>
            <a:chExt cx="636700" cy="235125"/>
          </a:xfrm>
        </p:grpSpPr>
        <p:sp>
          <p:nvSpPr>
            <p:cNvPr id="2238" name="Google Shape;2238;p40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0" name="Google Shape;2240;p40"/>
          <p:cNvSpPr/>
          <p:nvPr/>
        </p:nvSpPr>
        <p:spPr>
          <a:xfrm flipH="1">
            <a:off x="1247010" y="502276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40"/>
          <p:cNvSpPr/>
          <p:nvPr/>
        </p:nvSpPr>
        <p:spPr>
          <a:xfrm flipH="1">
            <a:off x="3178073" y="100524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40"/>
          <p:cNvSpPr/>
          <p:nvPr/>
        </p:nvSpPr>
        <p:spPr>
          <a:xfrm flipH="1">
            <a:off x="7731460" y="115481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40"/>
          <p:cNvSpPr/>
          <p:nvPr/>
        </p:nvSpPr>
        <p:spPr>
          <a:xfrm flipH="1">
            <a:off x="546635" y="19854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44" name="Google Shape;2244;p40"/>
          <p:cNvGrpSpPr/>
          <p:nvPr/>
        </p:nvGrpSpPr>
        <p:grpSpPr>
          <a:xfrm flipH="1">
            <a:off x="6800652" y="2789017"/>
            <a:ext cx="2233755" cy="3945795"/>
            <a:chOff x="-2873000" y="4913075"/>
            <a:chExt cx="2008050" cy="2660325"/>
          </a:xfrm>
        </p:grpSpPr>
        <p:grpSp>
          <p:nvGrpSpPr>
            <p:cNvPr id="2245" name="Google Shape;2245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246" name="Google Shape;2246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0"/>
              <p:cNvSpPr/>
              <p:nvPr/>
            </p:nvSpPr>
            <p:spPr>
              <a:xfrm>
                <a:off x="-205275" y="6789850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0"/>
              <p:cNvSpPr/>
              <p:nvPr/>
            </p:nvSpPr>
            <p:spPr>
              <a:xfrm>
                <a:off x="198175" y="6761050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3" name="Google Shape;2303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357" name="Google Shape;2357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rgbClr val="C3D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-196037" y="6789858"/>
                <a:ext cx="306450" cy="306319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207410" y="6761050"/>
                <a:ext cx="30645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8" name="Google Shape;2418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9" name="Google Shape;2419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5" name="Google Shape;2425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0" name="Google Shape;2430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1" name="Google Shape;2431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2" name="Google Shape;2432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3" name="Google Shape;2433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8" name="Google Shape;2438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9" name="Google Shape;2439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0" name="Google Shape;2440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1" name="Google Shape;2441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1" name="Google Shape;2451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3" name="Google Shape;2453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4" name="Google Shape;2454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5" name="Google Shape;2455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6" name="Google Shape;2456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9" name="Google Shape;2459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0" name="Google Shape;2460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1" name="Google Shape;2461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3" name="Google Shape;2463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4" name="Google Shape;2464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5" name="Google Shape;2465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467" name="Google Shape;2467;p40"/>
          <p:cNvSpPr/>
          <p:nvPr/>
        </p:nvSpPr>
        <p:spPr>
          <a:xfrm flipH="1">
            <a:off x="5866398" y="61446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" name="สี่เหลี่ยมผืนผ้า 2"/>
          <p:cNvSpPr/>
          <p:nvPr/>
        </p:nvSpPr>
        <p:spPr>
          <a:xfrm>
            <a:off x="2286000" y="2951956"/>
            <a:ext cx="4572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 smtClean="0">
                <a:latin typeface="Angsana New" pitchFamily="18" charset="-34"/>
                <a:cs typeface="Angsana New" pitchFamily="18" charset="-34"/>
              </a:rPr>
              <a:t>-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 จำนวน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ผู้ช่วยงานทันตก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ในหน่วยบริการปฐม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ภูมิ</a:t>
            </a:r>
            <a:r>
              <a:rPr lang="en-US" dirty="0" smtClean="0">
                <a:latin typeface="Angsana New" pitchFamily="18" charset="-34"/>
                <a:cs typeface="Angsana New" pitchFamily="18" charset="-34"/>
              </a:rPr>
              <a:t> = </a:t>
            </a:r>
            <a:r>
              <a:rPr lang="en-US" dirty="0">
                <a:latin typeface="Angsana New" pitchFamily="18" charset="-34"/>
                <a:cs typeface="Angsana New" pitchFamily="18" charset="-34"/>
              </a:rPr>
              <a:t>0</a:t>
            </a:r>
          </a:p>
        </p:txBody>
      </p:sp>
      <p:sp>
        <p:nvSpPr>
          <p:cNvPr id="4" name="สี่เหลี่ยมผืนผ้า 3"/>
          <p:cNvSpPr/>
          <p:nvPr/>
        </p:nvSpPr>
        <p:spPr>
          <a:xfrm>
            <a:off x="2286000" y="4273491"/>
            <a:ext cx="4572000" cy="138499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 smtClean="0">
                <a:latin typeface="Angsana New" pitchFamily="18" charset="-34"/>
                <a:cs typeface="Angsana New" pitchFamily="18" charset="-34"/>
              </a:rPr>
              <a:t>- 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สัดส่วน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ผู้ช่วยงานทันตก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ต่อ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ทันต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บุคลากรผู้ให้บริการใช้การเทียบกับยู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นิต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ทำ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ฟัน</a:t>
            </a:r>
            <a:r>
              <a:rPr lang="en-US" dirty="0" smtClean="0">
                <a:latin typeface="Angsana New" pitchFamily="18" charset="-34"/>
                <a:cs typeface="Angsana New" pitchFamily="18" charset="-34"/>
              </a:rPr>
              <a:t> =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 มี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ยู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นิต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ทำฟัน แต่ไม่มีผู้ช่วย 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 </a:t>
            </a:r>
            <a:endParaRPr lang="en-US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39" name="Google Shape;9240;p85"/>
          <p:cNvSpPr/>
          <p:nvPr/>
        </p:nvSpPr>
        <p:spPr>
          <a:xfrm>
            <a:off x="3702303" y="3402136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241" name="Google Shape;9240;p85"/>
          <p:cNvSpPr/>
          <p:nvPr/>
        </p:nvSpPr>
        <p:spPr>
          <a:xfrm>
            <a:off x="4405702" y="5231920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  <p:grpSp>
        <p:nvGrpSpPr>
          <p:cNvPr id="242" name="Google Shape;9237;p85"/>
          <p:cNvGrpSpPr/>
          <p:nvPr/>
        </p:nvGrpSpPr>
        <p:grpSpPr>
          <a:xfrm>
            <a:off x="4995016" y="5200346"/>
            <a:ext cx="329732" cy="320964"/>
            <a:chOff x="5223609" y="3731112"/>
            <a:chExt cx="371782" cy="274285"/>
          </a:xfrm>
        </p:grpSpPr>
        <p:sp>
          <p:nvSpPr>
            <p:cNvPr id="243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4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248" name="Google Shape;4615;p72"/>
          <p:cNvGrpSpPr/>
          <p:nvPr/>
        </p:nvGrpSpPr>
        <p:grpSpPr>
          <a:xfrm>
            <a:off x="4171079" y="6103923"/>
            <a:ext cx="801842" cy="436676"/>
            <a:chOff x="721682" y="4063172"/>
            <a:chExt cx="376370" cy="218781"/>
          </a:xfrm>
        </p:grpSpPr>
        <p:sp>
          <p:nvSpPr>
            <p:cNvPr id="249" name="Google Shape;4616;p72"/>
            <p:cNvSpPr/>
            <p:nvPr/>
          </p:nvSpPr>
          <p:spPr>
            <a:xfrm>
              <a:off x="1039618" y="4098865"/>
              <a:ext cx="58433" cy="147720"/>
            </a:xfrm>
            <a:custGeom>
              <a:avLst/>
              <a:gdLst/>
              <a:ahLst/>
              <a:cxnLst/>
              <a:rect l="l" t="t" r="r" b="b"/>
              <a:pathLst>
                <a:path w="2161" h="5463" extrusionOk="0">
                  <a:moveTo>
                    <a:pt x="247" y="0"/>
                  </a:moveTo>
                  <a:cubicBezTo>
                    <a:pt x="0" y="31"/>
                    <a:pt x="0" y="371"/>
                    <a:pt x="247" y="401"/>
                  </a:cubicBezTo>
                  <a:cubicBezTo>
                    <a:pt x="1050" y="401"/>
                    <a:pt x="1729" y="1049"/>
                    <a:pt x="1759" y="1883"/>
                  </a:cubicBezTo>
                  <a:lnTo>
                    <a:pt x="1759" y="3580"/>
                  </a:lnTo>
                  <a:cubicBezTo>
                    <a:pt x="1729" y="4383"/>
                    <a:pt x="1081" y="5061"/>
                    <a:pt x="247" y="5061"/>
                  </a:cubicBezTo>
                  <a:cubicBezTo>
                    <a:pt x="0" y="5061"/>
                    <a:pt x="0" y="5463"/>
                    <a:pt x="247" y="5463"/>
                  </a:cubicBezTo>
                  <a:cubicBezTo>
                    <a:pt x="1297" y="5463"/>
                    <a:pt x="2161" y="4599"/>
                    <a:pt x="2161" y="3580"/>
                  </a:cubicBezTo>
                  <a:lnTo>
                    <a:pt x="2161" y="1883"/>
                  </a:lnTo>
                  <a:cubicBezTo>
                    <a:pt x="2161" y="833"/>
                    <a:pt x="1297" y="0"/>
                    <a:pt x="247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617;p72"/>
            <p:cNvSpPr/>
            <p:nvPr/>
          </p:nvSpPr>
          <p:spPr>
            <a:xfrm>
              <a:off x="721682" y="4098865"/>
              <a:ext cx="58433" cy="147720"/>
            </a:xfrm>
            <a:custGeom>
              <a:avLst/>
              <a:gdLst/>
              <a:ahLst/>
              <a:cxnLst/>
              <a:rect l="l" t="t" r="r" b="b"/>
              <a:pathLst>
                <a:path w="2161" h="5463" extrusionOk="0">
                  <a:moveTo>
                    <a:pt x="1883" y="0"/>
                  </a:moveTo>
                  <a:cubicBezTo>
                    <a:pt x="833" y="0"/>
                    <a:pt x="0" y="833"/>
                    <a:pt x="0" y="1883"/>
                  </a:cubicBezTo>
                  <a:lnTo>
                    <a:pt x="0" y="3580"/>
                  </a:lnTo>
                  <a:cubicBezTo>
                    <a:pt x="0" y="4599"/>
                    <a:pt x="833" y="5463"/>
                    <a:pt x="1883" y="5463"/>
                  </a:cubicBezTo>
                  <a:cubicBezTo>
                    <a:pt x="2160" y="5463"/>
                    <a:pt x="2160" y="5061"/>
                    <a:pt x="1883" y="5061"/>
                  </a:cubicBezTo>
                  <a:cubicBezTo>
                    <a:pt x="1080" y="5061"/>
                    <a:pt x="401" y="4383"/>
                    <a:pt x="401" y="3580"/>
                  </a:cubicBezTo>
                  <a:lnTo>
                    <a:pt x="401" y="1883"/>
                  </a:lnTo>
                  <a:cubicBezTo>
                    <a:pt x="401" y="1049"/>
                    <a:pt x="1080" y="401"/>
                    <a:pt x="1883" y="401"/>
                  </a:cubicBezTo>
                  <a:cubicBezTo>
                    <a:pt x="2129" y="371"/>
                    <a:pt x="2129" y="31"/>
                    <a:pt x="1883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618;p72"/>
            <p:cNvSpPr/>
            <p:nvPr/>
          </p:nvSpPr>
          <p:spPr>
            <a:xfrm>
              <a:off x="772571" y="4063172"/>
              <a:ext cx="273753" cy="218781"/>
            </a:xfrm>
            <a:custGeom>
              <a:avLst/>
              <a:gdLst/>
              <a:ahLst/>
              <a:cxnLst/>
              <a:rect l="l" t="t" r="r" b="b"/>
              <a:pathLst>
                <a:path w="10124" h="8091" extrusionOk="0">
                  <a:moveTo>
                    <a:pt x="5062" y="1"/>
                  </a:moveTo>
                  <a:cubicBezTo>
                    <a:pt x="3395" y="1"/>
                    <a:pt x="1729" y="286"/>
                    <a:pt x="124" y="857"/>
                  </a:cubicBezTo>
                  <a:cubicBezTo>
                    <a:pt x="62" y="857"/>
                    <a:pt x="1" y="950"/>
                    <a:pt x="1" y="1012"/>
                  </a:cubicBezTo>
                  <a:lnTo>
                    <a:pt x="1" y="7060"/>
                  </a:lnTo>
                  <a:cubicBezTo>
                    <a:pt x="1" y="7153"/>
                    <a:pt x="62" y="7215"/>
                    <a:pt x="155" y="7246"/>
                  </a:cubicBezTo>
                  <a:cubicBezTo>
                    <a:pt x="1917" y="7813"/>
                    <a:pt x="3482" y="8090"/>
                    <a:pt x="5045" y="8090"/>
                  </a:cubicBezTo>
                  <a:cubicBezTo>
                    <a:pt x="6630" y="8090"/>
                    <a:pt x="8213" y="7805"/>
                    <a:pt x="10000" y="7246"/>
                  </a:cubicBezTo>
                  <a:cubicBezTo>
                    <a:pt x="10062" y="7215"/>
                    <a:pt x="10123" y="7153"/>
                    <a:pt x="10123" y="7060"/>
                  </a:cubicBezTo>
                  <a:lnTo>
                    <a:pt x="10123" y="1012"/>
                  </a:lnTo>
                  <a:cubicBezTo>
                    <a:pt x="10123" y="950"/>
                    <a:pt x="10062" y="857"/>
                    <a:pt x="10000" y="857"/>
                  </a:cubicBezTo>
                  <a:cubicBezTo>
                    <a:pt x="8395" y="286"/>
                    <a:pt x="6728" y="1"/>
                    <a:pt x="50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619;p72"/>
            <p:cNvSpPr/>
            <p:nvPr/>
          </p:nvSpPr>
          <p:spPr>
            <a:xfrm>
              <a:off x="773409" y="4063524"/>
              <a:ext cx="166080" cy="218105"/>
            </a:xfrm>
            <a:custGeom>
              <a:avLst/>
              <a:gdLst/>
              <a:ahLst/>
              <a:cxnLst/>
              <a:rect l="l" t="t" r="r" b="b"/>
              <a:pathLst>
                <a:path w="6142" h="8066" extrusionOk="0">
                  <a:moveTo>
                    <a:pt x="5042" y="0"/>
                  </a:moveTo>
                  <a:cubicBezTo>
                    <a:pt x="3367" y="0"/>
                    <a:pt x="1693" y="287"/>
                    <a:pt x="124" y="844"/>
                  </a:cubicBezTo>
                  <a:cubicBezTo>
                    <a:pt x="31" y="844"/>
                    <a:pt x="0" y="937"/>
                    <a:pt x="0" y="999"/>
                  </a:cubicBezTo>
                  <a:lnTo>
                    <a:pt x="0" y="7047"/>
                  </a:lnTo>
                  <a:cubicBezTo>
                    <a:pt x="0" y="7140"/>
                    <a:pt x="31" y="7202"/>
                    <a:pt x="124" y="7233"/>
                  </a:cubicBezTo>
                  <a:cubicBezTo>
                    <a:pt x="1749" y="7800"/>
                    <a:pt x="3438" y="8066"/>
                    <a:pt x="5138" y="8066"/>
                  </a:cubicBezTo>
                  <a:cubicBezTo>
                    <a:pt x="5472" y="8066"/>
                    <a:pt x="5807" y="8055"/>
                    <a:pt x="6142" y="8035"/>
                  </a:cubicBezTo>
                  <a:cubicBezTo>
                    <a:pt x="4815" y="7912"/>
                    <a:pt x="3550" y="7634"/>
                    <a:pt x="2284" y="7233"/>
                  </a:cubicBezTo>
                  <a:cubicBezTo>
                    <a:pt x="2222" y="7202"/>
                    <a:pt x="2161" y="7140"/>
                    <a:pt x="2161" y="7047"/>
                  </a:cubicBezTo>
                  <a:lnTo>
                    <a:pt x="2161" y="999"/>
                  </a:lnTo>
                  <a:cubicBezTo>
                    <a:pt x="2161" y="937"/>
                    <a:pt x="2192" y="844"/>
                    <a:pt x="2284" y="844"/>
                  </a:cubicBezTo>
                  <a:cubicBezTo>
                    <a:pt x="3519" y="381"/>
                    <a:pt x="4815" y="134"/>
                    <a:pt x="6142" y="42"/>
                  </a:cubicBezTo>
                  <a:cubicBezTo>
                    <a:pt x="5776" y="14"/>
                    <a:pt x="5409" y="0"/>
                    <a:pt x="5042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620;p72"/>
            <p:cNvSpPr/>
            <p:nvPr/>
          </p:nvSpPr>
          <p:spPr>
            <a:xfrm>
              <a:off x="795933" y="4088374"/>
              <a:ext cx="227839" cy="167945"/>
            </a:xfrm>
            <a:custGeom>
              <a:avLst/>
              <a:gdLst/>
              <a:ahLst/>
              <a:cxnLst/>
              <a:rect l="l" t="t" r="r" b="b"/>
              <a:pathLst>
                <a:path w="8426" h="6211" extrusionOk="0">
                  <a:moveTo>
                    <a:pt x="4216" y="0"/>
                  </a:moveTo>
                  <a:cubicBezTo>
                    <a:pt x="3851" y="0"/>
                    <a:pt x="3484" y="17"/>
                    <a:pt x="3118" y="49"/>
                  </a:cubicBezTo>
                  <a:lnTo>
                    <a:pt x="1328" y="728"/>
                  </a:lnTo>
                  <a:lnTo>
                    <a:pt x="1" y="1839"/>
                  </a:lnTo>
                  <a:lnTo>
                    <a:pt x="62" y="2024"/>
                  </a:lnTo>
                  <a:lnTo>
                    <a:pt x="1" y="2271"/>
                  </a:lnTo>
                  <a:lnTo>
                    <a:pt x="1" y="3042"/>
                  </a:lnTo>
                  <a:lnTo>
                    <a:pt x="62" y="3227"/>
                  </a:lnTo>
                  <a:lnTo>
                    <a:pt x="1" y="3443"/>
                  </a:lnTo>
                  <a:lnTo>
                    <a:pt x="1" y="4122"/>
                  </a:lnTo>
                  <a:lnTo>
                    <a:pt x="93" y="4308"/>
                  </a:lnTo>
                  <a:lnTo>
                    <a:pt x="1" y="4554"/>
                  </a:lnTo>
                  <a:lnTo>
                    <a:pt x="1328" y="5480"/>
                  </a:lnTo>
                  <a:lnTo>
                    <a:pt x="2778" y="6128"/>
                  </a:lnTo>
                  <a:cubicBezTo>
                    <a:pt x="3250" y="6183"/>
                    <a:pt x="3723" y="6210"/>
                    <a:pt x="4196" y="6210"/>
                  </a:cubicBezTo>
                  <a:cubicBezTo>
                    <a:pt x="5581" y="6210"/>
                    <a:pt x="6960" y="5979"/>
                    <a:pt x="8272" y="5542"/>
                  </a:cubicBezTo>
                  <a:cubicBezTo>
                    <a:pt x="8364" y="5511"/>
                    <a:pt x="8426" y="5419"/>
                    <a:pt x="8426" y="5357"/>
                  </a:cubicBezTo>
                  <a:lnTo>
                    <a:pt x="8426" y="4554"/>
                  </a:lnTo>
                  <a:lnTo>
                    <a:pt x="8303" y="4338"/>
                  </a:lnTo>
                  <a:lnTo>
                    <a:pt x="8426" y="4122"/>
                  </a:lnTo>
                  <a:lnTo>
                    <a:pt x="8426" y="3443"/>
                  </a:lnTo>
                  <a:lnTo>
                    <a:pt x="8303" y="3227"/>
                  </a:lnTo>
                  <a:lnTo>
                    <a:pt x="8426" y="3042"/>
                  </a:lnTo>
                  <a:lnTo>
                    <a:pt x="8426" y="2271"/>
                  </a:lnTo>
                  <a:lnTo>
                    <a:pt x="8303" y="2055"/>
                  </a:lnTo>
                  <a:lnTo>
                    <a:pt x="8426" y="1839"/>
                  </a:lnTo>
                  <a:lnTo>
                    <a:pt x="8426" y="882"/>
                  </a:lnTo>
                  <a:cubicBezTo>
                    <a:pt x="8426" y="789"/>
                    <a:pt x="8364" y="728"/>
                    <a:pt x="8272" y="697"/>
                  </a:cubicBezTo>
                  <a:cubicBezTo>
                    <a:pt x="6977" y="233"/>
                    <a:pt x="5604" y="0"/>
                    <a:pt x="4216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621;p72"/>
            <p:cNvSpPr/>
            <p:nvPr/>
          </p:nvSpPr>
          <p:spPr>
            <a:xfrm>
              <a:off x="795095" y="4088292"/>
              <a:ext cx="228677" cy="167756"/>
            </a:xfrm>
            <a:custGeom>
              <a:avLst/>
              <a:gdLst/>
              <a:ahLst/>
              <a:cxnLst/>
              <a:rect l="l" t="t" r="r" b="b"/>
              <a:pathLst>
                <a:path w="8457" h="6204" extrusionOk="0">
                  <a:moveTo>
                    <a:pt x="4190" y="0"/>
                  </a:moveTo>
                  <a:cubicBezTo>
                    <a:pt x="2819" y="0"/>
                    <a:pt x="1442" y="227"/>
                    <a:pt x="155" y="700"/>
                  </a:cubicBezTo>
                  <a:cubicBezTo>
                    <a:pt x="63" y="700"/>
                    <a:pt x="1" y="792"/>
                    <a:pt x="1" y="854"/>
                  </a:cubicBezTo>
                  <a:lnTo>
                    <a:pt x="1" y="5329"/>
                  </a:lnTo>
                  <a:cubicBezTo>
                    <a:pt x="1" y="5422"/>
                    <a:pt x="63" y="5483"/>
                    <a:pt x="155" y="5514"/>
                  </a:cubicBezTo>
                  <a:cubicBezTo>
                    <a:pt x="1500" y="5981"/>
                    <a:pt x="2943" y="6203"/>
                    <a:pt x="4375" y="6203"/>
                  </a:cubicBezTo>
                  <a:cubicBezTo>
                    <a:pt x="4553" y="6203"/>
                    <a:pt x="4731" y="6200"/>
                    <a:pt x="4908" y="6193"/>
                  </a:cubicBezTo>
                  <a:cubicBezTo>
                    <a:pt x="3735" y="6101"/>
                    <a:pt x="2593" y="5885"/>
                    <a:pt x="1482" y="5514"/>
                  </a:cubicBezTo>
                  <a:cubicBezTo>
                    <a:pt x="1390" y="5483"/>
                    <a:pt x="1328" y="5422"/>
                    <a:pt x="1328" y="5329"/>
                  </a:cubicBezTo>
                  <a:lnTo>
                    <a:pt x="1328" y="5144"/>
                  </a:lnTo>
                  <a:cubicBezTo>
                    <a:pt x="1359" y="5020"/>
                    <a:pt x="1451" y="4959"/>
                    <a:pt x="1575" y="4959"/>
                  </a:cubicBezTo>
                  <a:cubicBezTo>
                    <a:pt x="2453" y="5149"/>
                    <a:pt x="3345" y="5243"/>
                    <a:pt x="4236" y="5243"/>
                  </a:cubicBezTo>
                  <a:cubicBezTo>
                    <a:pt x="5663" y="5243"/>
                    <a:pt x="7089" y="5002"/>
                    <a:pt x="8457" y="4527"/>
                  </a:cubicBezTo>
                  <a:lnTo>
                    <a:pt x="8457" y="4125"/>
                  </a:lnTo>
                  <a:cubicBezTo>
                    <a:pt x="7090" y="4593"/>
                    <a:pt x="5667" y="4834"/>
                    <a:pt x="4242" y="4834"/>
                  </a:cubicBezTo>
                  <a:cubicBezTo>
                    <a:pt x="3318" y="4834"/>
                    <a:pt x="2393" y="4733"/>
                    <a:pt x="1482" y="4527"/>
                  </a:cubicBezTo>
                  <a:cubicBezTo>
                    <a:pt x="1420" y="4527"/>
                    <a:pt x="1359" y="4434"/>
                    <a:pt x="1359" y="4341"/>
                  </a:cubicBezTo>
                  <a:lnTo>
                    <a:pt x="1359" y="3632"/>
                  </a:lnTo>
                  <a:cubicBezTo>
                    <a:pt x="1359" y="3539"/>
                    <a:pt x="1420" y="3446"/>
                    <a:pt x="1544" y="3446"/>
                  </a:cubicBezTo>
                  <a:lnTo>
                    <a:pt x="8457" y="3446"/>
                  </a:lnTo>
                  <a:lnTo>
                    <a:pt x="8457" y="3045"/>
                  </a:lnTo>
                  <a:lnTo>
                    <a:pt x="1544" y="3045"/>
                  </a:lnTo>
                  <a:cubicBezTo>
                    <a:pt x="1420" y="3045"/>
                    <a:pt x="1328" y="2953"/>
                    <a:pt x="1328" y="2860"/>
                  </a:cubicBezTo>
                  <a:lnTo>
                    <a:pt x="1359" y="2027"/>
                  </a:lnTo>
                  <a:cubicBezTo>
                    <a:pt x="1328" y="1934"/>
                    <a:pt x="1420" y="1873"/>
                    <a:pt x="1482" y="1842"/>
                  </a:cubicBezTo>
                  <a:cubicBezTo>
                    <a:pt x="2381" y="1635"/>
                    <a:pt x="3298" y="1534"/>
                    <a:pt x="4214" y="1534"/>
                  </a:cubicBezTo>
                  <a:cubicBezTo>
                    <a:pt x="5627" y="1534"/>
                    <a:pt x="7035" y="1775"/>
                    <a:pt x="8364" y="2243"/>
                  </a:cubicBezTo>
                  <a:cubicBezTo>
                    <a:pt x="8380" y="2258"/>
                    <a:pt x="8395" y="2266"/>
                    <a:pt x="8411" y="2266"/>
                  </a:cubicBezTo>
                  <a:cubicBezTo>
                    <a:pt x="8426" y="2266"/>
                    <a:pt x="8442" y="2258"/>
                    <a:pt x="8457" y="2243"/>
                  </a:cubicBezTo>
                  <a:lnTo>
                    <a:pt x="8457" y="1842"/>
                  </a:lnTo>
                  <a:cubicBezTo>
                    <a:pt x="7089" y="1367"/>
                    <a:pt x="5663" y="1126"/>
                    <a:pt x="4236" y="1126"/>
                  </a:cubicBezTo>
                  <a:cubicBezTo>
                    <a:pt x="3345" y="1126"/>
                    <a:pt x="2453" y="1220"/>
                    <a:pt x="1575" y="1410"/>
                  </a:cubicBezTo>
                  <a:cubicBezTo>
                    <a:pt x="1451" y="1410"/>
                    <a:pt x="1328" y="1317"/>
                    <a:pt x="1359" y="1224"/>
                  </a:cubicBezTo>
                  <a:lnTo>
                    <a:pt x="1359" y="854"/>
                  </a:lnTo>
                  <a:cubicBezTo>
                    <a:pt x="1328" y="792"/>
                    <a:pt x="1390" y="700"/>
                    <a:pt x="1482" y="700"/>
                  </a:cubicBezTo>
                  <a:cubicBezTo>
                    <a:pt x="2593" y="299"/>
                    <a:pt x="3735" y="83"/>
                    <a:pt x="4908" y="21"/>
                  </a:cubicBezTo>
                  <a:cubicBezTo>
                    <a:pt x="4669" y="7"/>
                    <a:pt x="4429" y="0"/>
                    <a:pt x="4190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99055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899592" y="2564904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ด้านโครงสร้างกายภาพ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ที่4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4789016" y="1470407"/>
            <a:ext cx="3639895" cy="3917212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6068891" y="1844833"/>
            <a:ext cx="108012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3600" b="1" dirty="0">
                <a:solidFill>
                  <a:schemeClr val="accent3">
                    <a:lumMod val="75000"/>
                  </a:schemeClr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</a:p>
        </p:txBody>
      </p:sp>
      <p:sp>
        <p:nvSpPr>
          <p:cNvPr id="12" name="Google Shape;9240;p85"/>
          <p:cNvSpPr/>
          <p:nvPr/>
        </p:nvSpPr>
        <p:spPr>
          <a:xfrm>
            <a:off x="6228171" y="2943681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4016;p72"/>
          <p:cNvGrpSpPr/>
          <p:nvPr/>
        </p:nvGrpSpPr>
        <p:grpSpPr>
          <a:xfrm>
            <a:off x="1738390" y="397987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78475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899592" y="2564904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ด้านโครงสร้างกายภาพ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ที่ 4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4324447" y="1988849"/>
            <a:ext cx="4392487" cy="34778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r>
              <a:rPr lang="th-TH" b="1" dirty="0" smtClean="0">
                <a:latin typeface="Angsana New" pitchFamily="18" charset="-34"/>
                <a:cs typeface="Angsana New" pitchFamily="18" charset="-34"/>
              </a:rPr>
              <a:t>มี</a:t>
            </a:r>
            <a:r>
              <a:rPr lang="th-TH" b="1" dirty="0">
                <a:latin typeface="Angsana New" pitchFamily="18" charset="-34"/>
                <a:cs typeface="Angsana New" pitchFamily="18" charset="-34"/>
              </a:rPr>
              <a:t>พื้นที่ห้องตรวจไม่น้อยกว่า</a:t>
            </a:r>
            <a:r>
              <a:rPr lang="en-US" b="1" dirty="0">
                <a:latin typeface="Angsana New" pitchFamily="18" charset="-34"/>
                <a:cs typeface="Angsana New" pitchFamily="18" charset="-34"/>
              </a:rPr>
              <a:t>9</a:t>
            </a:r>
            <a:r>
              <a:rPr lang="th-TH" b="1" dirty="0">
                <a:latin typeface="Angsana New" pitchFamily="18" charset="-34"/>
                <a:cs typeface="Angsana New" pitchFamily="18" charset="-34"/>
              </a:rPr>
              <a:t>ตารางเมตร กั้นเป็นสัดส่วน </a:t>
            </a:r>
            <a:r>
              <a:rPr lang="th-TH" b="1" dirty="0" smtClean="0">
                <a:latin typeface="Angsana New" pitchFamily="18" charset="-34"/>
                <a:cs typeface="Angsana New" pitchFamily="18" charset="-34"/>
              </a:rPr>
              <a:t>มิดชิด</a:t>
            </a:r>
          </a:p>
          <a:p>
            <a:pPr marL="342900" indent="-342900">
              <a:buFontTx/>
              <a:buChar char="-"/>
            </a:pPr>
            <a:r>
              <a:rPr lang="th-TH" b="1" dirty="0">
                <a:latin typeface="Angsana New" pitchFamily="18" charset="-34"/>
                <a:cs typeface="Angsana New" pitchFamily="18" charset="-34"/>
              </a:rPr>
              <a:t>มีพื้นที่สำหรับการสาธิตและฝึกแปรงฟัน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b="1" dirty="0">
                <a:latin typeface="Angsana New" pitchFamily="18" charset="-34"/>
                <a:cs typeface="Angsana New" pitchFamily="18" charset="-34"/>
              </a:rPr>
              <a:t>มีโต๊ะทำงานเจ้าหน้าที่แยกจากคลินิกบริการทันตก</a:t>
            </a:r>
            <a:r>
              <a:rPr lang="th-TH" b="1" dirty="0" err="1">
                <a:latin typeface="Angsana New" pitchFamily="18" charset="-34"/>
                <a:cs typeface="Angsana New" pitchFamily="18" charset="-34"/>
              </a:rPr>
              <a:t>รรม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b="1" dirty="0">
                <a:latin typeface="Angsana New" pitchFamily="18" charset="-34"/>
                <a:cs typeface="Angsana New" pitchFamily="18" charset="-34"/>
              </a:rPr>
              <a:t>การสัญจรและเคลื่อนย้ายผู้ป่วยทำได้โดยสะดวก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endParaRPr lang="en-US" sz="2400" dirty="0"/>
          </a:p>
        </p:txBody>
      </p:sp>
      <p:grpSp>
        <p:nvGrpSpPr>
          <p:cNvPr id="13" name="Google Shape;4016;p72"/>
          <p:cNvGrpSpPr/>
          <p:nvPr/>
        </p:nvGrpSpPr>
        <p:grpSpPr>
          <a:xfrm>
            <a:off x="1738390" y="397987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9237;p85"/>
          <p:cNvGrpSpPr/>
          <p:nvPr/>
        </p:nvGrpSpPr>
        <p:grpSpPr>
          <a:xfrm>
            <a:off x="7020272" y="2492897"/>
            <a:ext cx="329732" cy="276171"/>
            <a:chOff x="5223609" y="3731112"/>
            <a:chExt cx="371782" cy="274285"/>
          </a:xfrm>
        </p:grpSpPr>
        <p:sp>
          <p:nvSpPr>
            <p:cNvPr id="37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8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39" name="Google Shape;9237;p85"/>
          <p:cNvGrpSpPr/>
          <p:nvPr/>
        </p:nvGrpSpPr>
        <p:grpSpPr>
          <a:xfrm>
            <a:off x="6607731" y="3791221"/>
            <a:ext cx="329732" cy="276171"/>
            <a:chOff x="5223609" y="3731112"/>
            <a:chExt cx="371782" cy="274285"/>
          </a:xfrm>
        </p:grpSpPr>
        <p:sp>
          <p:nvSpPr>
            <p:cNvPr id="40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1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2" name="Google Shape;9237;p85"/>
          <p:cNvGrpSpPr/>
          <p:nvPr/>
        </p:nvGrpSpPr>
        <p:grpSpPr>
          <a:xfrm>
            <a:off x="8552063" y="2921469"/>
            <a:ext cx="329732" cy="276171"/>
            <a:chOff x="5223609" y="3731112"/>
            <a:chExt cx="371782" cy="274285"/>
          </a:xfrm>
        </p:grpSpPr>
        <p:sp>
          <p:nvSpPr>
            <p:cNvPr id="43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4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5" name="Google Shape;9237;p85"/>
          <p:cNvGrpSpPr/>
          <p:nvPr/>
        </p:nvGrpSpPr>
        <p:grpSpPr>
          <a:xfrm>
            <a:off x="5940152" y="4610545"/>
            <a:ext cx="329732" cy="276171"/>
            <a:chOff x="5223609" y="3731112"/>
            <a:chExt cx="371782" cy="274285"/>
          </a:xfrm>
        </p:grpSpPr>
        <p:sp>
          <p:nvSpPr>
            <p:cNvPr id="46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7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4916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899592" y="2564904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ด้านโครงสร้างกายภาพ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ที่ 4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4324447" y="1988840"/>
            <a:ext cx="4392487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		</a:t>
            </a:r>
            <a:endParaRPr lang="en-US" sz="2400" dirty="0" smtClean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>มี</a:t>
            </a: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แสงสว่างชัดเจนและเพียงพอต่อการปฏิบัติงาน</a:t>
            </a:r>
            <a:endParaRPr lang="en-US" sz="2400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ห้องตรวจมีอ่างฟอกมือชนิดไม่ใช้มือเปิดปิดน้ำ แยกจากอ่างล้างเครื่องมือ</a:t>
            </a:r>
            <a:endParaRPr lang="en-US" sz="2400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ความสูงของเพดานไม่ต่ำกว่า</a:t>
            </a:r>
            <a:r>
              <a:rPr lang="en-US" sz="2400" b="1" dirty="0">
                <a:latin typeface="Angsana New" pitchFamily="18" charset="-34"/>
                <a:cs typeface="Angsana New" pitchFamily="18" charset="-34"/>
              </a:rPr>
              <a:t>2.60</a:t>
            </a: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>เมตร</a:t>
            </a:r>
          </a:p>
          <a:p>
            <a:pPr marL="342900" indent="-342900">
              <a:buFontTx/>
              <a:buChar char="-"/>
            </a:pP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>มีบริเวณพื้นที่เพียงพอสำหรับให้ญาติและผู้ป่วย      นั่ง   รอ แยกจากบริเวณให้การรักษา</a:t>
            </a:r>
            <a:endParaRPr lang="en-US" sz="2400" b="1" dirty="0" smtClean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endParaRPr lang="en-US" sz="2400" b="1" dirty="0">
              <a:solidFill>
                <a:srgbClr val="2E3244"/>
              </a:solidFill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1738390" y="397987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5" name="Google Shape;9237;p85"/>
          <p:cNvGrpSpPr/>
          <p:nvPr/>
        </p:nvGrpSpPr>
        <p:grpSpPr>
          <a:xfrm>
            <a:off x="5724128" y="2780929"/>
            <a:ext cx="329732" cy="276171"/>
            <a:chOff x="5223609" y="3731112"/>
            <a:chExt cx="371782" cy="274285"/>
          </a:xfrm>
        </p:grpSpPr>
        <p:sp>
          <p:nvSpPr>
            <p:cNvPr id="46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7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8" name="Google Shape;9237;p85"/>
          <p:cNvGrpSpPr/>
          <p:nvPr/>
        </p:nvGrpSpPr>
        <p:grpSpPr>
          <a:xfrm>
            <a:off x="6948264" y="3518333"/>
            <a:ext cx="329732" cy="276171"/>
            <a:chOff x="5223609" y="3731112"/>
            <a:chExt cx="371782" cy="274285"/>
          </a:xfrm>
        </p:grpSpPr>
        <p:sp>
          <p:nvSpPr>
            <p:cNvPr id="49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50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51" name="Google Shape;9237;p85"/>
          <p:cNvGrpSpPr/>
          <p:nvPr/>
        </p:nvGrpSpPr>
        <p:grpSpPr>
          <a:xfrm>
            <a:off x="8028384" y="3855765"/>
            <a:ext cx="329732" cy="276171"/>
            <a:chOff x="5223609" y="3731112"/>
            <a:chExt cx="371782" cy="274285"/>
          </a:xfrm>
        </p:grpSpPr>
        <p:sp>
          <p:nvSpPr>
            <p:cNvPr id="52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53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54" name="Google Shape;9237;p85"/>
          <p:cNvGrpSpPr/>
          <p:nvPr/>
        </p:nvGrpSpPr>
        <p:grpSpPr>
          <a:xfrm>
            <a:off x="7698652" y="4576289"/>
            <a:ext cx="329732" cy="276171"/>
            <a:chOff x="5223609" y="3731112"/>
            <a:chExt cx="371782" cy="274285"/>
          </a:xfrm>
        </p:grpSpPr>
        <p:sp>
          <p:nvSpPr>
            <p:cNvPr id="55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56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6699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899592" y="2564904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ด้านโครงสร้างกายภาพ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ที่ 4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4324442" y="1988847"/>
            <a:ext cx="4496030" cy="2616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		</a:t>
            </a:r>
            <a:endParaRPr lang="en-US" sz="2400" dirty="0" smtClean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th-TH" b="1" dirty="0" smtClean="0">
                <a:latin typeface="Angsana New" pitchFamily="18" charset="-34"/>
                <a:cs typeface="Angsana New" pitchFamily="18" charset="-34"/>
              </a:rPr>
              <a:t>ติดตั้ง</a:t>
            </a:r>
            <a:r>
              <a:rPr lang="th-TH" b="1" dirty="0">
                <a:latin typeface="Angsana New" pitchFamily="18" charset="-34"/>
                <a:cs typeface="Angsana New" pitchFamily="18" charset="-34"/>
              </a:rPr>
              <a:t>เครื่องปรับอากาศ เพื่อประสิทธิภาพในการควบคุมการติดเชื้อ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th-TH" b="1" dirty="0">
                <a:latin typeface="Angsana New" pitchFamily="18" charset="-34"/>
                <a:cs typeface="Angsana New" pitchFamily="18" charset="-34"/>
              </a:rPr>
              <a:t>ติดตั้งเครื่องระบายอากาศ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 typeface="Arial" pitchFamily="34" charset="0"/>
              <a:buChar char="•"/>
            </a:pPr>
            <a:r>
              <a:rPr lang="th-TH" b="1" dirty="0">
                <a:latin typeface="Angsana New" pitchFamily="18" charset="-34"/>
                <a:cs typeface="Angsana New" pitchFamily="18" charset="-34"/>
              </a:rPr>
              <a:t>มีป้ายห้ามสูบบุหรี่ ให้ผู้รับบริการเห็นง่ายและชัดเจน</a:t>
            </a:r>
            <a:endParaRPr lang="en-US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1738390" y="397987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57" name="Google Shape;9237;p85"/>
          <p:cNvGrpSpPr/>
          <p:nvPr/>
        </p:nvGrpSpPr>
        <p:grpSpPr>
          <a:xfrm>
            <a:off x="7433082" y="2819473"/>
            <a:ext cx="329732" cy="276171"/>
            <a:chOff x="5223609" y="3731112"/>
            <a:chExt cx="371782" cy="274285"/>
          </a:xfrm>
        </p:grpSpPr>
        <p:sp>
          <p:nvSpPr>
            <p:cNvPr id="58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59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sp>
        <p:nvSpPr>
          <p:cNvPr id="60" name="Google Shape;9240;p85"/>
          <p:cNvSpPr/>
          <p:nvPr/>
        </p:nvSpPr>
        <p:spPr>
          <a:xfrm>
            <a:off x="7430218" y="3277856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61" name="Google Shape;9240;p85"/>
          <p:cNvSpPr/>
          <p:nvPr/>
        </p:nvSpPr>
        <p:spPr>
          <a:xfrm>
            <a:off x="6066602" y="4151228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660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899592" y="2564904"/>
            <a:ext cx="2907600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ด้านโครงสร้างกายภาพ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2"/>
                </a:solidFill>
                <a:latin typeface="Angsana New" pitchFamily="18" charset="-34"/>
                <a:cs typeface="Angsana New" pitchFamily="18" charset="-34"/>
              </a:rPr>
              <a:t>ที่ 4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4324442" y="1988840"/>
            <a:ext cx="449603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		</a:t>
            </a:r>
            <a:endParaRPr lang="en-US" sz="2400" dirty="0" smtClean="0">
              <a:latin typeface="Angsana New" pitchFamily="18" charset="-34"/>
              <a:cs typeface="Angsana New" pitchFamily="18" charset="-34"/>
            </a:endParaRPr>
          </a:p>
          <a:p>
            <a:pPr marL="457200" indent="-457200">
              <a:buFont typeface="Wingdings" pitchFamily="2" charset="2"/>
              <a:buChar char="§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มีเครื่องหมายหรือป้ายประกาศติดเปิดเผยในที่ผู้รับบริการเห็นได้ง่าย ให้รายละเอียดชัดเจนว่าเป็นหน่วยบริการทันตก</a:t>
            </a:r>
            <a:r>
              <a:rPr lang="th-TH" sz="2400" b="1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 แสดงรายชื่อ รูปถ่ายผู้ให้บริการ ตำแหน่งงาน วันและเวลาประจำการ แจ้งสิทธิประโยชน์ในการใช้บริการทันตก</a:t>
            </a:r>
            <a:r>
              <a:rPr lang="th-TH" sz="2400" b="1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 และสิทธิผู้ป่วย</a:t>
            </a:r>
            <a:endParaRPr lang="en-US" sz="24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1738390" y="397987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0" name="Google Shape;9237;p85"/>
          <p:cNvGrpSpPr/>
          <p:nvPr/>
        </p:nvGrpSpPr>
        <p:grpSpPr>
          <a:xfrm>
            <a:off x="7446124" y="4219197"/>
            <a:ext cx="329732" cy="276171"/>
            <a:chOff x="5223609" y="3731112"/>
            <a:chExt cx="371782" cy="274285"/>
          </a:xfrm>
        </p:grpSpPr>
        <p:sp>
          <p:nvSpPr>
            <p:cNvPr id="41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2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60573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9" name="Google Shape;3289;p58"/>
          <p:cNvSpPr/>
          <p:nvPr/>
        </p:nvSpPr>
        <p:spPr>
          <a:xfrm rot="2093926">
            <a:off x="5383945" y="760192"/>
            <a:ext cx="2743262" cy="269373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58"/>
          <p:cNvSpPr txBox="1">
            <a:spLocks noGrp="1"/>
          </p:cNvSpPr>
          <p:nvPr>
            <p:ph type="title"/>
          </p:nvPr>
        </p:nvSpPr>
        <p:spPr>
          <a:xfrm>
            <a:off x="4767619" y="3435259"/>
            <a:ext cx="38835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ctr"/>
            <a:r>
              <a:rPr lang="th-TH" sz="6000" dirty="0">
                <a:solidFill>
                  <a:schemeClr val="accent3">
                    <a:lumMod val="75000"/>
                  </a:schemeClr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</a:p>
        </p:txBody>
      </p:sp>
      <p:sp>
        <p:nvSpPr>
          <p:cNvPr id="3292" name="Google Shape;3292;p58"/>
          <p:cNvSpPr txBox="1">
            <a:spLocks noGrp="1"/>
          </p:cNvSpPr>
          <p:nvPr>
            <p:ph type="title" idx="2"/>
          </p:nvPr>
        </p:nvSpPr>
        <p:spPr>
          <a:xfrm>
            <a:off x="5705922" y="1613561"/>
            <a:ext cx="2099308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ที่ 5</a:t>
            </a:r>
            <a:endParaRPr sz="4800" dirty="0">
              <a:solidFill>
                <a:schemeClr val="bg1"/>
              </a:solidFill>
            </a:endParaRPr>
          </a:p>
        </p:txBody>
      </p:sp>
      <p:pic>
        <p:nvPicPr>
          <p:cNvPr id="3293" name="Google Shape;3293;p58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l="16675" r="16675"/>
          <a:stretch/>
        </p:blipFill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</p:spPr>
      </p:pic>
      <p:sp>
        <p:nvSpPr>
          <p:cNvPr id="3294" name="Google Shape;3294;p58"/>
          <p:cNvSpPr/>
          <p:nvPr/>
        </p:nvSpPr>
        <p:spPr>
          <a:xfrm rot="-8607607" flipH="1">
            <a:off x="2543640" y="5233955"/>
            <a:ext cx="2398467" cy="2005692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5" name="Google Shape;3295;p58"/>
          <p:cNvSpPr/>
          <p:nvPr/>
        </p:nvSpPr>
        <p:spPr>
          <a:xfrm rot="790619">
            <a:off x="-615010" y="-660519"/>
            <a:ext cx="2946606" cy="246416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6" name="Google Shape;3296;p58"/>
          <p:cNvSpPr/>
          <p:nvPr/>
        </p:nvSpPr>
        <p:spPr>
          <a:xfrm flipH="1">
            <a:off x="2649243" y="59522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7" name="Google Shape;3297;p58"/>
          <p:cNvSpPr/>
          <p:nvPr/>
        </p:nvSpPr>
        <p:spPr>
          <a:xfrm flipH="1">
            <a:off x="3892455" y="143597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9240;p85"/>
          <p:cNvSpPr/>
          <p:nvPr/>
        </p:nvSpPr>
        <p:spPr>
          <a:xfrm>
            <a:off x="6297777" y="4941169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สี่เหลี่ยมผืนผ้ามุมมน 4"/>
          <p:cNvSpPr/>
          <p:nvPr/>
        </p:nvSpPr>
        <p:spPr>
          <a:xfrm>
            <a:off x="138257" y="2655516"/>
            <a:ext cx="4030712" cy="2314821"/>
          </a:xfrm>
          <a:prstGeom prst="roundRect">
            <a:avLst/>
          </a:prstGeom>
          <a:gradFill>
            <a:gsLst>
              <a:gs pos="4000">
                <a:schemeClr val="accent1">
                  <a:tint val="100000"/>
                  <a:shade val="100000"/>
                  <a:satMod val="130000"/>
                  <a:alpha val="60000"/>
                  <a:lumMod val="86000"/>
                </a:schemeClr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4000" b="1" dirty="0">
                <a:latin typeface="Angsana New" pitchFamily="18" charset="-34"/>
                <a:cs typeface="Angsana New" pitchFamily="18" charset="-34"/>
              </a:rPr>
              <a:t>ด้านครุภัณฑ์ และเครื่องมือ</a:t>
            </a:r>
            <a:endParaRPr lang="en-US" sz="4000" b="1" dirty="0">
              <a:latin typeface="Angsana New" pitchFamily="18" charset="-34"/>
              <a:cs typeface="Angsana New" pitchFamily="18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600636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9" name="Google Shape;3289;p58"/>
          <p:cNvSpPr/>
          <p:nvPr/>
        </p:nvSpPr>
        <p:spPr>
          <a:xfrm rot="2093926">
            <a:off x="5383944" y="760192"/>
            <a:ext cx="2743262" cy="269373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58"/>
          <p:cNvSpPr txBox="1">
            <a:spLocks noGrp="1"/>
          </p:cNvSpPr>
          <p:nvPr>
            <p:ph type="title"/>
          </p:nvPr>
        </p:nvSpPr>
        <p:spPr>
          <a:xfrm>
            <a:off x="4767619" y="3435259"/>
            <a:ext cx="38835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th-TH" sz="4000" dirty="0">
                <a:solidFill>
                  <a:schemeClr val="accent4">
                    <a:lumMod val="75000"/>
                  </a:schemeClr>
                </a:solidFill>
                <a:latin typeface="Angsana New" pitchFamily="18" charset="-34"/>
                <a:cs typeface="Angsana New" pitchFamily="18" charset="-34"/>
              </a:rPr>
              <a:t>ด้านครุภัณฑ์ และเครื่องมือ</a:t>
            </a:r>
            <a:endParaRPr lang="en-US" sz="4000" dirty="0">
              <a:solidFill>
                <a:schemeClr val="accent4">
                  <a:lumMod val="75000"/>
                </a:schemeClr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292" name="Google Shape;3292;p58"/>
          <p:cNvSpPr txBox="1">
            <a:spLocks noGrp="1"/>
          </p:cNvSpPr>
          <p:nvPr>
            <p:ph type="title" idx="2"/>
          </p:nvPr>
        </p:nvSpPr>
        <p:spPr>
          <a:xfrm>
            <a:off x="5705922" y="1613561"/>
            <a:ext cx="2099308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ที่ 5</a:t>
            </a:r>
            <a:endParaRPr sz="4800" dirty="0">
              <a:solidFill>
                <a:schemeClr val="bg1"/>
              </a:solidFill>
            </a:endParaRPr>
          </a:p>
        </p:txBody>
      </p:sp>
      <p:pic>
        <p:nvPicPr>
          <p:cNvPr id="3293" name="Google Shape;3293;p58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l="16675" r="16675"/>
          <a:stretch/>
        </p:blipFill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</p:spPr>
      </p:pic>
      <p:sp>
        <p:nvSpPr>
          <p:cNvPr id="3294" name="Google Shape;3294;p58"/>
          <p:cNvSpPr/>
          <p:nvPr/>
        </p:nvSpPr>
        <p:spPr>
          <a:xfrm rot="-8607607" flipH="1">
            <a:off x="2543640" y="5233955"/>
            <a:ext cx="2398467" cy="2005692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5" name="Google Shape;3295;p58"/>
          <p:cNvSpPr/>
          <p:nvPr/>
        </p:nvSpPr>
        <p:spPr>
          <a:xfrm rot="790619">
            <a:off x="-615010" y="-660519"/>
            <a:ext cx="2946606" cy="246416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6" name="Google Shape;3296;p58"/>
          <p:cNvSpPr/>
          <p:nvPr/>
        </p:nvSpPr>
        <p:spPr>
          <a:xfrm flipH="1">
            <a:off x="2649243" y="59522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7" name="Google Shape;3297;p58"/>
          <p:cNvSpPr/>
          <p:nvPr/>
        </p:nvSpPr>
        <p:spPr>
          <a:xfrm flipH="1">
            <a:off x="3892455" y="143597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สี่เหลี่ยมผืนผ้ามุมมน 4"/>
          <p:cNvSpPr/>
          <p:nvPr/>
        </p:nvSpPr>
        <p:spPr>
          <a:xfrm>
            <a:off x="-378943" y="2348883"/>
            <a:ext cx="4577759" cy="2595380"/>
          </a:xfrm>
          <a:prstGeom prst="roundRect">
            <a:avLst/>
          </a:prstGeom>
          <a:solidFill>
            <a:schemeClr val="lt2">
              <a:alpha val="63000"/>
            </a:schemeClr>
          </a:solidFill>
        </p:spPr>
        <p:style>
          <a:lnRef idx="0">
            <a:schemeClr val="accent1"/>
          </a:lnRef>
          <a:fillRef idx="1001">
            <a:schemeClr val="lt2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indent="-457200">
              <a:buFont typeface="Wingdings" pitchFamily="2" charset="2"/>
              <a:buChar char="Ø"/>
            </a:pPr>
            <a:endParaRPr lang="th-TH" sz="3200" b="1" dirty="0" smtClean="0">
              <a:latin typeface="Angsana New" pitchFamily="18" charset="-34"/>
              <a:cs typeface="Angsana New" pitchFamily="18" charset="-34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ชุด</a:t>
            </a: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ออกหน่วยทันตก</a:t>
            </a:r>
            <a:r>
              <a:rPr lang="th-TH" sz="3200" b="1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เคลื่อนที่ อย่าง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น้อย</a:t>
            </a:r>
            <a:r>
              <a:rPr lang="en-US" sz="3200" b="1" dirty="0" smtClean="0">
                <a:latin typeface="Angsana New" pitchFamily="18" charset="-34"/>
                <a:cs typeface="Angsana New" pitchFamily="18" charset="-34"/>
              </a:rPr>
              <a:t>1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ชุด </a:t>
            </a:r>
            <a:r>
              <a:rPr lang="en-US" sz="3200" b="1" dirty="0" smtClean="0">
                <a:latin typeface="Angsana New" pitchFamily="18" charset="-34"/>
                <a:cs typeface="Angsana New" pitchFamily="18" charset="-34"/>
              </a:rPr>
              <a:t>= 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ไม่มี </a:t>
            </a:r>
          </a:p>
          <a:p>
            <a:pPr marL="457200" indent="-457200">
              <a:buFont typeface="Wingdings" pitchFamily="2" charset="2"/>
              <a:buChar char="Ø"/>
            </a:pP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เครื่องเอกซเรย์ฟัน อย่าง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น้อย</a:t>
            </a:r>
            <a:endParaRPr lang="en-US" sz="3200" b="1" dirty="0" smtClean="0">
              <a:latin typeface="Angsana New" pitchFamily="18" charset="-34"/>
              <a:cs typeface="Angsana New" pitchFamily="18" charset="-34"/>
            </a:endParaRPr>
          </a:p>
          <a:p>
            <a:r>
              <a:rPr lang="en-US" sz="3200" b="1" dirty="0">
                <a:latin typeface="Angsana New" pitchFamily="18" charset="-34"/>
                <a:cs typeface="Angsana New" pitchFamily="18" charset="-34"/>
              </a:rPr>
              <a:t> </a:t>
            </a:r>
            <a:r>
              <a:rPr lang="en-US" sz="3200" b="1" dirty="0" smtClean="0">
                <a:latin typeface="Angsana New" pitchFamily="18" charset="-34"/>
                <a:cs typeface="Angsana New" pitchFamily="18" charset="-34"/>
              </a:rPr>
              <a:t>      1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เครื่อง </a:t>
            </a:r>
            <a:r>
              <a:rPr lang="en-US" sz="3200" b="1" dirty="0" smtClean="0">
                <a:latin typeface="Angsana New" pitchFamily="18" charset="-34"/>
                <a:cs typeface="Angsana New" pitchFamily="18" charset="-34"/>
              </a:rPr>
              <a:t>= 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ไม่มี  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  <a:p>
            <a:pPr marL="457200" indent="-457200">
              <a:buFont typeface="Wingdings" pitchFamily="2" charset="2"/>
              <a:buChar char="Ø"/>
            </a:pP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5142331" y="4997576"/>
            <a:ext cx="786369" cy="769193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983;p72"/>
          <p:cNvGrpSpPr/>
          <p:nvPr/>
        </p:nvGrpSpPr>
        <p:grpSpPr>
          <a:xfrm>
            <a:off x="6287890" y="5145893"/>
            <a:ext cx="593530" cy="606064"/>
            <a:chOff x="7234130" y="3386199"/>
            <a:chExt cx="378073" cy="376370"/>
          </a:xfrm>
        </p:grpSpPr>
        <p:sp>
          <p:nvSpPr>
            <p:cNvPr id="37" name="Google Shape;3984;p72"/>
            <p:cNvSpPr/>
            <p:nvPr/>
          </p:nvSpPr>
          <p:spPr>
            <a:xfrm>
              <a:off x="7234130" y="3715600"/>
              <a:ext cx="47617" cy="46968"/>
            </a:xfrm>
            <a:custGeom>
              <a:avLst/>
              <a:gdLst/>
              <a:ahLst/>
              <a:cxnLst/>
              <a:rect l="l" t="t" r="r" b="b"/>
              <a:pathLst>
                <a:path w="1761" h="1737" extrusionOk="0">
                  <a:moveTo>
                    <a:pt x="1548" y="1"/>
                  </a:moveTo>
                  <a:cubicBezTo>
                    <a:pt x="1498" y="1"/>
                    <a:pt x="1452" y="24"/>
                    <a:pt x="1421" y="70"/>
                  </a:cubicBezTo>
                  <a:lnTo>
                    <a:pt x="1019" y="410"/>
                  </a:lnTo>
                  <a:cubicBezTo>
                    <a:pt x="958" y="502"/>
                    <a:pt x="989" y="502"/>
                    <a:pt x="803" y="1336"/>
                  </a:cubicBezTo>
                  <a:lnTo>
                    <a:pt x="186" y="1336"/>
                  </a:lnTo>
                  <a:cubicBezTo>
                    <a:pt x="1" y="1397"/>
                    <a:pt x="1" y="1644"/>
                    <a:pt x="186" y="1706"/>
                  </a:cubicBezTo>
                  <a:lnTo>
                    <a:pt x="958" y="1706"/>
                  </a:lnTo>
                  <a:lnTo>
                    <a:pt x="958" y="1737"/>
                  </a:lnTo>
                  <a:cubicBezTo>
                    <a:pt x="1050" y="1737"/>
                    <a:pt x="1143" y="1675"/>
                    <a:pt x="1174" y="1583"/>
                  </a:cubicBezTo>
                  <a:lnTo>
                    <a:pt x="1359" y="657"/>
                  </a:lnTo>
                  <a:lnTo>
                    <a:pt x="1698" y="348"/>
                  </a:lnTo>
                  <a:cubicBezTo>
                    <a:pt x="1760" y="256"/>
                    <a:pt x="1760" y="132"/>
                    <a:pt x="1698" y="70"/>
                  </a:cubicBezTo>
                  <a:cubicBezTo>
                    <a:pt x="1652" y="24"/>
                    <a:pt x="1598" y="1"/>
                    <a:pt x="1548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985;p72"/>
            <p:cNvSpPr/>
            <p:nvPr/>
          </p:nvSpPr>
          <p:spPr>
            <a:xfrm>
              <a:off x="7561260" y="3386199"/>
              <a:ext cx="50943" cy="47590"/>
            </a:xfrm>
            <a:custGeom>
              <a:avLst/>
              <a:gdLst/>
              <a:ahLst/>
              <a:cxnLst/>
              <a:rect l="l" t="t" r="r" b="b"/>
              <a:pathLst>
                <a:path w="1884" h="1760" extrusionOk="0">
                  <a:moveTo>
                    <a:pt x="865" y="0"/>
                  </a:moveTo>
                  <a:cubicBezTo>
                    <a:pt x="742" y="0"/>
                    <a:pt x="680" y="62"/>
                    <a:pt x="649" y="155"/>
                  </a:cubicBezTo>
                  <a:lnTo>
                    <a:pt x="464" y="1080"/>
                  </a:lnTo>
                  <a:lnTo>
                    <a:pt x="124" y="1389"/>
                  </a:lnTo>
                  <a:cubicBezTo>
                    <a:pt x="1" y="1513"/>
                    <a:pt x="93" y="1729"/>
                    <a:pt x="279" y="1759"/>
                  </a:cubicBezTo>
                  <a:cubicBezTo>
                    <a:pt x="309" y="1759"/>
                    <a:pt x="371" y="1729"/>
                    <a:pt x="402" y="1698"/>
                  </a:cubicBezTo>
                  <a:lnTo>
                    <a:pt x="803" y="1327"/>
                  </a:lnTo>
                  <a:cubicBezTo>
                    <a:pt x="865" y="1235"/>
                    <a:pt x="834" y="1235"/>
                    <a:pt x="1050" y="402"/>
                  </a:cubicBezTo>
                  <a:lnTo>
                    <a:pt x="1637" y="402"/>
                  </a:lnTo>
                  <a:cubicBezTo>
                    <a:pt x="1883" y="402"/>
                    <a:pt x="1883" y="0"/>
                    <a:pt x="1637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86;p72"/>
            <p:cNvSpPr/>
            <p:nvPr/>
          </p:nvSpPr>
          <p:spPr>
            <a:xfrm>
              <a:off x="7320929" y="3472970"/>
              <a:ext cx="202827" cy="202827"/>
            </a:xfrm>
            <a:custGeom>
              <a:avLst/>
              <a:gdLst/>
              <a:ahLst/>
              <a:cxnLst/>
              <a:rect l="l" t="t" r="r" b="b"/>
              <a:pathLst>
                <a:path w="7501" h="7501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85" y="1143"/>
                  </a:lnTo>
                  <a:lnTo>
                    <a:pt x="518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1173" y="7500"/>
                  </a:lnTo>
                  <a:lnTo>
                    <a:pt x="1636" y="7037"/>
                  </a:lnTo>
                  <a:lnTo>
                    <a:pt x="1667" y="6791"/>
                  </a:lnTo>
                  <a:lnTo>
                    <a:pt x="1914" y="6760"/>
                  </a:lnTo>
                  <a:lnTo>
                    <a:pt x="2223" y="6451"/>
                  </a:lnTo>
                  <a:lnTo>
                    <a:pt x="2254" y="6235"/>
                  </a:lnTo>
                  <a:lnTo>
                    <a:pt x="2500" y="6173"/>
                  </a:lnTo>
                  <a:lnTo>
                    <a:pt x="6050" y="2624"/>
                  </a:lnTo>
                  <a:lnTo>
                    <a:pt x="6080" y="2346"/>
                  </a:lnTo>
                  <a:lnTo>
                    <a:pt x="6327" y="2346"/>
                  </a:lnTo>
                  <a:lnTo>
                    <a:pt x="6729" y="1945"/>
                  </a:lnTo>
                  <a:lnTo>
                    <a:pt x="6759" y="1698"/>
                  </a:lnTo>
                  <a:lnTo>
                    <a:pt x="7006" y="1667"/>
                  </a:lnTo>
                  <a:lnTo>
                    <a:pt x="7500" y="1174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987;p72"/>
            <p:cNvSpPr/>
            <p:nvPr/>
          </p:nvSpPr>
          <p:spPr>
            <a:xfrm>
              <a:off x="7320929" y="3472970"/>
              <a:ext cx="200312" cy="200312"/>
            </a:xfrm>
            <a:custGeom>
              <a:avLst/>
              <a:gdLst/>
              <a:ahLst/>
              <a:cxnLst/>
              <a:rect l="l" t="t" r="r" b="b"/>
              <a:pathLst>
                <a:path w="7408" h="7408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55" y="1143"/>
                  </a:lnTo>
                  <a:lnTo>
                    <a:pt x="515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525" y="6852"/>
                  </a:lnTo>
                  <a:lnTo>
                    <a:pt x="6852" y="556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988;p72"/>
            <p:cNvSpPr/>
            <p:nvPr/>
          </p:nvSpPr>
          <p:spPr>
            <a:xfrm>
              <a:off x="7290049" y="3643214"/>
              <a:ext cx="62625" cy="63463"/>
            </a:xfrm>
            <a:custGeom>
              <a:avLst/>
              <a:gdLst/>
              <a:ahLst/>
              <a:cxnLst/>
              <a:rect l="l" t="t" r="r" b="b"/>
              <a:pathLst>
                <a:path w="2316" h="2347" extrusionOk="0">
                  <a:moveTo>
                    <a:pt x="1143" y="1"/>
                  </a:moveTo>
                  <a:lnTo>
                    <a:pt x="1" y="1760"/>
                  </a:lnTo>
                  <a:lnTo>
                    <a:pt x="62" y="2284"/>
                  </a:lnTo>
                  <a:lnTo>
                    <a:pt x="587" y="2346"/>
                  </a:lnTo>
                  <a:lnTo>
                    <a:pt x="2315" y="1204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989;p72"/>
            <p:cNvSpPr/>
            <p:nvPr/>
          </p:nvSpPr>
          <p:spPr>
            <a:xfrm>
              <a:off x="7269201" y="3643214"/>
              <a:ext cx="66789" cy="83067"/>
            </a:xfrm>
            <a:custGeom>
              <a:avLst/>
              <a:gdLst/>
              <a:ahLst/>
              <a:cxnLst/>
              <a:rect l="l" t="t" r="r" b="b"/>
              <a:pathLst>
                <a:path w="2470" h="3072" extrusionOk="0">
                  <a:moveTo>
                    <a:pt x="1944" y="1"/>
                  </a:moveTo>
                  <a:lnTo>
                    <a:pt x="772" y="1760"/>
                  </a:lnTo>
                  <a:lnTo>
                    <a:pt x="93" y="2439"/>
                  </a:lnTo>
                  <a:cubicBezTo>
                    <a:pt x="0" y="2501"/>
                    <a:pt x="0" y="2624"/>
                    <a:pt x="93" y="2686"/>
                  </a:cubicBezTo>
                  <a:lnTo>
                    <a:pt x="401" y="3025"/>
                  </a:lnTo>
                  <a:cubicBezTo>
                    <a:pt x="448" y="3056"/>
                    <a:pt x="502" y="3071"/>
                    <a:pt x="552" y="3071"/>
                  </a:cubicBezTo>
                  <a:cubicBezTo>
                    <a:pt x="602" y="3071"/>
                    <a:pt x="648" y="3056"/>
                    <a:pt x="679" y="3025"/>
                  </a:cubicBezTo>
                  <a:lnTo>
                    <a:pt x="1358" y="2346"/>
                  </a:lnTo>
                  <a:lnTo>
                    <a:pt x="1327" y="2284"/>
                  </a:lnTo>
                  <a:lnTo>
                    <a:pt x="2469" y="556"/>
                  </a:lnTo>
                  <a:lnTo>
                    <a:pt x="1944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990;p72"/>
            <p:cNvSpPr/>
            <p:nvPr/>
          </p:nvSpPr>
          <p:spPr>
            <a:xfrm>
              <a:off x="7492011" y="3442118"/>
              <a:ext cx="62598" cy="62598"/>
            </a:xfrm>
            <a:custGeom>
              <a:avLst/>
              <a:gdLst/>
              <a:ahLst/>
              <a:cxnLst/>
              <a:rect l="l" t="t" r="r" b="b"/>
              <a:pathLst>
                <a:path w="2315" h="2315" extrusionOk="0">
                  <a:moveTo>
                    <a:pt x="1729" y="0"/>
                  </a:moveTo>
                  <a:lnTo>
                    <a:pt x="0" y="1142"/>
                  </a:lnTo>
                  <a:lnTo>
                    <a:pt x="1173" y="2315"/>
                  </a:lnTo>
                  <a:lnTo>
                    <a:pt x="2315" y="586"/>
                  </a:lnTo>
                  <a:lnTo>
                    <a:pt x="2284" y="62"/>
                  </a:lnTo>
                  <a:lnTo>
                    <a:pt x="1729" y="0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991;p72"/>
            <p:cNvSpPr/>
            <p:nvPr/>
          </p:nvSpPr>
          <p:spPr>
            <a:xfrm>
              <a:off x="7492011" y="3421865"/>
              <a:ext cx="82634" cy="66167"/>
            </a:xfrm>
            <a:custGeom>
              <a:avLst/>
              <a:gdLst/>
              <a:ahLst/>
              <a:cxnLst/>
              <a:rect l="l" t="t" r="r" b="b"/>
              <a:pathLst>
                <a:path w="3056" h="2447" extrusionOk="0">
                  <a:moveTo>
                    <a:pt x="2531" y="1"/>
                  </a:moveTo>
                  <a:cubicBezTo>
                    <a:pt x="2485" y="1"/>
                    <a:pt x="2438" y="24"/>
                    <a:pt x="2408" y="70"/>
                  </a:cubicBezTo>
                  <a:lnTo>
                    <a:pt x="1729" y="749"/>
                  </a:lnTo>
                  <a:lnTo>
                    <a:pt x="0" y="1891"/>
                  </a:lnTo>
                  <a:lnTo>
                    <a:pt x="525" y="2446"/>
                  </a:lnTo>
                  <a:lnTo>
                    <a:pt x="2253" y="1305"/>
                  </a:lnTo>
                  <a:lnTo>
                    <a:pt x="2315" y="1335"/>
                  </a:lnTo>
                  <a:lnTo>
                    <a:pt x="2994" y="656"/>
                  </a:lnTo>
                  <a:cubicBezTo>
                    <a:pt x="3056" y="595"/>
                    <a:pt x="3056" y="471"/>
                    <a:pt x="2994" y="379"/>
                  </a:cubicBezTo>
                  <a:lnTo>
                    <a:pt x="2654" y="70"/>
                  </a:lnTo>
                  <a:cubicBezTo>
                    <a:pt x="2624" y="24"/>
                    <a:pt x="2577" y="1"/>
                    <a:pt x="2531" y="1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992;p72"/>
            <p:cNvSpPr/>
            <p:nvPr/>
          </p:nvSpPr>
          <p:spPr>
            <a:xfrm>
              <a:off x="7349294" y="3608170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9" y="1"/>
                  </a:moveTo>
                  <a:lnTo>
                    <a:pt x="1" y="278"/>
                  </a:lnTo>
                  <a:lnTo>
                    <a:pt x="1174" y="1451"/>
                  </a:lnTo>
                  <a:lnTo>
                    <a:pt x="1451" y="1173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993;p72"/>
            <p:cNvSpPr/>
            <p:nvPr/>
          </p:nvSpPr>
          <p:spPr>
            <a:xfrm>
              <a:off x="7333448" y="3624016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8" y="1"/>
                  </a:moveTo>
                  <a:lnTo>
                    <a:pt x="1" y="279"/>
                  </a:lnTo>
                  <a:lnTo>
                    <a:pt x="1173" y="1451"/>
                  </a:lnTo>
                  <a:lnTo>
                    <a:pt x="1451" y="1174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994;p72"/>
            <p:cNvSpPr/>
            <p:nvPr/>
          </p:nvSpPr>
          <p:spPr>
            <a:xfrm>
              <a:off x="7471136" y="348549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483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82" y="120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995;p72"/>
            <p:cNvSpPr/>
            <p:nvPr/>
          </p:nvSpPr>
          <p:spPr>
            <a:xfrm>
              <a:off x="7452776" y="3503850"/>
              <a:ext cx="39262" cy="40100"/>
            </a:xfrm>
            <a:custGeom>
              <a:avLst/>
              <a:gdLst/>
              <a:ahLst/>
              <a:cxnLst/>
              <a:rect l="l" t="t" r="r" b="b"/>
              <a:pathLst>
                <a:path w="1452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51" y="117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4055;p72"/>
          <p:cNvGrpSpPr/>
          <p:nvPr/>
        </p:nvGrpSpPr>
        <p:grpSpPr>
          <a:xfrm>
            <a:off x="7403021" y="5148676"/>
            <a:ext cx="576064" cy="534741"/>
            <a:chOff x="7267525" y="3984540"/>
            <a:chExt cx="308797" cy="376153"/>
          </a:xfrm>
        </p:grpSpPr>
        <p:sp>
          <p:nvSpPr>
            <p:cNvPr id="50" name="Google Shape;4056;p72"/>
            <p:cNvSpPr/>
            <p:nvPr/>
          </p:nvSpPr>
          <p:spPr>
            <a:xfrm>
              <a:off x="7267525" y="4102191"/>
              <a:ext cx="240359" cy="258502"/>
            </a:xfrm>
            <a:custGeom>
              <a:avLst/>
              <a:gdLst/>
              <a:ahLst/>
              <a:cxnLst/>
              <a:rect l="l" t="t" r="r" b="b"/>
              <a:pathLst>
                <a:path w="8889" h="9560" extrusionOk="0">
                  <a:moveTo>
                    <a:pt x="6574" y="1"/>
                  </a:moveTo>
                  <a:cubicBezTo>
                    <a:pt x="6080" y="1"/>
                    <a:pt x="5617" y="155"/>
                    <a:pt x="5247" y="433"/>
                  </a:cubicBezTo>
                  <a:cubicBezTo>
                    <a:pt x="5016" y="602"/>
                    <a:pt x="4738" y="687"/>
                    <a:pt x="4456" y="687"/>
                  </a:cubicBezTo>
                  <a:cubicBezTo>
                    <a:pt x="4175" y="687"/>
                    <a:pt x="3889" y="602"/>
                    <a:pt x="3642" y="433"/>
                  </a:cubicBezTo>
                  <a:cubicBezTo>
                    <a:pt x="3229" y="146"/>
                    <a:pt x="2775" y="16"/>
                    <a:pt x="2332" y="16"/>
                  </a:cubicBezTo>
                  <a:cubicBezTo>
                    <a:pt x="1153" y="16"/>
                    <a:pt x="54" y="938"/>
                    <a:pt x="31" y="2284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8"/>
                    <a:pt x="1451" y="5587"/>
                  </a:cubicBezTo>
                  <a:lnTo>
                    <a:pt x="1667" y="8611"/>
                  </a:lnTo>
                  <a:cubicBezTo>
                    <a:pt x="1698" y="9244"/>
                    <a:pt x="2184" y="9560"/>
                    <a:pt x="2670" y="9560"/>
                  </a:cubicBezTo>
                  <a:cubicBezTo>
                    <a:pt x="3156" y="9560"/>
                    <a:pt x="3642" y="9244"/>
                    <a:pt x="3673" y="8611"/>
                  </a:cubicBezTo>
                  <a:lnTo>
                    <a:pt x="3920" y="5957"/>
                  </a:lnTo>
                  <a:cubicBezTo>
                    <a:pt x="3920" y="5679"/>
                    <a:pt x="4167" y="5463"/>
                    <a:pt x="4445" y="5463"/>
                  </a:cubicBezTo>
                  <a:cubicBezTo>
                    <a:pt x="4753" y="5463"/>
                    <a:pt x="4969" y="5679"/>
                    <a:pt x="5000" y="5957"/>
                  </a:cubicBezTo>
                  <a:lnTo>
                    <a:pt x="5216" y="8611"/>
                  </a:lnTo>
                  <a:cubicBezTo>
                    <a:pt x="5262" y="9244"/>
                    <a:pt x="5748" y="9560"/>
                    <a:pt x="6235" y="9560"/>
                  </a:cubicBezTo>
                  <a:cubicBezTo>
                    <a:pt x="6721" y="9560"/>
                    <a:pt x="7207" y="9244"/>
                    <a:pt x="7253" y="8611"/>
                  </a:cubicBezTo>
                  <a:lnTo>
                    <a:pt x="7469" y="5587"/>
                  </a:lnTo>
                  <a:cubicBezTo>
                    <a:pt x="7500" y="4938"/>
                    <a:pt x="7778" y="4352"/>
                    <a:pt x="8241" y="3920"/>
                  </a:cubicBezTo>
                  <a:cubicBezTo>
                    <a:pt x="8642" y="3488"/>
                    <a:pt x="8889" y="2871"/>
                    <a:pt x="8889" y="2284"/>
                  </a:cubicBezTo>
                  <a:cubicBezTo>
                    <a:pt x="8858" y="1019"/>
                    <a:pt x="7839" y="1"/>
                    <a:pt x="6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57;p72"/>
            <p:cNvSpPr/>
            <p:nvPr/>
          </p:nvSpPr>
          <p:spPr>
            <a:xfrm>
              <a:off x="7267525" y="4101353"/>
              <a:ext cx="87637" cy="258340"/>
            </a:xfrm>
            <a:custGeom>
              <a:avLst/>
              <a:gdLst/>
              <a:ahLst/>
              <a:cxnLst/>
              <a:rect l="l" t="t" r="r" b="b"/>
              <a:pathLst>
                <a:path w="3241" h="9554" extrusionOk="0">
                  <a:moveTo>
                    <a:pt x="2346" y="1"/>
                  </a:moveTo>
                  <a:cubicBezTo>
                    <a:pt x="1081" y="1"/>
                    <a:pt x="31" y="1019"/>
                    <a:pt x="31" y="2285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9"/>
                    <a:pt x="1451" y="5587"/>
                  </a:cubicBezTo>
                  <a:lnTo>
                    <a:pt x="1667" y="8611"/>
                  </a:lnTo>
                  <a:cubicBezTo>
                    <a:pt x="1712" y="9172"/>
                    <a:pt x="2181" y="9554"/>
                    <a:pt x="2684" y="9554"/>
                  </a:cubicBezTo>
                  <a:cubicBezTo>
                    <a:pt x="2872" y="9554"/>
                    <a:pt x="3064" y="9500"/>
                    <a:pt x="3241" y="9383"/>
                  </a:cubicBezTo>
                  <a:cubicBezTo>
                    <a:pt x="2963" y="9198"/>
                    <a:pt x="2809" y="8920"/>
                    <a:pt x="2778" y="8611"/>
                  </a:cubicBezTo>
                  <a:lnTo>
                    <a:pt x="2778" y="8642"/>
                  </a:lnTo>
                  <a:lnTo>
                    <a:pt x="2562" y="5587"/>
                  </a:lnTo>
                  <a:cubicBezTo>
                    <a:pt x="2531" y="4969"/>
                    <a:pt x="2253" y="4383"/>
                    <a:pt x="1790" y="3920"/>
                  </a:cubicBezTo>
                  <a:cubicBezTo>
                    <a:pt x="556" y="2655"/>
                    <a:pt x="1142" y="525"/>
                    <a:pt x="2871" y="62"/>
                  </a:cubicBezTo>
                  <a:cubicBezTo>
                    <a:pt x="2685" y="32"/>
                    <a:pt x="2531" y="1"/>
                    <a:pt x="234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58;p72"/>
            <p:cNvSpPr/>
            <p:nvPr/>
          </p:nvSpPr>
          <p:spPr>
            <a:xfrm>
              <a:off x="7403536" y="4248234"/>
              <a:ext cx="48429" cy="111837"/>
            </a:xfrm>
            <a:custGeom>
              <a:avLst/>
              <a:gdLst/>
              <a:ahLst/>
              <a:cxnLst/>
              <a:rect l="l" t="t" r="r" b="b"/>
              <a:pathLst>
                <a:path w="1791" h="4136" extrusionOk="0">
                  <a:moveTo>
                    <a:pt x="556" y="0"/>
                  </a:moveTo>
                  <a:cubicBezTo>
                    <a:pt x="279" y="0"/>
                    <a:pt x="1" y="186"/>
                    <a:pt x="1" y="556"/>
                  </a:cubicBezTo>
                  <a:lnTo>
                    <a:pt x="1" y="648"/>
                  </a:lnTo>
                  <a:lnTo>
                    <a:pt x="217" y="3179"/>
                  </a:lnTo>
                  <a:cubicBezTo>
                    <a:pt x="248" y="3735"/>
                    <a:pt x="711" y="4136"/>
                    <a:pt x="1235" y="4136"/>
                  </a:cubicBezTo>
                  <a:cubicBezTo>
                    <a:pt x="1421" y="4136"/>
                    <a:pt x="1606" y="4074"/>
                    <a:pt x="1791" y="3951"/>
                  </a:cubicBezTo>
                  <a:cubicBezTo>
                    <a:pt x="1513" y="3796"/>
                    <a:pt x="1359" y="3519"/>
                    <a:pt x="1328" y="3179"/>
                  </a:cubicBezTo>
                  <a:lnTo>
                    <a:pt x="1328" y="3210"/>
                  </a:lnTo>
                  <a:lnTo>
                    <a:pt x="1112" y="556"/>
                  </a:lnTo>
                  <a:cubicBezTo>
                    <a:pt x="1112" y="186"/>
                    <a:pt x="834" y="0"/>
                    <a:pt x="55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59;p72"/>
            <p:cNvSpPr/>
            <p:nvPr/>
          </p:nvSpPr>
          <p:spPr>
            <a:xfrm>
              <a:off x="7358001" y="4136559"/>
              <a:ext cx="58082" cy="18225"/>
            </a:xfrm>
            <a:custGeom>
              <a:avLst/>
              <a:gdLst/>
              <a:ahLst/>
              <a:cxnLst/>
              <a:rect l="l" t="t" r="r" b="b"/>
              <a:pathLst>
                <a:path w="2148" h="674" extrusionOk="0">
                  <a:moveTo>
                    <a:pt x="1903" y="1"/>
                  </a:moveTo>
                  <a:cubicBezTo>
                    <a:pt x="1861" y="1"/>
                    <a:pt x="1816" y="18"/>
                    <a:pt x="1778" y="57"/>
                  </a:cubicBezTo>
                  <a:cubicBezTo>
                    <a:pt x="1577" y="196"/>
                    <a:pt x="1338" y="265"/>
                    <a:pt x="1099" y="265"/>
                  </a:cubicBezTo>
                  <a:cubicBezTo>
                    <a:pt x="859" y="265"/>
                    <a:pt x="620" y="196"/>
                    <a:pt x="420" y="57"/>
                  </a:cubicBezTo>
                  <a:cubicBezTo>
                    <a:pt x="376" y="19"/>
                    <a:pt x="331" y="3"/>
                    <a:pt x="288" y="3"/>
                  </a:cubicBezTo>
                  <a:cubicBezTo>
                    <a:pt x="122" y="3"/>
                    <a:pt x="1" y="249"/>
                    <a:pt x="173" y="396"/>
                  </a:cubicBezTo>
                  <a:cubicBezTo>
                    <a:pt x="450" y="581"/>
                    <a:pt x="775" y="674"/>
                    <a:pt x="1099" y="674"/>
                  </a:cubicBezTo>
                  <a:cubicBezTo>
                    <a:pt x="1423" y="674"/>
                    <a:pt x="1747" y="581"/>
                    <a:pt x="2024" y="396"/>
                  </a:cubicBezTo>
                  <a:cubicBezTo>
                    <a:pt x="2117" y="304"/>
                    <a:pt x="2148" y="180"/>
                    <a:pt x="2055" y="88"/>
                  </a:cubicBezTo>
                  <a:cubicBezTo>
                    <a:pt x="2019" y="34"/>
                    <a:pt x="1963" y="1"/>
                    <a:pt x="190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60;p72"/>
            <p:cNvSpPr/>
            <p:nvPr/>
          </p:nvSpPr>
          <p:spPr>
            <a:xfrm>
              <a:off x="7381850" y="4063794"/>
              <a:ext cx="11708" cy="62625"/>
            </a:xfrm>
            <a:custGeom>
              <a:avLst/>
              <a:gdLst/>
              <a:ahLst/>
              <a:cxnLst/>
              <a:rect l="l" t="t" r="r" b="b"/>
              <a:pathLst>
                <a:path w="433" h="2316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2100"/>
                  </a:lnTo>
                  <a:cubicBezTo>
                    <a:pt x="1" y="2192"/>
                    <a:pt x="93" y="2316"/>
                    <a:pt x="217" y="2316"/>
                  </a:cubicBezTo>
                  <a:cubicBezTo>
                    <a:pt x="340" y="2316"/>
                    <a:pt x="433" y="2192"/>
                    <a:pt x="433" y="2100"/>
                  </a:cubicBezTo>
                  <a:lnTo>
                    <a:pt x="433" y="217"/>
                  </a:lnTo>
                  <a:cubicBezTo>
                    <a:pt x="433" y="94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61;p72"/>
            <p:cNvSpPr/>
            <p:nvPr/>
          </p:nvSpPr>
          <p:spPr>
            <a:xfrm>
              <a:off x="7408565" y="3997059"/>
              <a:ext cx="167756" cy="35071"/>
            </a:xfrm>
            <a:custGeom>
              <a:avLst/>
              <a:gdLst/>
              <a:ahLst/>
              <a:cxnLst/>
              <a:rect l="l" t="t" r="r" b="b"/>
              <a:pathLst>
                <a:path w="6204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6018" y="1296"/>
                  </a:lnTo>
                  <a:cubicBezTo>
                    <a:pt x="6142" y="1296"/>
                    <a:pt x="6203" y="1204"/>
                    <a:pt x="6203" y="1111"/>
                  </a:cubicBezTo>
                  <a:lnTo>
                    <a:pt x="6203" y="185"/>
                  </a:lnTo>
                  <a:cubicBezTo>
                    <a:pt x="6203" y="93"/>
                    <a:pt x="6142" y="0"/>
                    <a:pt x="60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62;p72"/>
            <p:cNvSpPr/>
            <p:nvPr/>
          </p:nvSpPr>
          <p:spPr>
            <a:xfrm>
              <a:off x="7408565" y="3996221"/>
              <a:ext cx="45914" cy="35071"/>
            </a:xfrm>
            <a:custGeom>
              <a:avLst/>
              <a:gdLst/>
              <a:ahLst/>
              <a:cxnLst/>
              <a:rect l="l" t="t" r="r" b="b"/>
              <a:pathLst>
                <a:path w="1698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1698" y="1296"/>
                  </a:lnTo>
                  <a:lnTo>
                    <a:pt x="1698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63;p72"/>
            <p:cNvSpPr/>
            <p:nvPr/>
          </p:nvSpPr>
          <p:spPr>
            <a:xfrm>
              <a:off x="744109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1005" y="0"/>
                  </a:moveTo>
                  <a:cubicBezTo>
                    <a:pt x="634" y="0"/>
                    <a:pt x="298" y="212"/>
                    <a:pt x="124" y="559"/>
                  </a:cubicBezTo>
                  <a:cubicBezTo>
                    <a:pt x="32" y="713"/>
                    <a:pt x="1" y="898"/>
                    <a:pt x="1" y="1083"/>
                  </a:cubicBezTo>
                  <a:cubicBezTo>
                    <a:pt x="1" y="1207"/>
                    <a:pt x="93" y="1300"/>
                    <a:pt x="186" y="1300"/>
                  </a:cubicBezTo>
                  <a:cubicBezTo>
                    <a:pt x="309" y="1300"/>
                    <a:pt x="402" y="1207"/>
                    <a:pt x="402" y="1083"/>
                  </a:cubicBezTo>
                  <a:cubicBezTo>
                    <a:pt x="402" y="960"/>
                    <a:pt x="433" y="837"/>
                    <a:pt x="495" y="744"/>
                  </a:cubicBezTo>
                  <a:cubicBezTo>
                    <a:pt x="578" y="550"/>
                    <a:pt x="785" y="431"/>
                    <a:pt x="1005" y="431"/>
                  </a:cubicBezTo>
                  <a:cubicBezTo>
                    <a:pt x="1030" y="431"/>
                    <a:pt x="1056" y="432"/>
                    <a:pt x="1081" y="435"/>
                  </a:cubicBezTo>
                  <a:cubicBezTo>
                    <a:pt x="1359" y="435"/>
                    <a:pt x="1359" y="3"/>
                    <a:pt x="1081" y="3"/>
                  </a:cubicBezTo>
                  <a:cubicBezTo>
                    <a:pt x="1056" y="1"/>
                    <a:pt x="1030" y="0"/>
                    <a:pt x="1005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64;p72"/>
            <p:cNvSpPr/>
            <p:nvPr/>
          </p:nvSpPr>
          <p:spPr>
            <a:xfrm>
              <a:off x="729840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354" y="0"/>
                  </a:moveTo>
                  <a:cubicBezTo>
                    <a:pt x="329" y="0"/>
                    <a:pt x="303" y="1"/>
                    <a:pt x="278" y="3"/>
                  </a:cubicBezTo>
                  <a:cubicBezTo>
                    <a:pt x="0" y="3"/>
                    <a:pt x="0" y="405"/>
                    <a:pt x="278" y="435"/>
                  </a:cubicBezTo>
                  <a:cubicBezTo>
                    <a:pt x="300" y="432"/>
                    <a:pt x="323" y="431"/>
                    <a:pt x="345" y="431"/>
                  </a:cubicBezTo>
                  <a:cubicBezTo>
                    <a:pt x="543" y="431"/>
                    <a:pt x="750" y="550"/>
                    <a:pt x="834" y="744"/>
                  </a:cubicBezTo>
                  <a:cubicBezTo>
                    <a:pt x="895" y="837"/>
                    <a:pt x="926" y="960"/>
                    <a:pt x="926" y="1083"/>
                  </a:cubicBezTo>
                  <a:cubicBezTo>
                    <a:pt x="926" y="1207"/>
                    <a:pt x="1019" y="1300"/>
                    <a:pt x="1142" y="1300"/>
                  </a:cubicBezTo>
                  <a:cubicBezTo>
                    <a:pt x="1266" y="1300"/>
                    <a:pt x="1358" y="1207"/>
                    <a:pt x="1358" y="1083"/>
                  </a:cubicBezTo>
                  <a:cubicBezTo>
                    <a:pt x="1327" y="898"/>
                    <a:pt x="1297" y="713"/>
                    <a:pt x="1204" y="559"/>
                  </a:cubicBezTo>
                  <a:cubicBezTo>
                    <a:pt x="1059" y="212"/>
                    <a:pt x="725" y="0"/>
                    <a:pt x="354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65;p72"/>
            <p:cNvSpPr/>
            <p:nvPr/>
          </p:nvSpPr>
          <p:spPr>
            <a:xfrm>
              <a:off x="7522891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66;p72"/>
            <p:cNvSpPr/>
            <p:nvPr/>
          </p:nvSpPr>
          <p:spPr>
            <a:xfrm>
              <a:off x="749952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67;p72"/>
            <p:cNvSpPr/>
            <p:nvPr/>
          </p:nvSpPr>
          <p:spPr>
            <a:xfrm>
              <a:off x="747613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33" y="1296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68;p72"/>
            <p:cNvSpPr/>
            <p:nvPr/>
          </p:nvSpPr>
          <p:spPr>
            <a:xfrm>
              <a:off x="7452776" y="3996221"/>
              <a:ext cx="10870" cy="35071"/>
            </a:xfrm>
            <a:custGeom>
              <a:avLst/>
              <a:gdLst/>
              <a:ahLst/>
              <a:cxnLst/>
              <a:rect l="l" t="t" r="r" b="b"/>
              <a:pathLst>
                <a:path w="402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02" y="1296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69;p72"/>
            <p:cNvSpPr/>
            <p:nvPr/>
          </p:nvSpPr>
          <p:spPr>
            <a:xfrm>
              <a:off x="7356811" y="3984540"/>
              <a:ext cx="62625" cy="73441"/>
            </a:xfrm>
            <a:custGeom>
              <a:avLst/>
              <a:gdLst/>
              <a:ahLst/>
              <a:cxnLst/>
              <a:rect l="l" t="t" r="r" b="b"/>
              <a:pathLst>
                <a:path w="2316" h="2716" extrusionOk="0">
                  <a:moveTo>
                    <a:pt x="649" y="0"/>
                  </a:moveTo>
                  <a:cubicBezTo>
                    <a:pt x="278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62" y="2623"/>
                    <a:pt x="186" y="2623"/>
                  </a:cubicBezTo>
                  <a:lnTo>
                    <a:pt x="494" y="2623"/>
                  </a:lnTo>
                  <a:lnTo>
                    <a:pt x="772" y="2716"/>
                  </a:lnTo>
                  <a:lnTo>
                    <a:pt x="1544" y="2716"/>
                  </a:lnTo>
                  <a:lnTo>
                    <a:pt x="1822" y="2623"/>
                  </a:lnTo>
                  <a:lnTo>
                    <a:pt x="2130" y="2623"/>
                  </a:lnTo>
                  <a:cubicBezTo>
                    <a:pt x="2223" y="2623"/>
                    <a:pt x="2315" y="2531"/>
                    <a:pt x="2315" y="2438"/>
                  </a:cubicBezTo>
                  <a:lnTo>
                    <a:pt x="2315" y="648"/>
                  </a:lnTo>
                  <a:cubicBezTo>
                    <a:pt x="2315" y="309"/>
                    <a:pt x="2038" y="0"/>
                    <a:pt x="1667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70;p72"/>
            <p:cNvSpPr/>
            <p:nvPr/>
          </p:nvSpPr>
          <p:spPr>
            <a:xfrm>
              <a:off x="7356811" y="3984540"/>
              <a:ext cx="49267" cy="94316"/>
            </a:xfrm>
            <a:custGeom>
              <a:avLst/>
              <a:gdLst/>
              <a:ahLst/>
              <a:cxnLst/>
              <a:rect l="l" t="t" r="r" b="b"/>
              <a:pathLst>
                <a:path w="1822" h="3488" extrusionOk="0">
                  <a:moveTo>
                    <a:pt x="649" y="0"/>
                  </a:moveTo>
                  <a:cubicBezTo>
                    <a:pt x="309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93" y="2623"/>
                    <a:pt x="186" y="2623"/>
                  </a:cubicBezTo>
                  <a:lnTo>
                    <a:pt x="525" y="2623"/>
                  </a:lnTo>
                  <a:lnTo>
                    <a:pt x="525" y="3302"/>
                  </a:lnTo>
                  <a:cubicBezTo>
                    <a:pt x="525" y="3395"/>
                    <a:pt x="587" y="3487"/>
                    <a:pt x="711" y="3487"/>
                  </a:cubicBezTo>
                  <a:lnTo>
                    <a:pt x="1636" y="3487"/>
                  </a:lnTo>
                  <a:cubicBezTo>
                    <a:pt x="1729" y="3487"/>
                    <a:pt x="1822" y="3395"/>
                    <a:pt x="1822" y="3302"/>
                  </a:cubicBezTo>
                  <a:lnTo>
                    <a:pt x="1822" y="2623"/>
                  </a:lnTo>
                  <a:lnTo>
                    <a:pt x="1143" y="2623"/>
                  </a:lnTo>
                  <a:lnTo>
                    <a:pt x="1143" y="648"/>
                  </a:lnTo>
                  <a:cubicBezTo>
                    <a:pt x="1112" y="309"/>
                    <a:pt x="1389" y="31"/>
                    <a:pt x="1729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9240;p85"/>
          <p:cNvSpPr/>
          <p:nvPr/>
        </p:nvSpPr>
        <p:spPr>
          <a:xfrm>
            <a:off x="2649243" y="3182092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66" name="Google Shape;9240;p85"/>
          <p:cNvSpPr/>
          <p:nvPr/>
        </p:nvSpPr>
        <p:spPr>
          <a:xfrm>
            <a:off x="1909936" y="4173720"/>
            <a:ext cx="332596" cy="33234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143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555776" y="2672155"/>
            <a:ext cx="5328592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b="0" dirty="0"/>
              <a:t>บริการให้คำปรึกษาและบริการนัดหมาย</a:t>
            </a:r>
            <a:endParaRPr dirty="0"/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043191" y="2247344"/>
            <a:ext cx="1384732" cy="155245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75" name="Google Shape;3675;p70"/>
          <p:cNvGrpSpPr/>
          <p:nvPr/>
        </p:nvGrpSpPr>
        <p:grpSpPr>
          <a:xfrm>
            <a:off x="1368664" y="2687209"/>
            <a:ext cx="752740" cy="743040"/>
            <a:chOff x="8057796" y="2189517"/>
            <a:chExt cx="357198" cy="375721"/>
          </a:xfrm>
        </p:grpSpPr>
        <p:sp>
          <p:nvSpPr>
            <p:cNvPr id="3676" name="Google Shape;3676;p70"/>
            <p:cNvSpPr/>
            <p:nvPr/>
          </p:nvSpPr>
          <p:spPr>
            <a:xfrm>
              <a:off x="8057796" y="2499125"/>
              <a:ext cx="39262" cy="47590"/>
            </a:xfrm>
            <a:custGeom>
              <a:avLst/>
              <a:gdLst/>
              <a:ahLst/>
              <a:cxnLst/>
              <a:rect l="l" t="t" r="r" b="b"/>
              <a:pathLst>
                <a:path w="1452" h="1760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1111"/>
                  </a:lnTo>
                  <a:cubicBezTo>
                    <a:pt x="1" y="1482"/>
                    <a:pt x="309" y="1760"/>
                    <a:pt x="680" y="1760"/>
                  </a:cubicBezTo>
                  <a:lnTo>
                    <a:pt x="1451" y="1760"/>
                  </a:lnTo>
                  <a:lnTo>
                    <a:pt x="1451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0"/>
            <p:cNvSpPr/>
            <p:nvPr/>
          </p:nvSpPr>
          <p:spPr>
            <a:xfrm>
              <a:off x="8067828" y="2499125"/>
              <a:ext cx="28392" cy="47590"/>
            </a:xfrm>
            <a:custGeom>
              <a:avLst/>
              <a:gdLst/>
              <a:ahLst/>
              <a:cxnLst/>
              <a:rect l="l" t="t" r="r" b="b"/>
              <a:pathLst>
                <a:path w="1050" h="1760" extrusionOk="0">
                  <a:moveTo>
                    <a:pt x="370" y="0"/>
                  </a:moveTo>
                  <a:lnTo>
                    <a:pt x="370" y="1111"/>
                  </a:lnTo>
                  <a:cubicBezTo>
                    <a:pt x="370" y="1358"/>
                    <a:pt x="216" y="1605"/>
                    <a:pt x="0" y="1698"/>
                  </a:cubicBezTo>
                  <a:cubicBezTo>
                    <a:pt x="93" y="1760"/>
                    <a:pt x="185" y="1760"/>
                    <a:pt x="278" y="1760"/>
                  </a:cubicBezTo>
                  <a:lnTo>
                    <a:pt x="1049" y="176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0"/>
            <p:cNvSpPr/>
            <p:nvPr/>
          </p:nvSpPr>
          <p:spPr>
            <a:xfrm>
              <a:off x="8371568" y="2189517"/>
              <a:ext cx="43426" cy="47590"/>
            </a:xfrm>
            <a:custGeom>
              <a:avLst/>
              <a:gdLst/>
              <a:ahLst/>
              <a:cxnLst/>
              <a:rect l="l" t="t" r="r" b="b"/>
              <a:pathLst>
                <a:path w="160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1420" y="1760"/>
                  </a:lnTo>
                  <a:cubicBezTo>
                    <a:pt x="1513" y="1760"/>
                    <a:pt x="1606" y="1667"/>
                    <a:pt x="1606" y="1575"/>
                  </a:cubicBezTo>
                  <a:lnTo>
                    <a:pt x="1606" y="680"/>
                  </a:lnTo>
                  <a:cubicBezTo>
                    <a:pt x="1606" y="309"/>
                    <a:pt x="1297" y="1"/>
                    <a:pt x="927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0"/>
            <p:cNvSpPr/>
            <p:nvPr/>
          </p:nvSpPr>
          <p:spPr>
            <a:xfrm>
              <a:off x="8371568" y="2189517"/>
              <a:ext cx="33421" cy="47590"/>
            </a:xfrm>
            <a:custGeom>
              <a:avLst/>
              <a:gdLst/>
              <a:ahLst/>
              <a:cxnLst/>
              <a:rect l="l" t="t" r="r" b="b"/>
              <a:pathLst>
                <a:path w="123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865" y="1760"/>
                  </a:lnTo>
                  <a:lnTo>
                    <a:pt x="865" y="680"/>
                  </a:lnTo>
                  <a:cubicBezTo>
                    <a:pt x="865" y="402"/>
                    <a:pt x="1019" y="186"/>
                    <a:pt x="1235" y="63"/>
                  </a:cubicBezTo>
                  <a:cubicBezTo>
                    <a:pt x="1143" y="32"/>
                    <a:pt x="1050" y="1"/>
                    <a:pt x="957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0"/>
            <p:cNvSpPr/>
            <p:nvPr/>
          </p:nvSpPr>
          <p:spPr>
            <a:xfrm>
              <a:off x="8076156" y="2189517"/>
              <a:ext cx="321316" cy="357198"/>
            </a:xfrm>
            <a:custGeom>
              <a:avLst/>
              <a:gdLst/>
              <a:ahLst/>
              <a:cxnLst/>
              <a:rect l="l" t="t" r="r" b="b"/>
              <a:pathLst>
                <a:path w="11883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4846" y="13210"/>
                  </a:lnTo>
                  <a:lnTo>
                    <a:pt x="5062" y="12901"/>
                  </a:lnTo>
                  <a:lnTo>
                    <a:pt x="6790" y="12901"/>
                  </a:lnTo>
                  <a:lnTo>
                    <a:pt x="7037" y="13210"/>
                  </a:lnTo>
                  <a:lnTo>
                    <a:pt x="10339" y="13210"/>
                  </a:lnTo>
                  <a:cubicBezTo>
                    <a:pt x="10833" y="13210"/>
                    <a:pt x="11203" y="12808"/>
                    <a:pt x="11203" y="12345"/>
                  </a:cubicBezTo>
                  <a:lnTo>
                    <a:pt x="11203" y="680"/>
                  </a:lnTo>
                  <a:cubicBezTo>
                    <a:pt x="11203" y="309"/>
                    <a:pt x="11512" y="1"/>
                    <a:pt x="11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0"/>
            <p:cNvSpPr/>
            <p:nvPr/>
          </p:nvSpPr>
          <p:spPr>
            <a:xfrm>
              <a:off x="8076156" y="2189517"/>
              <a:ext cx="119355" cy="357198"/>
            </a:xfrm>
            <a:custGeom>
              <a:avLst/>
              <a:gdLst/>
              <a:ahLst/>
              <a:cxnLst/>
              <a:rect l="l" t="t" r="r" b="b"/>
              <a:pathLst>
                <a:path w="4414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2902" y="13210"/>
                  </a:lnTo>
                  <a:cubicBezTo>
                    <a:pt x="3272" y="13210"/>
                    <a:pt x="3550" y="12901"/>
                    <a:pt x="3550" y="12561"/>
                  </a:cubicBezTo>
                  <a:lnTo>
                    <a:pt x="3550" y="896"/>
                  </a:lnTo>
                  <a:cubicBezTo>
                    <a:pt x="3519" y="402"/>
                    <a:pt x="3920" y="1"/>
                    <a:pt x="4414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0"/>
            <p:cNvSpPr/>
            <p:nvPr/>
          </p:nvSpPr>
          <p:spPr>
            <a:xfrm>
              <a:off x="8135401" y="2213717"/>
              <a:ext cx="220349" cy="309635"/>
            </a:xfrm>
            <a:custGeom>
              <a:avLst/>
              <a:gdLst/>
              <a:ahLst/>
              <a:cxnLst/>
              <a:rect l="l" t="t" r="r" b="b"/>
              <a:pathLst>
                <a:path w="8149" h="11451" extrusionOk="0">
                  <a:moveTo>
                    <a:pt x="1359" y="1"/>
                  </a:moveTo>
                  <a:lnTo>
                    <a:pt x="1" y="865"/>
                  </a:lnTo>
                  <a:lnTo>
                    <a:pt x="1" y="10555"/>
                  </a:lnTo>
                  <a:lnTo>
                    <a:pt x="1359" y="11450"/>
                  </a:lnTo>
                  <a:lnTo>
                    <a:pt x="7253" y="11450"/>
                  </a:lnTo>
                  <a:cubicBezTo>
                    <a:pt x="7253" y="10957"/>
                    <a:pt x="7655" y="10555"/>
                    <a:pt x="8148" y="10555"/>
                  </a:cubicBezTo>
                  <a:lnTo>
                    <a:pt x="8148" y="865"/>
                  </a:lnTo>
                  <a:cubicBezTo>
                    <a:pt x="7655" y="865"/>
                    <a:pt x="7253" y="464"/>
                    <a:pt x="7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0"/>
            <p:cNvSpPr/>
            <p:nvPr/>
          </p:nvSpPr>
          <p:spPr>
            <a:xfrm>
              <a:off x="8117879" y="2213717"/>
              <a:ext cx="54269" cy="309635"/>
            </a:xfrm>
            <a:custGeom>
              <a:avLst/>
              <a:gdLst/>
              <a:ahLst/>
              <a:cxnLst/>
              <a:rect l="l" t="t" r="r" b="b"/>
              <a:pathLst>
                <a:path w="2007" h="11451" extrusionOk="0">
                  <a:moveTo>
                    <a:pt x="865" y="1"/>
                  </a:moveTo>
                  <a:cubicBezTo>
                    <a:pt x="865" y="464"/>
                    <a:pt x="464" y="865"/>
                    <a:pt x="1" y="865"/>
                  </a:cubicBezTo>
                  <a:lnTo>
                    <a:pt x="1" y="10555"/>
                  </a:lnTo>
                  <a:cubicBezTo>
                    <a:pt x="464" y="10555"/>
                    <a:pt x="865" y="10957"/>
                    <a:pt x="865" y="11450"/>
                  </a:cubicBezTo>
                  <a:lnTo>
                    <a:pt x="2007" y="11450"/>
                  </a:lnTo>
                  <a:cubicBezTo>
                    <a:pt x="2007" y="10957"/>
                    <a:pt x="1606" y="10555"/>
                    <a:pt x="1112" y="10555"/>
                  </a:cubicBezTo>
                  <a:lnTo>
                    <a:pt x="1112" y="865"/>
                  </a:lnTo>
                  <a:cubicBezTo>
                    <a:pt x="1606" y="865"/>
                    <a:pt x="2007" y="464"/>
                    <a:pt x="20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0"/>
            <p:cNvSpPr/>
            <p:nvPr/>
          </p:nvSpPr>
          <p:spPr>
            <a:xfrm>
              <a:off x="8207165" y="2486605"/>
              <a:ext cx="59299" cy="78632"/>
            </a:xfrm>
            <a:custGeom>
              <a:avLst/>
              <a:gdLst/>
              <a:ahLst/>
              <a:cxnLst/>
              <a:rect l="l" t="t" r="r" b="b"/>
              <a:pathLst>
                <a:path w="2193" h="2908" extrusionOk="0">
                  <a:moveTo>
                    <a:pt x="1" y="1"/>
                  </a:moveTo>
                  <a:lnTo>
                    <a:pt x="1" y="2716"/>
                  </a:lnTo>
                  <a:cubicBezTo>
                    <a:pt x="1" y="2828"/>
                    <a:pt x="98" y="2908"/>
                    <a:pt x="210" y="2908"/>
                  </a:cubicBezTo>
                  <a:cubicBezTo>
                    <a:pt x="253" y="2908"/>
                    <a:pt x="298" y="2896"/>
                    <a:pt x="340" y="2871"/>
                  </a:cubicBezTo>
                  <a:lnTo>
                    <a:pt x="1112" y="2223"/>
                  </a:lnTo>
                  <a:lnTo>
                    <a:pt x="1884" y="2871"/>
                  </a:lnTo>
                  <a:cubicBezTo>
                    <a:pt x="1917" y="2896"/>
                    <a:pt x="1956" y="2908"/>
                    <a:pt x="1994" y="2908"/>
                  </a:cubicBezTo>
                  <a:cubicBezTo>
                    <a:pt x="2095" y="2908"/>
                    <a:pt x="2192" y="2828"/>
                    <a:pt x="2192" y="2716"/>
                  </a:cubicBezTo>
                  <a:lnTo>
                    <a:pt x="2192" y="1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0"/>
            <p:cNvSpPr/>
            <p:nvPr/>
          </p:nvSpPr>
          <p:spPr>
            <a:xfrm>
              <a:off x="8206354" y="2486605"/>
              <a:ext cx="23390" cy="78632"/>
            </a:xfrm>
            <a:custGeom>
              <a:avLst/>
              <a:gdLst/>
              <a:ahLst/>
              <a:cxnLst/>
              <a:rect l="l" t="t" r="r" b="b"/>
              <a:pathLst>
                <a:path w="865" h="2908" extrusionOk="0">
                  <a:moveTo>
                    <a:pt x="0" y="1"/>
                  </a:moveTo>
                  <a:lnTo>
                    <a:pt x="0" y="2716"/>
                  </a:lnTo>
                  <a:cubicBezTo>
                    <a:pt x="0" y="2828"/>
                    <a:pt x="97" y="2908"/>
                    <a:pt x="198" y="2908"/>
                  </a:cubicBezTo>
                  <a:cubicBezTo>
                    <a:pt x="236" y="2908"/>
                    <a:pt x="275" y="2896"/>
                    <a:pt x="309" y="2871"/>
                  </a:cubicBezTo>
                  <a:lnTo>
                    <a:pt x="864" y="2439"/>
                  </a:lnTo>
                  <a:lnTo>
                    <a:pt x="864" y="1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0"/>
            <p:cNvSpPr/>
            <p:nvPr/>
          </p:nvSpPr>
          <p:spPr>
            <a:xfrm>
              <a:off x="8163036" y="2380419"/>
              <a:ext cx="133118" cy="119382"/>
            </a:xfrm>
            <a:custGeom>
              <a:avLst/>
              <a:gdLst/>
              <a:ahLst/>
              <a:cxnLst/>
              <a:rect l="l" t="t" r="r" b="b"/>
              <a:pathLst>
                <a:path w="4923" h="4415" extrusionOk="0">
                  <a:moveTo>
                    <a:pt x="2745" y="0"/>
                  </a:moveTo>
                  <a:cubicBezTo>
                    <a:pt x="1314" y="0"/>
                    <a:pt x="0" y="1441"/>
                    <a:pt x="676" y="3063"/>
                  </a:cubicBezTo>
                  <a:cubicBezTo>
                    <a:pt x="1064" y="3993"/>
                    <a:pt x="1872" y="4415"/>
                    <a:pt x="2680" y="4415"/>
                  </a:cubicBezTo>
                  <a:cubicBezTo>
                    <a:pt x="3802" y="4415"/>
                    <a:pt x="4922" y="3599"/>
                    <a:pt x="4904" y="2199"/>
                  </a:cubicBezTo>
                  <a:cubicBezTo>
                    <a:pt x="4904" y="1613"/>
                    <a:pt x="4688" y="1057"/>
                    <a:pt x="4287" y="656"/>
                  </a:cubicBezTo>
                  <a:cubicBezTo>
                    <a:pt x="3820" y="198"/>
                    <a:pt x="3275" y="0"/>
                    <a:pt x="2745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0"/>
            <p:cNvSpPr/>
            <p:nvPr/>
          </p:nvSpPr>
          <p:spPr>
            <a:xfrm>
              <a:off x="8174636" y="2380392"/>
              <a:ext cx="80958" cy="118841"/>
            </a:xfrm>
            <a:custGeom>
              <a:avLst/>
              <a:gdLst/>
              <a:ahLst/>
              <a:cxnLst/>
              <a:rect l="l" t="t" r="r" b="b"/>
              <a:pathLst>
                <a:path w="2994" h="4395" extrusionOk="0">
                  <a:moveTo>
                    <a:pt x="2420" y="1"/>
                  </a:moveTo>
                  <a:cubicBezTo>
                    <a:pt x="2375" y="1"/>
                    <a:pt x="2329" y="3"/>
                    <a:pt x="2284" y="9"/>
                  </a:cubicBezTo>
                  <a:cubicBezTo>
                    <a:pt x="2246" y="7"/>
                    <a:pt x="2209" y="6"/>
                    <a:pt x="2172" y="6"/>
                  </a:cubicBezTo>
                  <a:cubicBezTo>
                    <a:pt x="959" y="6"/>
                    <a:pt x="0" y="973"/>
                    <a:pt x="0" y="2200"/>
                  </a:cubicBezTo>
                  <a:cubicBezTo>
                    <a:pt x="0" y="3399"/>
                    <a:pt x="961" y="4394"/>
                    <a:pt x="2175" y="4394"/>
                  </a:cubicBezTo>
                  <a:cubicBezTo>
                    <a:pt x="2211" y="4394"/>
                    <a:pt x="2248" y="4393"/>
                    <a:pt x="2284" y="4391"/>
                  </a:cubicBezTo>
                  <a:cubicBezTo>
                    <a:pt x="2531" y="4391"/>
                    <a:pt x="2778" y="4361"/>
                    <a:pt x="2994" y="4268"/>
                  </a:cubicBezTo>
                  <a:cubicBezTo>
                    <a:pt x="2099" y="3990"/>
                    <a:pt x="1513" y="3126"/>
                    <a:pt x="1513" y="2200"/>
                  </a:cubicBezTo>
                  <a:cubicBezTo>
                    <a:pt x="1513" y="1244"/>
                    <a:pt x="2099" y="410"/>
                    <a:pt x="2994" y="102"/>
                  </a:cubicBezTo>
                  <a:cubicBezTo>
                    <a:pt x="2818" y="51"/>
                    <a:pt x="2621" y="1"/>
                    <a:pt x="2420" y="1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0"/>
            <p:cNvSpPr/>
            <p:nvPr/>
          </p:nvSpPr>
          <p:spPr>
            <a:xfrm>
              <a:off x="8188805" y="2403998"/>
              <a:ext cx="83500" cy="71521"/>
            </a:xfrm>
            <a:custGeom>
              <a:avLst/>
              <a:gdLst/>
              <a:ahLst/>
              <a:cxnLst/>
              <a:rect l="l" t="t" r="r" b="b"/>
              <a:pathLst>
                <a:path w="3088" h="2645" extrusionOk="0">
                  <a:moveTo>
                    <a:pt x="1760" y="0"/>
                  </a:moveTo>
                  <a:cubicBezTo>
                    <a:pt x="587" y="0"/>
                    <a:pt x="1" y="1420"/>
                    <a:pt x="834" y="2253"/>
                  </a:cubicBezTo>
                  <a:cubicBezTo>
                    <a:pt x="1105" y="2523"/>
                    <a:pt x="1436" y="2644"/>
                    <a:pt x="1762" y="2644"/>
                  </a:cubicBezTo>
                  <a:cubicBezTo>
                    <a:pt x="2439" y="2644"/>
                    <a:pt x="3087" y="2120"/>
                    <a:pt x="3087" y="1327"/>
                  </a:cubicBezTo>
                  <a:cubicBezTo>
                    <a:pt x="3087" y="587"/>
                    <a:pt x="2501" y="0"/>
                    <a:pt x="1760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0"/>
            <p:cNvSpPr/>
            <p:nvPr/>
          </p:nvSpPr>
          <p:spPr>
            <a:xfrm>
              <a:off x="8201324" y="2403971"/>
              <a:ext cx="50943" cy="71737"/>
            </a:xfrm>
            <a:custGeom>
              <a:avLst/>
              <a:gdLst/>
              <a:ahLst/>
              <a:cxnLst/>
              <a:rect l="l" t="t" r="r" b="b"/>
              <a:pathLst>
                <a:path w="1884" h="2653" extrusionOk="0">
                  <a:moveTo>
                    <a:pt x="1326" y="1"/>
                  </a:moveTo>
                  <a:cubicBezTo>
                    <a:pt x="635" y="1"/>
                    <a:pt x="1" y="549"/>
                    <a:pt x="1" y="1328"/>
                  </a:cubicBezTo>
                  <a:cubicBezTo>
                    <a:pt x="1" y="2088"/>
                    <a:pt x="643" y="2653"/>
                    <a:pt x="1340" y="2653"/>
                  </a:cubicBezTo>
                  <a:cubicBezTo>
                    <a:pt x="1521" y="2653"/>
                    <a:pt x="1705" y="2615"/>
                    <a:pt x="1883" y="2532"/>
                  </a:cubicBezTo>
                  <a:cubicBezTo>
                    <a:pt x="1421" y="2316"/>
                    <a:pt x="1112" y="1853"/>
                    <a:pt x="1112" y="1328"/>
                  </a:cubicBezTo>
                  <a:cubicBezTo>
                    <a:pt x="1112" y="804"/>
                    <a:pt x="1421" y="341"/>
                    <a:pt x="1883" y="125"/>
                  </a:cubicBezTo>
                  <a:cubicBezTo>
                    <a:pt x="1701" y="40"/>
                    <a:pt x="1512" y="1"/>
                    <a:pt x="1326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0"/>
            <p:cNvSpPr/>
            <p:nvPr/>
          </p:nvSpPr>
          <p:spPr>
            <a:xfrm>
              <a:off x="8157114" y="2267121"/>
              <a:ext cx="158563" cy="11708"/>
            </a:xfrm>
            <a:custGeom>
              <a:avLst/>
              <a:gdLst/>
              <a:ahLst/>
              <a:cxnLst/>
              <a:rect l="l" t="t" r="r" b="b"/>
              <a:pathLst>
                <a:path w="586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86" y="433"/>
                  </a:lnTo>
                  <a:cubicBezTo>
                    <a:pt x="5864" y="433"/>
                    <a:pt x="5864" y="1"/>
                    <a:pt x="5586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0"/>
            <p:cNvSpPr/>
            <p:nvPr/>
          </p:nvSpPr>
          <p:spPr>
            <a:xfrm>
              <a:off x="8158763" y="2291322"/>
              <a:ext cx="155264" cy="10897"/>
            </a:xfrm>
            <a:custGeom>
              <a:avLst/>
              <a:gdLst/>
              <a:ahLst/>
              <a:cxnLst/>
              <a:rect l="l" t="t" r="r" b="b"/>
              <a:pathLst>
                <a:path w="5742" h="403" extrusionOk="0">
                  <a:moveTo>
                    <a:pt x="217" y="1"/>
                  </a:moveTo>
                  <a:cubicBezTo>
                    <a:pt x="124" y="1"/>
                    <a:pt x="32" y="93"/>
                    <a:pt x="32" y="217"/>
                  </a:cubicBezTo>
                  <a:cubicBezTo>
                    <a:pt x="1" y="310"/>
                    <a:pt x="124" y="402"/>
                    <a:pt x="217" y="402"/>
                  </a:cubicBezTo>
                  <a:lnTo>
                    <a:pt x="5525" y="402"/>
                  </a:lnTo>
                  <a:cubicBezTo>
                    <a:pt x="5618" y="402"/>
                    <a:pt x="5741" y="310"/>
                    <a:pt x="5741" y="217"/>
                  </a:cubicBezTo>
                  <a:cubicBezTo>
                    <a:pt x="5741" y="93"/>
                    <a:pt x="5618" y="1"/>
                    <a:pt x="5525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0"/>
            <p:cNvSpPr/>
            <p:nvPr/>
          </p:nvSpPr>
          <p:spPr>
            <a:xfrm>
              <a:off x="8158763" y="2314712"/>
              <a:ext cx="155264" cy="11708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217" y="0"/>
                  </a:moveTo>
                  <a:cubicBezTo>
                    <a:pt x="124" y="0"/>
                    <a:pt x="1" y="93"/>
                    <a:pt x="32" y="216"/>
                  </a:cubicBezTo>
                  <a:cubicBezTo>
                    <a:pt x="32" y="340"/>
                    <a:pt x="124" y="432"/>
                    <a:pt x="217" y="432"/>
                  </a:cubicBezTo>
                  <a:lnTo>
                    <a:pt x="5525" y="432"/>
                  </a:lnTo>
                  <a:cubicBezTo>
                    <a:pt x="5618" y="432"/>
                    <a:pt x="5741" y="340"/>
                    <a:pt x="5741" y="216"/>
                  </a:cubicBezTo>
                  <a:cubicBezTo>
                    <a:pt x="5741" y="93"/>
                    <a:pt x="5618" y="0"/>
                    <a:pt x="5525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0"/>
            <p:cNvSpPr/>
            <p:nvPr/>
          </p:nvSpPr>
          <p:spPr>
            <a:xfrm>
              <a:off x="8199864" y="2231212"/>
              <a:ext cx="73062" cy="11789"/>
            </a:xfrm>
            <a:custGeom>
              <a:avLst/>
              <a:gdLst/>
              <a:ahLst/>
              <a:cxnLst/>
              <a:rect l="l" t="t" r="r" b="b"/>
              <a:pathLst>
                <a:path w="2702" h="436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5"/>
                    <a:pt x="240" y="434"/>
                  </a:cubicBezTo>
                  <a:lnTo>
                    <a:pt x="2462" y="434"/>
                  </a:lnTo>
                  <a:cubicBezTo>
                    <a:pt x="2470" y="435"/>
                    <a:pt x="2477" y="435"/>
                    <a:pt x="2484" y="435"/>
                  </a:cubicBezTo>
                  <a:cubicBezTo>
                    <a:pt x="2702" y="435"/>
                    <a:pt x="2702" y="0"/>
                    <a:pt x="2484" y="0"/>
                  </a:cubicBezTo>
                  <a:cubicBezTo>
                    <a:pt x="2477" y="0"/>
                    <a:pt x="2470" y="1"/>
                    <a:pt x="2462" y="2"/>
                  </a:cubicBezTo>
                  <a:lnTo>
                    <a:pt x="240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0"/>
            <p:cNvSpPr/>
            <p:nvPr/>
          </p:nvSpPr>
          <p:spPr>
            <a:xfrm>
              <a:off x="8200513" y="2338777"/>
              <a:ext cx="71791" cy="11005"/>
            </a:xfrm>
            <a:custGeom>
              <a:avLst/>
              <a:gdLst/>
              <a:ahLst/>
              <a:cxnLst/>
              <a:rect l="l" t="t" r="r" b="b"/>
              <a:pathLst>
                <a:path w="2655" h="407" extrusionOk="0">
                  <a:moveTo>
                    <a:pt x="178" y="0"/>
                  </a:moveTo>
                  <a:cubicBezTo>
                    <a:pt x="74" y="0"/>
                    <a:pt x="0" y="107"/>
                    <a:pt x="0" y="190"/>
                  </a:cubicBezTo>
                  <a:cubicBezTo>
                    <a:pt x="0" y="314"/>
                    <a:pt x="93" y="406"/>
                    <a:pt x="216" y="406"/>
                  </a:cubicBezTo>
                  <a:lnTo>
                    <a:pt x="2438" y="406"/>
                  </a:lnTo>
                  <a:cubicBezTo>
                    <a:pt x="2562" y="406"/>
                    <a:pt x="2654" y="314"/>
                    <a:pt x="2654" y="190"/>
                  </a:cubicBezTo>
                  <a:cubicBezTo>
                    <a:pt x="2654" y="107"/>
                    <a:pt x="2580" y="0"/>
                    <a:pt x="2477" y="0"/>
                  </a:cubicBezTo>
                  <a:cubicBezTo>
                    <a:pt x="2464" y="0"/>
                    <a:pt x="2451" y="2"/>
                    <a:pt x="2438" y="5"/>
                  </a:cubicBezTo>
                  <a:lnTo>
                    <a:pt x="216" y="5"/>
                  </a:lnTo>
                  <a:cubicBezTo>
                    <a:pt x="203" y="2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6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4138049" y="3595823"/>
            <a:ext cx="134524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4800" b="1" dirty="0">
                <a:solidFill>
                  <a:schemeClr val="accent3">
                    <a:lumMod val="75000"/>
                  </a:schemeClr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  <a:endParaRPr lang="th-TH" sz="48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64" name="Google Shape;9240;p85"/>
          <p:cNvSpPr/>
          <p:nvPr/>
        </p:nvSpPr>
        <p:spPr>
          <a:xfrm>
            <a:off x="4433897" y="4652697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87317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4" name="Google Shape;3664;p70"/>
          <p:cNvSpPr txBox="1">
            <a:spLocks noGrp="1"/>
          </p:cNvSpPr>
          <p:nvPr>
            <p:ph type="subTitle" idx="1"/>
          </p:nvPr>
        </p:nvSpPr>
        <p:spPr>
          <a:xfrm>
            <a:off x="4720650" y="2166037"/>
            <a:ext cx="4423350" cy="68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000" b="1" dirty="0">
                <a:latin typeface="Angsana New" pitchFamily="18" charset="-34"/>
                <a:cs typeface="Angsana New" pitchFamily="18" charset="-34"/>
              </a:rPr>
              <a:t>ให้คำปรึกษาปัญหาทางด้านสุขภาพช่องปากแก่ผู้รับบริการและครอบครัวเกี่ยวกับการส่งเสริม ป้องกัน และควบคุมโรค ดูแลรักษา และฟื้นฟูสุขภาพช่องปาก</a:t>
            </a:r>
          </a:p>
          <a:p>
            <a:r>
              <a:rPr lang="th-TH" dirty="0"/>
              <a:t/>
            </a:r>
            <a:br>
              <a:rPr lang="th-TH" dirty="0"/>
            </a:br>
            <a:endParaRPr dirty="0"/>
          </a:p>
        </p:txBody>
      </p:sp>
      <p:sp>
        <p:nvSpPr>
          <p:cNvPr id="3665" name="Google Shape;3665;p70"/>
          <p:cNvSpPr txBox="1">
            <a:spLocks noGrp="1"/>
          </p:cNvSpPr>
          <p:nvPr>
            <p:ph type="title" idx="2"/>
          </p:nvPr>
        </p:nvSpPr>
        <p:spPr>
          <a:xfrm>
            <a:off x="2260575" y="3450805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6" name="Google Shape;3666;p70"/>
          <p:cNvSpPr txBox="1">
            <a:spLocks noGrp="1"/>
          </p:cNvSpPr>
          <p:nvPr>
            <p:ph type="subTitle" idx="3"/>
          </p:nvPr>
        </p:nvSpPr>
        <p:spPr>
          <a:xfrm>
            <a:off x="4720650" y="3450784"/>
            <a:ext cx="4099822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th-TH" sz="2000" b="1" dirty="0">
                <a:latin typeface="Angsana New" pitchFamily="18" charset="-34"/>
                <a:cs typeface="Angsana New" pitchFamily="18" charset="-34"/>
              </a:rPr>
              <a:t>ให้คำแนะนำการปฏิบัติตน การป้องกันพฤติกรรมเสี่ยง เพื่อให้ผู้รับบริการสามารถจัดการด้านสุขภาพช่องปากตนเองและครอบครัวได้</a:t>
            </a:r>
            <a:endParaRPr sz="20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7" name="Google Shape;3667;p70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8" name="Google Shape;3668;p70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4027814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th-TH" sz="2000" b="1" dirty="0">
                <a:latin typeface="Angsana New" pitchFamily="18" charset="-34"/>
                <a:cs typeface="Angsana New" pitchFamily="18" charset="-34"/>
              </a:rPr>
              <a:t>ให้คำแนะนำที่จำเป็นเพื่อให้ผู้รับบริการสามารถตัดสินใจในการเลือกรับบริการหรือเข้าสู่ระบบการส่งต่อ</a:t>
            </a:r>
            <a:endParaRPr sz="20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332560" y="2141428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0" name="Google Shape;3670;p70"/>
          <p:cNvSpPr/>
          <p:nvPr/>
        </p:nvSpPr>
        <p:spPr>
          <a:xfrm rot="-3410896" flipH="1">
            <a:off x="1332210" y="3426346"/>
            <a:ext cx="988148" cy="752767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1" name="Google Shape;3671;p70"/>
          <p:cNvSpPr/>
          <p:nvPr/>
        </p:nvSpPr>
        <p:spPr>
          <a:xfrm rot="9972233" flipH="1">
            <a:off x="1455784" y="4585256"/>
            <a:ext cx="741261" cy="1003877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72" name="Google Shape;3672;p70"/>
          <p:cNvCxnSpPr>
            <a:stCxn id="3663" idx="3"/>
            <a:endCxn id="3664" idx="1"/>
          </p:cNvCxnSpPr>
          <p:nvPr/>
        </p:nvCxnSpPr>
        <p:spPr>
          <a:xfrm flipV="1">
            <a:off x="3959481" y="2509489"/>
            <a:ext cx="761175" cy="8367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73" name="Google Shape;3673;p70"/>
          <p:cNvCxnSpPr>
            <a:stCxn id="3665" idx="3"/>
            <a:endCxn id="3666" idx="1"/>
          </p:cNvCxnSpPr>
          <p:nvPr/>
        </p:nvCxnSpPr>
        <p:spPr>
          <a:xfrm flipV="1">
            <a:off x="3959481" y="3802584"/>
            <a:ext cx="761175" cy="21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74" name="Google Shape;3674;p70"/>
          <p:cNvCxnSpPr>
            <a:stCxn id="3667" idx="3"/>
            <a:endCxn id="3668" idx="1"/>
          </p:cNvCxnSpPr>
          <p:nvPr/>
        </p:nvCxnSpPr>
        <p:spPr>
          <a:xfrm flipV="1">
            <a:off x="3959481" y="5087333"/>
            <a:ext cx="761175" cy="19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675" name="Google Shape;3675;p70"/>
          <p:cNvGrpSpPr/>
          <p:nvPr/>
        </p:nvGrpSpPr>
        <p:grpSpPr>
          <a:xfrm>
            <a:off x="1647671" y="2267394"/>
            <a:ext cx="357198" cy="500961"/>
            <a:chOff x="8057796" y="2189517"/>
            <a:chExt cx="357198" cy="375721"/>
          </a:xfrm>
        </p:grpSpPr>
        <p:sp>
          <p:nvSpPr>
            <p:cNvPr id="3676" name="Google Shape;3676;p70"/>
            <p:cNvSpPr/>
            <p:nvPr/>
          </p:nvSpPr>
          <p:spPr>
            <a:xfrm>
              <a:off x="8057796" y="2499125"/>
              <a:ext cx="39262" cy="47590"/>
            </a:xfrm>
            <a:custGeom>
              <a:avLst/>
              <a:gdLst/>
              <a:ahLst/>
              <a:cxnLst/>
              <a:rect l="l" t="t" r="r" b="b"/>
              <a:pathLst>
                <a:path w="1452" h="1760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1111"/>
                  </a:lnTo>
                  <a:cubicBezTo>
                    <a:pt x="1" y="1482"/>
                    <a:pt x="309" y="1760"/>
                    <a:pt x="680" y="1760"/>
                  </a:cubicBezTo>
                  <a:lnTo>
                    <a:pt x="1451" y="1760"/>
                  </a:lnTo>
                  <a:lnTo>
                    <a:pt x="1451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0"/>
            <p:cNvSpPr/>
            <p:nvPr/>
          </p:nvSpPr>
          <p:spPr>
            <a:xfrm>
              <a:off x="8067828" y="2499125"/>
              <a:ext cx="28392" cy="47590"/>
            </a:xfrm>
            <a:custGeom>
              <a:avLst/>
              <a:gdLst/>
              <a:ahLst/>
              <a:cxnLst/>
              <a:rect l="l" t="t" r="r" b="b"/>
              <a:pathLst>
                <a:path w="1050" h="1760" extrusionOk="0">
                  <a:moveTo>
                    <a:pt x="370" y="0"/>
                  </a:moveTo>
                  <a:lnTo>
                    <a:pt x="370" y="1111"/>
                  </a:lnTo>
                  <a:cubicBezTo>
                    <a:pt x="370" y="1358"/>
                    <a:pt x="216" y="1605"/>
                    <a:pt x="0" y="1698"/>
                  </a:cubicBezTo>
                  <a:cubicBezTo>
                    <a:pt x="93" y="1760"/>
                    <a:pt x="185" y="1760"/>
                    <a:pt x="278" y="1760"/>
                  </a:cubicBezTo>
                  <a:lnTo>
                    <a:pt x="1049" y="176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0"/>
            <p:cNvSpPr/>
            <p:nvPr/>
          </p:nvSpPr>
          <p:spPr>
            <a:xfrm>
              <a:off x="8371568" y="2189517"/>
              <a:ext cx="43426" cy="47590"/>
            </a:xfrm>
            <a:custGeom>
              <a:avLst/>
              <a:gdLst/>
              <a:ahLst/>
              <a:cxnLst/>
              <a:rect l="l" t="t" r="r" b="b"/>
              <a:pathLst>
                <a:path w="160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1420" y="1760"/>
                  </a:lnTo>
                  <a:cubicBezTo>
                    <a:pt x="1513" y="1760"/>
                    <a:pt x="1606" y="1667"/>
                    <a:pt x="1606" y="1575"/>
                  </a:cubicBezTo>
                  <a:lnTo>
                    <a:pt x="1606" y="680"/>
                  </a:lnTo>
                  <a:cubicBezTo>
                    <a:pt x="1606" y="309"/>
                    <a:pt x="1297" y="1"/>
                    <a:pt x="927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0"/>
            <p:cNvSpPr/>
            <p:nvPr/>
          </p:nvSpPr>
          <p:spPr>
            <a:xfrm>
              <a:off x="8371568" y="2189517"/>
              <a:ext cx="33421" cy="47590"/>
            </a:xfrm>
            <a:custGeom>
              <a:avLst/>
              <a:gdLst/>
              <a:ahLst/>
              <a:cxnLst/>
              <a:rect l="l" t="t" r="r" b="b"/>
              <a:pathLst>
                <a:path w="123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865" y="1760"/>
                  </a:lnTo>
                  <a:lnTo>
                    <a:pt x="865" y="680"/>
                  </a:lnTo>
                  <a:cubicBezTo>
                    <a:pt x="865" y="402"/>
                    <a:pt x="1019" y="186"/>
                    <a:pt x="1235" y="63"/>
                  </a:cubicBezTo>
                  <a:cubicBezTo>
                    <a:pt x="1143" y="32"/>
                    <a:pt x="1050" y="1"/>
                    <a:pt x="957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0"/>
            <p:cNvSpPr/>
            <p:nvPr/>
          </p:nvSpPr>
          <p:spPr>
            <a:xfrm>
              <a:off x="8076156" y="2189517"/>
              <a:ext cx="321316" cy="357198"/>
            </a:xfrm>
            <a:custGeom>
              <a:avLst/>
              <a:gdLst/>
              <a:ahLst/>
              <a:cxnLst/>
              <a:rect l="l" t="t" r="r" b="b"/>
              <a:pathLst>
                <a:path w="11883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4846" y="13210"/>
                  </a:lnTo>
                  <a:lnTo>
                    <a:pt x="5062" y="12901"/>
                  </a:lnTo>
                  <a:lnTo>
                    <a:pt x="6790" y="12901"/>
                  </a:lnTo>
                  <a:lnTo>
                    <a:pt x="7037" y="13210"/>
                  </a:lnTo>
                  <a:lnTo>
                    <a:pt x="10339" y="13210"/>
                  </a:lnTo>
                  <a:cubicBezTo>
                    <a:pt x="10833" y="13210"/>
                    <a:pt x="11203" y="12808"/>
                    <a:pt x="11203" y="12345"/>
                  </a:cubicBezTo>
                  <a:lnTo>
                    <a:pt x="11203" y="680"/>
                  </a:lnTo>
                  <a:cubicBezTo>
                    <a:pt x="11203" y="309"/>
                    <a:pt x="11512" y="1"/>
                    <a:pt x="11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0"/>
            <p:cNvSpPr/>
            <p:nvPr/>
          </p:nvSpPr>
          <p:spPr>
            <a:xfrm>
              <a:off x="8076156" y="2189517"/>
              <a:ext cx="119355" cy="357198"/>
            </a:xfrm>
            <a:custGeom>
              <a:avLst/>
              <a:gdLst/>
              <a:ahLst/>
              <a:cxnLst/>
              <a:rect l="l" t="t" r="r" b="b"/>
              <a:pathLst>
                <a:path w="4414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2902" y="13210"/>
                  </a:lnTo>
                  <a:cubicBezTo>
                    <a:pt x="3272" y="13210"/>
                    <a:pt x="3550" y="12901"/>
                    <a:pt x="3550" y="12561"/>
                  </a:cubicBezTo>
                  <a:lnTo>
                    <a:pt x="3550" y="896"/>
                  </a:lnTo>
                  <a:cubicBezTo>
                    <a:pt x="3519" y="402"/>
                    <a:pt x="3920" y="1"/>
                    <a:pt x="4414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0"/>
            <p:cNvSpPr/>
            <p:nvPr/>
          </p:nvSpPr>
          <p:spPr>
            <a:xfrm>
              <a:off x="8135401" y="2213717"/>
              <a:ext cx="220349" cy="309635"/>
            </a:xfrm>
            <a:custGeom>
              <a:avLst/>
              <a:gdLst/>
              <a:ahLst/>
              <a:cxnLst/>
              <a:rect l="l" t="t" r="r" b="b"/>
              <a:pathLst>
                <a:path w="8149" h="11451" extrusionOk="0">
                  <a:moveTo>
                    <a:pt x="1359" y="1"/>
                  </a:moveTo>
                  <a:lnTo>
                    <a:pt x="1" y="865"/>
                  </a:lnTo>
                  <a:lnTo>
                    <a:pt x="1" y="10555"/>
                  </a:lnTo>
                  <a:lnTo>
                    <a:pt x="1359" y="11450"/>
                  </a:lnTo>
                  <a:lnTo>
                    <a:pt x="7253" y="11450"/>
                  </a:lnTo>
                  <a:cubicBezTo>
                    <a:pt x="7253" y="10957"/>
                    <a:pt x="7655" y="10555"/>
                    <a:pt x="8148" y="10555"/>
                  </a:cubicBezTo>
                  <a:lnTo>
                    <a:pt x="8148" y="865"/>
                  </a:lnTo>
                  <a:cubicBezTo>
                    <a:pt x="7655" y="865"/>
                    <a:pt x="7253" y="464"/>
                    <a:pt x="7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0"/>
            <p:cNvSpPr/>
            <p:nvPr/>
          </p:nvSpPr>
          <p:spPr>
            <a:xfrm>
              <a:off x="8117879" y="2213717"/>
              <a:ext cx="54269" cy="309635"/>
            </a:xfrm>
            <a:custGeom>
              <a:avLst/>
              <a:gdLst/>
              <a:ahLst/>
              <a:cxnLst/>
              <a:rect l="l" t="t" r="r" b="b"/>
              <a:pathLst>
                <a:path w="2007" h="11451" extrusionOk="0">
                  <a:moveTo>
                    <a:pt x="865" y="1"/>
                  </a:moveTo>
                  <a:cubicBezTo>
                    <a:pt x="865" y="464"/>
                    <a:pt x="464" y="865"/>
                    <a:pt x="1" y="865"/>
                  </a:cubicBezTo>
                  <a:lnTo>
                    <a:pt x="1" y="10555"/>
                  </a:lnTo>
                  <a:cubicBezTo>
                    <a:pt x="464" y="10555"/>
                    <a:pt x="865" y="10957"/>
                    <a:pt x="865" y="11450"/>
                  </a:cubicBezTo>
                  <a:lnTo>
                    <a:pt x="2007" y="11450"/>
                  </a:lnTo>
                  <a:cubicBezTo>
                    <a:pt x="2007" y="10957"/>
                    <a:pt x="1606" y="10555"/>
                    <a:pt x="1112" y="10555"/>
                  </a:cubicBezTo>
                  <a:lnTo>
                    <a:pt x="1112" y="865"/>
                  </a:lnTo>
                  <a:cubicBezTo>
                    <a:pt x="1606" y="865"/>
                    <a:pt x="2007" y="464"/>
                    <a:pt x="20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0"/>
            <p:cNvSpPr/>
            <p:nvPr/>
          </p:nvSpPr>
          <p:spPr>
            <a:xfrm>
              <a:off x="8207165" y="2486605"/>
              <a:ext cx="59299" cy="78632"/>
            </a:xfrm>
            <a:custGeom>
              <a:avLst/>
              <a:gdLst/>
              <a:ahLst/>
              <a:cxnLst/>
              <a:rect l="l" t="t" r="r" b="b"/>
              <a:pathLst>
                <a:path w="2193" h="2908" extrusionOk="0">
                  <a:moveTo>
                    <a:pt x="1" y="1"/>
                  </a:moveTo>
                  <a:lnTo>
                    <a:pt x="1" y="2716"/>
                  </a:lnTo>
                  <a:cubicBezTo>
                    <a:pt x="1" y="2828"/>
                    <a:pt x="98" y="2908"/>
                    <a:pt x="210" y="2908"/>
                  </a:cubicBezTo>
                  <a:cubicBezTo>
                    <a:pt x="253" y="2908"/>
                    <a:pt x="298" y="2896"/>
                    <a:pt x="340" y="2871"/>
                  </a:cubicBezTo>
                  <a:lnTo>
                    <a:pt x="1112" y="2223"/>
                  </a:lnTo>
                  <a:lnTo>
                    <a:pt x="1884" y="2871"/>
                  </a:lnTo>
                  <a:cubicBezTo>
                    <a:pt x="1917" y="2896"/>
                    <a:pt x="1956" y="2908"/>
                    <a:pt x="1994" y="2908"/>
                  </a:cubicBezTo>
                  <a:cubicBezTo>
                    <a:pt x="2095" y="2908"/>
                    <a:pt x="2192" y="2828"/>
                    <a:pt x="2192" y="2716"/>
                  </a:cubicBezTo>
                  <a:lnTo>
                    <a:pt x="2192" y="1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0"/>
            <p:cNvSpPr/>
            <p:nvPr/>
          </p:nvSpPr>
          <p:spPr>
            <a:xfrm>
              <a:off x="8206354" y="2486605"/>
              <a:ext cx="23390" cy="78632"/>
            </a:xfrm>
            <a:custGeom>
              <a:avLst/>
              <a:gdLst/>
              <a:ahLst/>
              <a:cxnLst/>
              <a:rect l="l" t="t" r="r" b="b"/>
              <a:pathLst>
                <a:path w="865" h="2908" extrusionOk="0">
                  <a:moveTo>
                    <a:pt x="0" y="1"/>
                  </a:moveTo>
                  <a:lnTo>
                    <a:pt x="0" y="2716"/>
                  </a:lnTo>
                  <a:cubicBezTo>
                    <a:pt x="0" y="2828"/>
                    <a:pt x="97" y="2908"/>
                    <a:pt x="198" y="2908"/>
                  </a:cubicBezTo>
                  <a:cubicBezTo>
                    <a:pt x="236" y="2908"/>
                    <a:pt x="275" y="2896"/>
                    <a:pt x="309" y="2871"/>
                  </a:cubicBezTo>
                  <a:lnTo>
                    <a:pt x="864" y="2439"/>
                  </a:lnTo>
                  <a:lnTo>
                    <a:pt x="864" y="1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0"/>
            <p:cNvSpPr/>
            <p:nvPr/>
          </p:nvSpPr>
          <p:spPr>
            <a:xfrm>
              <a:off x="8163036" y="2380419"/>
              <a:ext cx="133118" cy="119382"/>
            </a:xfrm>
            <a:custGeom>
              <a:avLst/>
              <a:gdLst/>
              <a:ahLst/>
              <a:cxnLst/>
              <a:rect l="l" t="t" r="r" b="b"/>
              <a:pathLst>
                <a:path w="4923" h="4415" extrusionOk="0">
                  <a:moveTo>
                    <a:pt x="2745" y="0"/>
                  </a:moveTo>
                  <a:cubicBezTo>
                    <a:pt x="1314" y="0"/>
                    <a:pt x="0" y="1441"/>
                    <a:pt x="676" y="3063"/>
                  </a:cubicBezTo>
                  <a:cubicBezTo>
                    <a:pt x="1064" y="3993"/>
                    <a:pt x="1872" y="4415"/>
                    <a:pt x="2680" y="4415"/>
                  </a:cubicBezTo>
                  <a:cubicBezTo>
                    <a:pt x="3802" y="4415"/>
                    <a:pt x="4922" y="3599"/>
                    <a:pt x="4904" y="2199"/>
                  </a:cubicBezTo>
                  <a:cubicBezTo>
                    <a:pt x="4904" y="1613"/>
                    <a:pt x="4688" y="1057"/>
                    <a:pt x="4287" y="656"/>
                  </a:cubicBezTo>
                  <a:cubicBezTo>
                    <a:pt x="3820" y="198"/>
                    <a:pt x="3275" y="0"/>
                    <a:pt x="2745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0"/>
            <p:cNvSpPr/>
            <p:nvPr/>
          </p:nvSpPr>
          <p:spPr>
            <a:xfrm>
              <a:off x="8174636" y="2380392"/>
              <a:ext cx="80958" cy="118841"/>
            </a:xfrm>
            <a:custGeom>
              <a:avLst/>
              <a:gdLst/>
              <a:ahLst/>
              <a:cxnLst/>
              <a:rect l="l" t="t" r="r" b="b"/>
              <a:pathLst>
                <a:path w="2994" h="4395" extrusionOk="0">
                  <a:moveTo>
                    <a:pt x="2420" y="1"/>
                  </a:moveTo>
                  <a:cubicBezTo>
                    <a:pt x="2375" y="1"/>
                    <a:pt x="2329" y="3"/>
                    <a:pt x="2284" y="9"/>
                  </a:cubicBezTo>
                  <a:cubicBezTo>
                    <a:pt x="2246" y="7"/>
                    <a:pt x="2209" y="6"/>
                    <a:pt x="2172" y="6"/>
                  </a:cubicBezTo>
                  <a:cubicBezTo>
                    <a:pt x="959" y="6"/>
                    <a:pt x="0" y="973"/>
                    <a:pt x="0" y="2200"/>
                  </a:cubicBezTo>
                  <a:cubicBezTo>
                    <a:pt x="0" y="3399"/>
                    <a:pt x="961" y="4394"/>
                    <a:pt x="2175" y="4394"/>
                  </a:cubicBezTo>
                  <a:cubicBezTo>
                    <a:pt x="2211" y="4394"/>
                    <a:pt x="2248" y="4393"/>
                    <a:pt x="2284" y="4391"/>
                  </a:cubicBezTo>
                  <a:cubicBezTo>
                    <a:pt x="2531" y="4391"/>
                    <a:pt x="2778" y="4361"/>
                    <a:pt x="2994" y="4268"/>
                  </a:cubicBezTo>
                  <a:cubicBezTo>
                    <a:pt x="2099" y="3990"/>
                    <a:pt x="1513" y="3126"/>
                    <a:pt x="1513" y="2200"/>
                  </a:cubicBezTo>
                  <a:cubicBezTo>
                    <a:pt x="1513" y="1244"/>
                    <a:pt x="2099" y="410"/>
                    <a:pt x="2994" y="102"/>
                  </a:cubicBezTo>
                  <a:cubicBezTo>
                    <a:pt x="2818" y="51"/>
                    <a:pt x="2621" y="1"/>
                    <a:pt x="2420" y="1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0"/>
            <p:cNvSpPr/>
            <p:nvPr/>
          </p:nvSpPr>
          <p:spPr>
            <a:xfrm>
              <a:off x="8188805" y="2403998"/>
              <a:ext cx="83500" cy="71521"/>
            </a:xfrm>
            <a:custGeom>
              <a:avLst/>
              <a:gdLst/>
              <a:ahLst/>
              <a:cxnLst/>
              <a:rect l="l" t="t" r="r" b="b"/>
              <a:pathLst>
                <a:path w="3088" h="2645" extrusionOk="0">
                  <a:moveTo>
                    <a:pt x="1760" y="0"/>
                  </a:moveTo>
                  <a:cubicBezTo>
                    <a:pt x="587" y="0"/>
                    <a:pt x="1" y="1420"/>
                    <a:pt x="834" y="2253"/>
                  </a:cubicBezTo>
                  <a:cubicBezTo>
                    <a:pt x="1105" y="2523"/>
                    <a:pt x="1436" y="2644"/>
                    <a:pt x="1762" y="2644"/>
                  </a:cubicBezTo>
                  <a:cubicBezTo>
                    <a:pt x="2439" y="2644"/>
                    <a:pt x="3087" y="2120"/>
                    <a:pt x="3087" y="1327"/>
                  </a:cubicBezTo>
                  <a:cubicBezTo>
                    <a:pt x="3087" y="587"/>
                    <a:pt x="2501" y="0"/>
                    <a:pt x="1760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0"/>
            <p:cNvSpPr/>
            <p:nvPr/>
          </p:nvSpPr>
          <p:spPr>
            <a:xfrm>
              <a:off x="8201324" y="2403971"/>
              <a:ext cx="50943" cy="71737"/>
            </a:xfrm>
            <a:custGeom>
              <a:avLst/>
              <a:gdLst/>
              <a:ahLst/>
              <a:cxnLst/>
              <a:rect l="l" t="t" r="r" b="b"/>
              <a:pathLst>
                <a:path w="1884" h="2653" extrusionOk="0">
                  <a:moveTo>
                    <a:pt x="1326" y="1"/>
                  </a:moveTo>
                  <a:cubicBezTo>
                    <a:pt x="635" y="1"/>
                    <a:pt x="1" y="549"/>
                    <a:pt x="1" y="1328"/>
                  </a:cubicBezTo>
                  <a:cubicBezTo>
                    <a:pt x="1" y="2088"/>
                    <a:pt x="643" y="2653"/>
                    <a:pt x="1340" y="2653"/>
                  </a:cubicBezTo>
                  <a:cubicBezTo>
                    <a:pt x="1521" y="2653"/>
                    <a:pt x="1705" y="2615"/>
                    <a:pt x="1883" y="2532"/>
                  </a:cubicBezTo>
                  <a:cubicBezTo>
                    <a:pt x="1421" y="2316"/>
                    <a:pt x="1112" y="1853"/>
                    <a:pt x="1112" y="1328"/>
                  </a:cubicBezTo>
                  <a:cubicBezTo>
                    <a:pt x="1112" y="804"/>
                    <a:pt x="1421" y="341"/>
                    <a:pt x="1883" y="125"/>
                  </a:cubicBezTo>
                  <a:cubicBezTo>
                    <a:pt x="1701" y="40"/>
                    <a:pt x="1512" y="1"/>
                    <a:pt x="1326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0"/>
            <p:cNvSpPr/>
            <p:nvPr/>
          </p:nvSpPr>
          <p:spPr>
            <a:xfrm>
              <a:off x="8157114" y="2267121"/>
              <a:ext cx="158563" cy="11708"/>
            </a:xfrm>
            <a:custGeom>
              <a:avLst/>
              <a:gdLst/>
              <a:ahLst/>
              <a:cxnLst/>
              <a:rect l="l" t="t" r="r" b="b"/>
              <a:pathLst>
                <a:path w="586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86" y="433"/>
                  </a:lnTo>
                  <a:cubicBezTo>
                    <a:pt x="5864" y="433"/>
                    <a:pt x="5864" y="1"/>
                    <a:pt x="5586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0"/>
            <p:cNvSpPr/>
            <p:nvPr/>
          </p:nvSpPr>
          <p:spPr>
            <a:xfrm>
              <a:off x="8158763" y="2291322"/>
              <a:ext cx="155264" cy="10897"/>
            </a:xfrm>
            <a:custGeom>
              <a:avLst/>
              <a:gdLst/>
              <a:ahLst/>
              <a:cxnLst/>
              <a:rect l="l" t="t" r="r" b="b"/>
              <a:pathLst>
                <a:path w="5742" h="403" extrusionOk="0">
                  <a:moveTo>
                    <a:pt x="217" y="1"/>
                  </a:moveTo>
                  <a:cubicBezTo>
                    <a:pt x="124" y="1"/>
                    <a:pt x="32" y="93"/>
                    <a:pt x="32" y="217"/>
                  </a:cubicBezTo>
                  <a:cubicBezTo>
                    <a:pt x="1" y="310"/>
                    <a:pt x="124" y="402"/>
                    <a:pt x="217" y="402"/>
                  </a:cubicBezTo>
                  <a:lnTo>
                    <a:pt x="5525" y="402"/>
                  </a:lnTo>
                  <a:cubicBezTo>
                    <a:pt x="5618" y="402"/>
                    <a:pt x="5741" y="310"/>
                    <a:pt x="5741" y="217"/>
                  </a:cubicBezTo>
                  <a:cubicBezTo>
                    <a:pt x="5741" y="93"/>
                    <a:pt x="5618" y="1"/>
                    <a:pt x="5525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0"/>
            <p:cNvSpPr/>
            <p:nvPr/>
          </p:nvSpPr>
          <p:spPr>
            <a:xfrm>
              <a:off x="8158763" y="2314712"/>
              <a:ext cx="155264" cy="11708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217" y="0"/>
                  </a:moveTo>
                  <a:cubicBezTo>
                    <a:pt x="124" y="0"/>
                    <a:pt x="1" y="93"/>
                    <a:pt x="32" y="216"/>
                  </a:cubicBezTo>
                  <a:cubicBezTo>
                    <a:pt x="32" y="340"/>
                    <a:pt x="124" y="432"/>
                    <a:pt x="217" y="432"/>
                  </a:cubicBezTo>
                  <a:lnTo>
                    <a:pt x="5525" y="432"/>
                  </a:lnTo>
                  <a:cubicBezTo>
                    <a:pt x="5618" y="432"/>
                    <a:pt x="5741" y="340"/>
                    <a:pt x="5741" y="216"/>
                  </a:cubicBezTo>
                  <a:cubicBezTo>
                    <a:pt x="5741" y="93"/>
                    <a:pt x="5618" y="0"/>
                    <a:pt x="5525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0"/>
            <p:cNvSpPr/>
            <p:nvPr/>
          </p:nvSpPr>
          <p:spPr>
            <a:xfrm>
              <a:off x="8199864" y="2231212"/>
              <a:ext cx="73062" cy="11789"/>
            </a:xfrm>
            <a:custGeom>
              <a:avLst/>
              <a:gdLst/>
              <a:ahLst/>
              <a:cxnLst/>
              <a:rect l="l" t="t" r="r" b="b"/>
              <a:pathLst>
                <a:path w="2702" h="436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5"/>
                    <a:pt x="240" y="434"/>
                  </a:cubicBezTo>
                  <a:lnTo>
                    <a:pt x="2462" y="434"/>
                  </a:lnTo>
                  <a:cubicBezTo>
                    <a:pt x="2470" y="435"/>
                    <a:pt x="2477" y="435"/>
                    <a:pt x="2484" y="435"/>
                  </a:cubicBezTo>
                  <a:cubicBezTo>
                    <a:pt x="2702" y="435"/>
                    <a:pt x="2702" y="0"/>
                    <a:pt x="2484" y="0"/>
                  </a:cubicBezTo>
                  <a:cubicBezTo>
                    <a:pt x="2477" y="0"/>
                    <a:pt x="2470" y="1"/>
                    <a:pt x="2462" y="2"/>
                  </a:cubicBezTo>
                  <a:lnTo>
                    <a:pt x="240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0"/>
            <p:cNvSpPr/>
            <p:nvPr/>
          </p:nvSpPr>
          <p:spPr>
            <a:xfrm>
              <a:off x="8200513" y="2338777"/>
              <a:ext cx="71791" cy="11005"/>
            </a:xfrm>
            <a:custGeom>
              <a:avLst/>
              <a:gdLst/>
              <a:ahLst/>
              <a:cxnLst/>
              <a:rect l="l" t="t" r="r" b="b"/>
              <a:pathLst>
                <a:path w="2655" h="407" extrusionOk="0">
                  <a:moveTo>
                    <a:pt x="178" y="0"/>
                  </a:moveTo>
                  <a:cubicBezTo>
                    <a:pt x="74" y="0"/>
                    <a:pt x="0" y="107"/>
                    <a:pt x="0" y="190"/>
                  </a:cubicBezTo>
                  <a:cubicBezTo>
                    <a:pt x="0" y="314"/>
                    <a:pt x="93" y="406"/>
                    <a:pt x="216" y="406"/>
                  </a:cubicBezTo>
                  <a:lnTo>
                    <a:pt x="2438" y="406"/>
                  </a:lnTo>
                  <a:cubicBezTo>
                    <a:pt x="2562" y="406"/>
                    <a:pt x="2654" y="314"/>
                    <a:pt x="2654" y="190"/>
                  </a:cubicBezTo>
                  <a:cubicBezTo>
                    <a:pt x="2654" y="107"/>
                    <a:pt x="2580" y="0"/>
                    <a:pt x="2477" y="0"/>
                  </a:cubicBezTo>
                  <a:cubicBezTo>
                    <a:pt x="2464" y="0"/>
                    <a:pt x="2451" y="2"/>
                    <a:pt x="2438" y="5"/>
                  </a:cubicBezTo>
                  <a:lnTo>
                    <a:pt x="216" y="5"/>
                  </a:lnTo>
                  <a:cubicBezTo>
                    <a:pt x="203" y="2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5" name="Google Shape;3695;p70"/>
          <p:cNvGrpSpPr/>
          <p:nvPr/>
        </p:nvGrpSpPr>
        <p:grpSpPr>
          <a:xfrm>
            <a:off x="1675634" y="3588923"/>
            <a:ext cx="301280" cy="500456"/>
            <a:chOff x="5643584" y="2189517"/>
            <a:chExt cx="301280" cy="375342"/>
          </a:xfrm>
        </p:grpSpPr>
        <p:sp>
          <p:nvSpPr>
            <p:cNvPr id="3696" name="Google Shape;3696;p70"/>
            <p:cNvSpPr/>
            <p:nvPr/>
          </p:nvSpPr>
          <p:spPr>
            <a:xfrm>
              <a:off x="5643584" y="2189517"/>
              <a:ext cx="301280" cy="375342"/>
            </a:xfrm>
            <a:custGeom>
              <a:avLst/>
              <a:gdLst/>
              <a:ahLst/>
              <a:cxnLst/>
              <a:rect l="l" t="t" r="r" b="b"/>
              <a:pathLst>
                <a:path w="11142" h="13881" extrusionOk="0">
                  <a:moveTo>
                    <a:pt x="5555" y="1"/>
                  </a:moveTo>
                  <a:lnTo>
                    <a:pt x="155" y="1359"/>
                  </a:lnTo>
                  <a:cubicBezTo>
                    <a:pt x="62" y="1390"/>
                    <a:pt x="0" y="1451"/>
                    <a:pt x="0" y="1544"/>
                  </a:cubicBezTo>
                  <a:lnTo>
                    <a:pt x="0" y="8364"/>
                  </a:lnTo>
                  <a:cubicBezTo>
                    <a:pt x="0" y="10586"/>
                    <a:pt x="4722" y="13426"/>
                    <a:pt x="5463" y="13858"/>
                  </a:cubicBezTo>
                  <a:cubicBezTo>
                    <a:pt x="5494" y="13873"/>
                    <a:pt x="5525" y="13881"/>
                    <a:pt x="5555" y="13881"/>
                  </a:cubicBezTo>
                  <a:cubicBezTo>
                    <a:pt x="5586" y="13881"/>
                    <a:pt x="5617" y="13873"/>
                    <a:pt x="5648" y="13858"/>
                  </a:cubicBezTo>
                  <a:cubicBezTo>
                    <a:pt x="6389" y="13426"/>
                    <a:pt x="11141" y="10586"/>
                    <a:pt x="11141" y="8364"/>
                  </a:cubicBezTo>
                  <a:lnTo>
                    <a:pt x="11141" y="1544"/>
                  </a:lnTo>
                  <a:cubicBezTo>
                    <a:pt x="11141" y="1451"/>
                    <a:pt x="11080" y="1390"/>
                    <a:pt x="10987" y="1359"/>
                  </a:cubicBezTo>
                  <a:lnTo>
                    <a:pt x="55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0"/>
            <p:cNvSpPr/>
            <p:nvPr/>
          </p:nvSpPr>
          <p:spPr>
            <a:xfrm>
              <a:off x="5643584" y="2190084"/>
              <a:ext cx="226163" cy="374774"/>
            </a:xfrm>
            <a:custGeom>
              <a:avLst/>
              <a:gdLst/>
              <a:ahLst/>
              <a:cxnLst/>
              <a:rect l="l" t="t" r="r" b="b"/>
              <a:pathLst>
                <a:path w="8364" h="13860" extrusionOk="0">
                  <a:moveTo>
                    <a:pt x="5556" y="1"/>
                  </a:moveTo>
                  <a:cubicBezTo>
                    <a:pt x="5540" y="1"/>
                    <a:pt x="5535" y="5"/>
                    <a:pt x="5525" y="11"/>
                  </a:cubicBezTo>
                  <a:lnTo>
                    <a:pt x="124" y="1369"/>
                  </a:lnTo>
                  <a:cubicBezTo>
                    <a:pt x="62" y="1369"/>
                    <a:pt x="0" y="1461"/>
                    <a:pt x="0" y="1554"/>
                  </a:cubicBezTo>
                  <a:lnTo>
                    <a:pt x="0" y="8343"/>
                  </a:lnTo>
                  <a:cubicBezTo>
                    <a:pt x="0" y="10565"/>
                    <a:pt x="4722" y="13405"/>
                    <a:pt x="5463" y="13837"/>
                  </a:cubicBezTo>
                  <a:cubicBezTo>
                    <a:pt x="5494" y="13852"/>
                    <a:pt x="5525" y="13860"/>
                    <a:pt x="5555" y="13860"/>
                  </a:cubicBezTo>
                  <a:cubicBezTo>
                    <a:pt x="5586" y="13860"/>
                    <a:pt x="5617" y="13852"/>
                    <a:pt x="5648" y="13837"/>
                  </a:cubicBezTo>
                  <a:cubicBezTo>
                    <a:pt x="6389" y="13405"/>
                    <a:pt x="7099" y="12942"/>
                    <a:pt x="7808" y="12417"/>
                  </a:cubicBezTo>
                  <a:cubicBezTo>
                    <a:pt x="6327" y="11306"/>
                    <a:pt x="4784" y="9825"/>
                    <a:pt x="4784" y="8528"/>
                  </a:cubicBezTo>
                  <a:lnTo>
                    <a:pt x="4784" y="1615"/>
                  </a:lnTo>
                  <a:lnTo>
                    <a:pt x="8364" y="690"/>
                  </a:lnTo>
                  <a:cubicBezTo>
                    <a:pt x="5963" y="102"/>
                    <a:pt x="5634" y="1"/>
                    <a:pt x="5556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0"/>
            <p:cNvSpPr/>
            <p:nvPr/>
          </p:nvSpPr>
          <p:spPr>
            <a:xfrm>
              <a:off x="5666946" y="2213095"/>
              <a:ext cx="254555" cy="322560"/>
            </a:xfrm>
            <a:custGeom>
              <a:avLst/>
              <a:gdLst/>
              <a:ahLst/>
              <a:cxnLst/>
              <a:rect l="l" t="t" r="r" b="b"/>
              <a:pathLst>
                <a:path w="9414" h="11929" extrusionOk="0">
                  <a:moveTo>
                    <a:pt x="4707" y="1"/>
                  </a:moveTo>
                  <a:cubicBezTo>
                    <a:pt x="4691" y="1"/>
                    <a:pt x="4676" y="8"/>
                    <a:pt x="4661" y="24"/>
                  </a:cubicBezTo>
                  <a:lnTo>
                    <a:pt x="155" y="1135"/>
                  </a:lnTo>
                  <a:cubicBezTo>
                    <a:pt x="62" y="1166"/>
                    <a:pt x="0" y="1227"/>
                    <a:pt x="0" y="1320"/>
                  </a:cubicBezTo>
                  <a:lnTo>
                    <a:pt x="0" y="7276"/>
                  </a:lnTo>
                  <a:cubicBezTo>
                    <a:pt x="0" y="9159"/>
                    <a:pt x="3951" y="11504"/>
                    <a:pt x="4599" y="11905"/>
                  </a:cubicBezTo>
                  <a:cubicBezTo>
                    <a:pt x="4630" y="11921"/>
                    <a:pt x="4661" y="11929"/>
                    <a:pt x="4691" y="11929"/>
                  </a:cubicBezTo>
                  <a:cubicBezTo>
                    <a:pt x="4722" y="11929"/>
                    <a:pt x="4753" y="11921"/>
                    <a:pt x="4784" y="11905"/>
                  </a:cubicBezTo>
                  <a:cubicBezTo>
                    <a:pt x="5463" y="11504"/>
                    <a:pt x="9413" y="9128"/>
                    <a:pt x="9413" y="7276"/>
                  </a:cubicBezTo>
                  <a:lnTo>
                    <a:pt x="9413" y="1320"/>
                  </a:lnTo>
                  <a:cubicBezTo>
                    <a:pt x="9413" y="1227"/>
                    <a:pt x="9352" y="1166"/>
                    <a:pt x="9259" y="1135"/>
                  </a:cubicBezTo>
                  <a:lnTo>
                    <a:pt x="4753" y="24"/>
                  </a:lnTo>
                  <a:cubicBezTo>
                    <a:pt x="4738" y="8"/>
                    <a:pt x="4722" y="1"/>
                    <a:pt x="47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0"/>
            <p:cNvSpPr/>
            <p:nvPr/>
          </p:nvSpPr>
          <p:spPr>
            <a:xfrm>
              <a:off x="5666946" y="2213095"/>
              <a:ext cx="157751" cy="322560"/>
            </a:xfrm>
            <a:custGeom>
              <a:avLst/>
              <a:gdLst/>
              <a:ahLst/>
              <a:cxnLst/>
              <a:rect l="l" t="t" r="r" b="b"/>
              <a:pathLst>
                <a:path w="5834" h="11929" extrusionOk="0">
                  <a:moveTo>
                    <a:pt x="4707" y="1"/>
                  </a:moveTo>
                  <a:cubicBezTo>
                    <a:pt x="4691" y="1"/>
                    <a:pt x="4676" y="8"/>
                    <a:pt x="4661" y="24"/>
                  </a:cubicBezTo>
                  <a:lnTo>
                    <a:pt x="155" y="1135"/>
                  </a:lnTo>
                  <a:cubicBezTo>
                    <a:pt x="62" y="1166"/>
                    <a:pt x="0" y="1227"/>
                    <a:pt x="0" y="1320"/>
                  </a:cubicBezTo>
                  <a:lnTo>
                    <a:pt x="0" y="7276"/>
                  </a:lnTo>
                  <a:cubicBezTo>
                    <a:pt x="0" y="9159"/>
                    <a:pt x="3951" y="11504"/>
                    <a:pt x="4599" y="11905"/>
                  </a:cubicBezTo>
                  <a:cubicBezTo>
                    <a:pt x="4630" y="11921"/>
                    <a:pt x="4668" y="11929"/>
                    <a:pt x="4707" y="11929"/>
                  </a:cubicBezTo>
                  <a:cubicBezTo>
                    <a:pt x="4745" y="11929"/>
                    <a:pt x="4784" y="11921"/>
                    <a:pt x="4815" y="11905"/>
                  </a:cubicBezTo>
                  <a:lnTo>
                    <a:pt x="5031" y="11751"/>
                  </a:lnTo>
                  <a:cubicBezTo>
                    <a:pt x="3704" y="10887"/>
                    <a:pt x="1142" y="9066"/>
                    <a:pt x="1142" y="7523"/>
                  </a:cubicBezTo>
                  <a:lnTo>
                    <a:pt x="1142" y="1598"/>
                  </a:lnTo>
                  <a:cubicBezTo>
                    <a:pt x="1111" y="1505"/>
                    <a:pt x="1173" y="1443"/>
                    <a:pt x="1266" y="1413"/>
                  </a:cubicBezTo>
                  <a:lnTo>
                    <a:pt x="5833" y="271"/>
                  </a:lnTo>
                  <a:lnTo>
                    <a:pt x="4753" y="24"/>
                  </a:lnTo>
                  <a:cubicBezTo>
                    <a:pt x="4738" y="8"/>
                    <a:pt x="4722" y="1"/>
                    <a:pt x="4707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0"/>
            <p:cNvSpPr/>
            <p:nvPr/>
          </p:nvSpPr>
          <p:spPr>
            <a:xfrm>
              <a:off x="5708074" y="2283805"/>
              <a:ext cx="172299" cy="159644"/>
            </a:xfrm>
            <a:custGeom>
              <a:avLst/>
              <a:gdLst/>
              <a:ahLst/>
              <a:cxnLst/>
              <a:rect l="l" t="t" r="r" b="b"/>
              <a:pathLst>
                <a:path w="6372" h="5904" extrusionOk="0">
                  <a:moveTo>
                    <a:pt x="1837" y="1"/>
                  </a:moveTo>
                  <a:cubicBezTo>
                    <a:pt x="597" y="1"/>
                    <a:pt x="0" y="1522"/>
                    <a:pt x="856" y="2408"/>
                  </a:cubicBezTo>
                  <a:cubicBezTo>
                    <a:pt x="1134" y="2655"/>
                    <a:pt x="1319" y="3026"/>
                    <a:pt x="1350" y="3427"/>
                  </a:cubicBezTo>
                  <a:lnTo>
                    <a:pt x="1473" y="5278"/>
                  </a:lnTo>
                  <a:cubicBezTo>
                    <a:pt x="1504" y="5664"/>
                    <a:pt x="1797" y="5857"/>
                    <a:pt x="2090" y="5857"/>
                  </a:cubicBezTo>
                  <a:cubicBezTo>
                    <a:pt x="2383" y="5857"/>
                    <a:pt x="2677" y="5664"/>
                    <a:pt x="2707" y="5278"/>
                  </a:cubicBezTo>
                  <a:lnTo>
                    <a:pt x="2831" y="3674"/>
                  </a:lnTo>
                  <a:cubicBezTo>
                    <a:pt x="2862" y="3489"/>
                    <a:pt x="3016" y="3334"/>
                    <a:pt x="3170" y="3334"/>
                  </a:cubicBezTo>
                  <a:cubicBezTo>
                    <a:pt x="3356" y="3334"/>
                    <a:pt x="3510" y="3489"/>
                    <a:pt x="3510" y="3674"/>
                  </a:cubicBezTo>
                  <a:lnTo>
                    <a:pt x="3664" y="5278"/>
                  </a:lnTo>
                  <a:cubicBezTo>
                    <a:pt x="3664" y="5695"/>
                    <a:pt x="3973" y="5903"/>
                    <a:pt x="4281" y="5903"/>
                  </a:cubicBezTo>
                  <a:cubicBezTo>
                    <a:pt x="4590" y="5903"/>
                    <a:pt x="4899" y="5695"/>
                    <a:pt x="4899" y="5278"/>
                  </a:cubicBezTo>
                  <a:lnTo>
                    <a:pt x="5022" y="3427"/>
                  </a:lnTo>
                  <a:cubicBezTo>
                    <a:pt x="5053" y="3026"/>
                    <a:pt x="5207" y="2686"/>
                    <a:pt x="5516" y="2408"/>
                  </a:cubicBezTo>
                  <a:cubicBezTo>
                    <a:pt x="6372" y="1522"/>
                    <a:pt x="5745" y="1"/>
                    <a:pt x="4504" y="1"/>
                  </a:cubicBezTo>
                  <a:cubicBezTo>
                    <a:pt x="4492" y="1"/>
                    <a:pt x="4479" y="1"/>
                    <a:pt x="4467" y="1"/>
                  </a:cubicBezTo>
                  <a:cubicBezTo>
                    <a:pt x="4189" y="1"/>
                    <a:pt x="3911" y="94"/>
                    <a:pt x="3664" y="248"/>
                  </a:cubicBezTo>
                  <a:cubicBezTo>
                    <a:pt x="3525" y="356"/>
                    <a:pt x="3356" y="410"/>
                    <a:pt x="3182" y="410"/>
                  </a:cubicBezTo>
                  <a:cubicBezTo>
                    <a:pt x="3008" y="410"/>
                    <a:pt x="2831" y="356"/>
                    <a:pt x="2677" y="248"/>
                  </a:cubicBezTo>
                  <a:cubicBezTo>
                    <a:pt x="2461" y="94"/>
                    <a:pt x="2183" y="1"/>
                    <a:pt x="1874" y="1"/>
                  </a:cubicBezTo>
                  <a:cubicBezTo>
                    <a:pt x="1862" y="1"/>
                    <a:pt x="1849" y="1"/>
                    <a:pt x="18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0"/>
            <p:cNvSpPr/>
            <p:nvPr/>
          </p:nvSpPr>
          <p:spPr>
            <a:xfrm>
              <a:off x="5708074" y="2283805"/>
              <a:ext cx="71548" cy="158590"/>
            </a:xfrm>
            <a:custGeom>
              <a:avLst/>
              <a:gdLst/>
              <a:ahLst/>
              <a:cxnLst/>
              <a:rect l="l" t="t" r="r" b="b"/>
              <a:pathLst>
                <a:path w="2646" h="5865" extrusionOk="0">
                  <a:moveTo>
                    <a:pt x="1837" y="1"/>
                  </a:moveTo>
                  <a:cubicBezTo>
                    <a:pt x="597" y="1"/>
                    <a:pt x="0" y="1522"/>
                    <a:pt x="856" y="2408"/>
                  </a:cubicBezTo>
                  <a:cubicBezTo>
                    <a:pt x="1134" y="2655"/>
                    <a:pt x="1319" y="3026"/>
                    <a:pt x="1350" y="3427"/>
                  </a:cubicBezTo>
                  <a:lnTo>
                    <a:pt x="1473" y="5278"/>
                  </a:lnTo>
                  <a:cubicBezTo>
                    <a:pt x="1473" y="5618"/>
                    <a:pt x="1751" y="5865"/>
                    <a:pt x="2090" y="5865"/>
                  </a:cubicBezTo>
                  <a:cubicBezTo>
                    <a:pt x="2337" y="5865"/>
                    <a:pt x="2553" y="5711"/>
                    <a:pt x="2646" y="5525"/>
                  </a:cubicBezTo>
                  <a:cubicBezTo>
                    <a:pt x="2615" y="5433"/>
                    <a:pt x="2584" y="5371"/>
                    <a:pt x="2584" y="5278"/>
                  </a:cubicBezTo>
                  <a:lnTo>
                    <a:pt x="2461" y="3427"/>
                  </a:lnTo>
                  <a:cubicBezTo>
                    <a:pt x="2430" y="3026"/>
                    <a:pt x="2275" y="2686"/>
                    <a:pt x="1998" y="2408"/>
                  </a:cubicBezTo>
                  <a:cubicBezTo>
                    <a:pt x="1720" y="2131"/>
                    <a:pt x="1566" y="1760"/>
                    <a:pt x="1566" y="1390"/>
                  </a:cubicBezTo>
                  <a:cubicBezTo>
                    <a:pt x="1596" y="834"/>
                    <a:pt x="1905" y="341"/>
                    <a:pt x="2430" y="125"/>
                  </a:cubicBezTo>
                  <a:cubicBezTo>
                    <a:pt x="2245" y="32"/>
                    <a:pt x="2059" y="1"/>
                    <a:pt x="1874" y="1"/>
                  </a:cubicBezTo>
                  <a:cubicBezTo>
                    <a:pt x="1862" y="1"/>
                    <a:pt x="1849" y="1"/>
                    <a:pt x="18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2" name="Google Shape;3702;p70"/>
          <p:cNvGrpSpPr/>
          <p:nvPr/>
        </p:nvGrpSpPr>
        <p:grpSpPr>
          <a:xfrm>
            <a:off x="1635584" y="4922649"/>
            <a:ext cx="381399" cy="329059"/>
            <a:chOff x="3158418" y="2852348"/>
            <a:chExt cx="381399" cy="246794"/>
          </a:xfrm>
        </p:grpSpPr>
        <p:sp>
          <p:nvSpPr>
            <p:cNvPr id="3703" name="Google Shape;3703;p70"/>
            <p:cNvSpPr/>
            <p:nvPr/>
          </p:nvSpPr>
          <p:spPr>
            <a:xfrm>
              <a:off x="3164259" y="2958102"/>
              <a:ext cx="375559" cy="141041"/>
            </a:xfrm>
            <a:custGeom>
              <a:avLst/>
              <a:gdLst/>
              <a:ahLst/>
              <a:cxnLst/>
              <a:rect l="l" t="t" r="r" b="b"/>
              <a:pathLst>
                <a:path w="13889" h="5216" extrusionOk="0"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5031"/>
                  </a:lnTo>
                  <a:cubicBezTo>
                    <a:pt x="1" y="5123"/>
                    <a:pt x="93" y="5216"/>
                    <a:pt x="186" y="5216"/>
                  </a:cubicBezTo>
                  <a:lnTo>
                    <a:pt x="13703" y="5216"/>
                  </a:lnTo>
                  <a:cubicBezTo>
                    <a:pt x="13796" y="5216"/>
                    <a:pt x="13889" y="5123"/>
                    <a:pt x="13889" y="5031"/>
                  </a:cubicBezTo>
                  <a:lnTo>
                    <a:pt x="13889" y="864"/>
                  </a:lnTo>
                  <a:cubicBezTo>
                    <a:pt x="13889" y="371"/>
                    <a:pt x="13487" y="0"/>
                    <a:pt x="13024" y="0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0"/>
            <p:cNvSpPr/>
            <p:nvPr/>
          </p:nvSpPr>
          <p:spPr>
            <a:xfrm>
              <a:off x="3164259" y="2958102"/>
              <a:ext cx="52593" cy="141041"/>
            </a:xfrm>
            <a:custGeom>
              <a:avLst/>
              <a:gdLst/>
              <a:ahLst/>
              <a:cxnLst/>
              <a:rect l="l" t="t" r="r" b="b"/>
              <a:pathLst>
                <a:path w="1945" h="5216" extrusionOk="0"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5031"/>
                  </a:lnTo>
                  <a:cubicBezTo>
                    <a:pt x="1" y="5123"/>
                    <a:pt x="62" y="5216"/>
                    <a:pt x="186" y="5216"/>
                  </a:cubicBezTo>
                  <a:lnTo>
                    <a:pt x="1112" y="5216"/>
                  </a:lnTo>
                  <a:lnTo>
                    <a:pt x="1112" y="864"/>
                  </a:lnTo>
                  <a:cubicBezTo>
                    <a:pt x="1081" y="371"/>
                    <a:pt x="1482" y="0"/>
                    <a:pt x="1945" y="0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0"/>
            <p:cNvSpPr/>
            <p:nvPr/>
          </p:nvSpPr>
          <p:spPr>
            <a:xfrm>
              <a:off x="3164259" y="2852348"/>
              <a:ext cx="193066" cy="201962"/>
            </a:xfrm>
            <a:custGeom>
              <a:avLst/>
              <a:gdLst/>
              <a:ahLst/>
              <a:cxnLst/>
              <a:rect l="l" t="t" r="r" b="b"/>
              <a:pathLst>
                <a:path w="7140" h="7469" extrusionOk="0">
                  <a:moveTo>
                    <a:pt x="1798" y="0"/>
                  </a:moveTo>
                  <a:cubicBezTo>
                    <a:pt x="864" y="0"/>
                    <a:pt x="1" y="728"/>
                    <a:pt x="1" y="1782"/>
                  </a:cubicBezTo>
                  <a:cubicBezTo>
                    <a:pt x="1" y="1905"/>
                    <a:pt x="1" y="2060"/>
                    <a:pt x="32" y="2183"/>
                  </a:cubicBezTo>
                  <a:lnTo>
                    <a:pt x="186" y="2399"/>
                  </a:lnTo>
                  <a:lnTo>
                    <a:pt x="186" y="2584"/>
                  </a:lnTo>
                  <a:cubicBezTo>
                    <a:pt x="248" y="2769"/>
                    <a:pt x="371" y="2924"/>
                    <a:pt x="525" y="3078"/>
                  </a:cubicBezTo>
                  <a:cubicBezTo>
                    <a:pt x="865" y="3418"/>
                    <a:pt x="1081" y="3880"/>
                    <a:pt x="1112" y="4374"/>
                  </a:cubicBezTo>
                  <a:lnTo>
                    <a:pt x="1266" y="6751"/>
                  </a:lnTo>
                  <a:cubicBezTo>
                    <a:pt x="1312" y="7229"/>
                    <a:pt x="1690" y="7468"/>
                    <a:pt x="2068" y="7468"/>
                  </a:cubicBezTo>
                  <a:cubicBezTo>
                    <a:pt x="2446" y="7468"/>
                    <a:pt x="2825" y="7229"/>
                    <a:pt x="2871" y="6751"/>
                  </a:cubicBezTo>
                  <a:lnTo>
                    <a:pt x="3025" y="4683"/>
                  </a:lnTo>
                  <a:cubicBezTo>
                    <a:pt x="3056" y="4421"/>
                    <a:pt x="3257" y="4289"/>
                    <a:pt x="3457" y="4289"/>
                  </a:cubicBezTo>
                  <a:cubicBezTo>
                    <a:pt x="3658" y="4289"/>
                    <a:pt x="3858" y="4421"/>
                    <a:pt x="3889" y="4683"/>
                  </a:cubicBezTo>
                  <a:lnTo>
                    <a:pt x="4074" y="6751"/>
                  </a:lnTo>
                  <a:cubicBezTo>
                    <a:pt x="4121" y="7229"/>
                    <a:pt x="4491" y="7468"/>
                    <a:pt x="4861" y="7468"/>
                  </a:cubicBezTo>
                  <a:cubicBezTo>
                    <a:pt x="5232" y="7468"/>
                    <a:pt x="5602" y="7229"/>
                    <a:pt x="5648" y="6751"/>
                  </a:cubicBezTo>
                  <a:lnTo>
                    <a:pt x="5803" y="4374"/>
                  </a:lnTo>
                  <a:cubicBezTo>
                    <a:pt x="5834" y="3880"/>
                    <a:pt x="6050" y="3418"/>
                    <a:pt x="6420" y="3078"/>
                  </a:cubicBezTo>
                  <a:cubicBezTo>
                    <a:pt x="6543" y="2924"/>
                    <a:pt x="6667" y="2769"/>
                    <a:pt x="6759" y="2584"/>
                  </a:cubicBezTo>
                  <a:lnTo>
                    <a:pt x="6759" y="2368"/>
                  </a:lnTo>
                  <a:lnTo>
                    <a:pt x="6883" y="2183"/>
                  </a:lnTo>
                  <a:cubicBezTo>
                    <a:pt x="7139" y="970"/>
                    <a:pt x="6180" y="4"/>
                    <a:pt x="5110" y="4"/>
                  </a:cubicBezTo>
                  <a:cubicBezTo>
                    <a:pt x="4764" y="4"/>
                    <a:pt x="4406" y="105"/>
                    <a:pt x="4074" y="331"/>
                  </a:cubicBezTo>
                  <a:lnTo>
                    <a:pt x="4105" y="331"/>
                  </a:lnTo>
                  <a:cubicBezTo>
                    <a:pt x="3905" y="470"/>
                    <a:pt x="3681" y="540"/>
                    <a:pt x="3461" y="540"/>
                  </a:cubicBezTo>
                  <a:cubicBezTo>
                    <a:pt x="3241" y="540"/>
                    <a:pt x="3025" y="470"/>
                    <a:pt x="2840" y="331"/>
                  </a:cubicBezTo>
                  <a:cubicBezTo>
                    <a:pt x="2511" y="103"/>
                    <a:pt x="2149" y="0"/>
                    <a:pt x="17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0"/>
            <p:cNvSpPr/>
            <p:nvPr/>
          </p:nvSpPr>
          <p:spPr>
            <a:xfrm>
              <a:off x="3158418" y="2852402"/>
              <a:ext cx="72629" cy="202530"/>
            </a:xfrm>
            <a:custGeom>
              <a:avLst/>
              <a:gdLst/>
              <a:ahLst/>
              <a:cxnLst/>
              <a:rect l="l" t="t" r="r" b="b"/>
              <a:pathLst>
                <a:path w="2686" h="7490" extrusionOk="0">
                  <a:moveTo>
                    <a:pt x="2010" y="1"/>
                  </a:moveTo>
                  <a:cubicBezTo>
                    <a:pt x="898" y="1"/>
                    <a:pt x="1" y="1030"/>
                    <a:pt x="248" y="2181"/>
                  </a:cubicBezTo>
                  <a:lnTo>
                    <a:pt x="402" y="2397"/>
                  </a:lnTo>
                  <a:lnTo>
                    <a:pt x="402" y="2613"/>
                  </a:lnTo>
                  <a:cubicBezTo>
                    <a:pt x="464" y="2767"/>
                    <a:pt x="587" y="2922"/>
                    <a:pt x="741" y="3076"/>
                  </a:cubicBezTo>
                  <a:cubicBezTo>
                    <a:pt x="1081" y="3416"/>
                    <a:pt x="1297" y="3878"/>
                    <a:pt x="1328" y="4372"/>
                  </a:cubicBezTo>
                  <a:lnTo>
                    <a:pt x="1482" y="6749"/>
                  </a:lnTo>
                  <a:cubicBezTo>
                    <a:pt x="1513" y="7150"/>
                    <a:pt x="1852" y="7489"/>
                    <a:pt x="2254" y="7489"/>
                  </a:cubicBezTo>
                  <a:cubicBezTo>
                    <a:pt x="2408" y="7489"/>
                    <a:pt x="2562" y="7458"/>
                    <a:pt x="2686" y="7366"/>
                  </a:cubicBezTo>
                  <a:cubicBezTo>
                    <a:pt x="2470" y="7242"/>
                    <a:pt x="2315" y="6995"/>
                    <a:pt x="2315" y="6749"/>
                  </a:cubicBezTo>
                  <a:lnTo>
                    <a:pt x="2346" y="6749"/>
                  </a:lnTo>
                  <a:lnTo>
                    <a:pt x="2161" y="4372"/>
                  </a:lnTo>
                  <a:cubicBezTo>
                    <a:pt x="2130" y="3878"/>
                    <a:pt x="1914" y="3416"/>
                    <a:pt x="1575" y="3076"/>
                  </a:cubicBezTo>
                  <a:cubicBezTo>
                    <a:pt x="587" y="2058"/>
                    <a:pt x="1081" y="391"/>
                    <a:pt x="2439" y="52"/>
                  </a:cubicBezTo>
                  <a:cubicBezTo>
                    <a:pt x="2294" y="17"/>
                    <a:pt x="2150" y="1"/>
                    <a:pt x="201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0"/>
            <p:cNvSpPr/>
            <p:nvPr/>
          </p:nvSpPr>
          <p:spPr>
            <a:xfrm>
              <a:off x="3269417" y="2968404"/>
              <a:ext cx="37586" cy="86339"/>
            </a:xfrm>
            <a:custGeom>
              <a:avLst/>
              <a:gdLst/>
              <a:ahLst/>
              <a:cxnLst/>
              <a:rect l="l" t="t" r="r" b="b"/>
              <a:pathLst>
                <a:path w="1390" h="3193" extrusionOk="0">
                  <a:moveTo>
                    <a:pt x="424" y="0"/>
                  </a:moveTo>
                  <a:cubicBezTo>
                    <a:pt x="244" y="0"/>
                    <a:pt x="59" y="109"/>
                    <a:pt x="0" y="329"/>
                  </a:cubicBezTo>
                  <a:cubicBezTo>
                    <a:pt x="0" y="391"/>
                    <a:pt x="0" y="267"/>
                    <a:pt x="185" y="2459"/>
                  </a:cubicBezTo>
                  <a:cubicBezTo>
                    <a:pt x="208" y="2893"/>
                    <a:pt x="587" y="3192"/>
                    <a:pt x="983" y="3192"/>
                  </a:cubicBezTo>
                  <a:cubicBezTo>
                    <a:pt x="1121" y="3192"/>
                    <a:pt x="1261" y="3156"/>
                    <a:pt x="1389" y="3076"/>
                  </a:cubicBezTo>
                  <a:cubicBezTo>
                    <a:pt x="1173" y="2952"/>
                    <a:pt x="1019" y="2705"/>
                    <a:pt x="1019" y="2459"/>
                  </a:cubicBezTo>
                  <a:lnTo>
                    <a:pt x="834" y="391"/>
                  </a:lnTo>
                  <a:cubicBezTo>
                    <a:pt x="817" y="132"/>
                    <a:pt x="623" y="0"/>
                    <a:pt x="424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0"/>
            <p:cNvSpPr/>
            <p:nvPr/>
          </p:nvSpPr>
          <p:spPr>
            <a:xfrm>
              <a:off x="3345914" y="2852456"/>
              <a:ext cx="193066" cy="201854"/>
            </a:xfrm>
            <a:custGeom>
              <a:avLst/>
              <a:gdLst/>
              <a:ahLst/>
              <a:cxnLst/>
              <a:rect l="l" t="t" r="r" b="b"/>
              <a:pathLst>
                <a:path w="7140" h="7465" extrusionOk="0">
                  <a:moveTo>
                    <a:pt x="2044" y="0"/>
                  </a:moveTo>
                  <a:cubicBezTo>
                    <a:pt x="978" y="0"/>
                    <a:pt x="1" y="966"/>
                    <a:pt x="257" y="2179"/>
                  </a:cubicBezTo>
                  <a:lnTo>
                    <a:pt x="412" y="2395"/>
                  </a:lnTo>
                  <a:lnTo>
                    <a:pt x="412" y="2611"/>
                  </a:lnTo>
                  <a:cubicBezTo>
                    <a:pt x="473" y="2765"/>
                    <a:pt x="597" y="2920"/>
                    <a:pt x="720" y="3074"/>
                  </a:cubicBezTo>
                  <a:cubicBezTo>
                    <a:pt x="1091" y="3414"/>
                    <a:pt x="1307" y="3876"/>
                    <a:pt x="1338" y="4370"/>
                  </a:cubicBezTo>
                  <a:lnTo>
                    <a:pt x="1492" y="6747"/>
                  </a:lnTo>
                  <a:cubicBezTo>
                    <a:pt x="1538" y="7225"/>
                    <a:pt x="1909" y="7464"/>
                    <a:pt x="2279" y="7464"/>
                  </a:cubicBezTo>
                  <a:cubicBezTo>
                    <a:pt x="2649" y="7464"/>
                    <a:pt x="3020" y="7225"/>
                    <a:pt x="3066" y="6747"/>
                  </a:cubicBezTo>
                  <a:lnTo>
                    <a:pt x="3251" y="4679"/>
                  </a:lnTo>
                  <a:cubicBezTo>
                    <a:pt x="3282" y="4417"/>
                    <a:pt x="3483" y="4285"/>
                    <a:pt x="3683" y="4285"/>
                  </a:cubicBezTo>
                  <a:cubicBezTo>
                    <a:pt x="3884" y="4285"/>
                    <a:pt x="4084" y="4417"/>
                    <a:pt x="4115" y="4679"/>
                  </a:cubicBezTo>
                  <a:lnTo>
                    <a:pt x="4300" y="6747"/>
                  </a:lnTo>
                  <a:cubicBezTo>
                    <a:pt x="4331" y="7225"/>
                    <a:pt x="4709" y="7464"/>
                    <a:pt x="5087" y="7464"/>
                  </a:cubicBezTo>
                  <a:cubicBezTo>
                    <a:pt x="5465" y="7464"/>
                    <a:pt x="5843" y="7225"/>
                    <a:pt x="5874" y="6747"/>
                  </a:cubicBezTo>
                  <a:lnTo>
                    <a:pt x="6029" y="4370"/>
                  </a:lnTo>
                  <a:cubicBezTo>
                    <a:pt x="6059" y="3876"/>
                    <a:pt x="6276" y="3414"/>
                    <a:pt x="6646" y="3074"/>
                  </a:cubicBezTo>
                  <a:cubicBezTo>
                    <a:pt x="6769" y="2920"/>
                    <a:pt x="6893" y="2765"/>
                    <a:pt x="6985" y="2580"/>
                  </a:cubicBezTo>
                  <a:lnTo>
                    <a:pt x="6954" y="2364"/>
                  </a:lnTo>
                  <a:lnTo>
                    <a:pt x="7109" y="2179"/>
                  </a:lnTo>
                  <a:cubicBezTo>
                    <a:pt x="7140" y="2056"/>
                    <a:pt x="7140" y="1901"/>
                    <a:pt x="7140" y="1778"/>
                  </a:cubicBezTo>
                  <a:cubicBezTo>
                    <a:pt x="7140" y="809"/>
                    <a:pt x="6367" y="18"/>
                    <a:pt x="5405" y="18"/>
                  </a:cubicBezTo>
                  <a:cubicBezTo>
                    <a:pt x="5386" y="18"/>
                    <a:pt x="5368" y="18"/>
                    <a:pt x="5350" y="19"/>
                  </a:cubicBezTo>
                  <a:cubicBezTo>
                    <a:pt x="4979" y="19"/>
                    <a:pt x="4609" y="142"/>
                    <a:pt x="4300" y="327"/>
                  </a:cubicBezTo>
                  <a:cubicBezTo>
                    <a:pt x="4115" y="466"/>
                    <a:pt x="3899" y="536"/>
                    <a:pt x="3683" y="536"/>
                  </a:cubicBezTo>
                  <a:cubicBezTo>
                    <a:pt x="3467" y="536"/>
                    <a:pt x="3251" y="466"/>
                    <a:pt x="3066" y="327"/>
                  </a:cubicBezTo>
                  <a:cubicBezTo>
                    <a:pt x="2742" y="101"/>
                    <a:pt x="2388" y="0"/>
                    <a:pt x="20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0"/>
            <p:cNvSpPr/>
            <p:nvPr/>
          </p:nvSpPr>
          <p:spPr>
            <a:xfrm>
              <a:off x="3346184" y="2852402"/>
              <a:ext cx="72629" cy="202530"/>
            </a:xfrm>
            <a:custGeom>
              <a:avLst/>
              <a:gdLst/>
              <a:ahLst/>
              <a:cxnLst/>
              <a:rect l="l" t="t" r="r" b="b"/>
              <a:pathLst>
                <a:path w="2686" h="7490" extrusionOk="0">
                  <a:moveTo>
                    <a:pt x="2010" y="1"/>
                  </a:moveTo>
                  <a:cubicBezTo>
                    <a:pt x="898" y="1"/>
                    <a:pt x="1" y="1030"/>
                    <a:pt x="247" y="2181"/>
                  </a:cubicBezTo>
                  <a:lnTo>
                    <a:pt x="402" y="2397"/>
                  </a:lnTo>
                  <a:lnTo>
                    <a:pt x="402" y="2613"/>
                  </a:lnTo>
                  <a:cubicBezTo>
                    <a:pt x="463" y="2767"/>
                    <a:pt x="587" y="2922"/>
                    <a:pt x="710" y="3076"/>
                  </a:cubicBezTo>
                  <a:cubicBezTo>
                    <a:pt x="1081" y="3416"/>
                    <a:pt x="1297" y="3878"/>
                    <a:pt x="1328" y="4372"/>
                  </a:cubicBezTo>
                  <a:lnTo>
                    <a:pt x="1482" y="6749"/>
                  </a:lnTo>
                  <a:cubicBezTo>
                    <a:pt x="1513" y="7150"/>
                    <a:pt x="1852" y="7489"/>
                    <a:pt x="2253" y="7489"/>
                  </a:cubicBezTo>
                  <a:cubicBezTo>
                    <a:pt x="2408" y="7489"/>
                    <a:pt x="2562" y="7458"/>
                    <a:pt x="2686" y="7366"/>
                  </a:cubicBezTo>
                  <a:cubicBezTo>
                    <a:pt x="2470" y="7242"/>
                    <a:pt x="2315" y="6995"/>
                    <a:pt x="2284" y="6749"/>
                  </a:cubicBezTo>
                  <a:lnTo>
                    <a:pt x="2346" y="6749"/>
                  </a:lnTo>
                  <a:lnTo>
                    <a:pt x="2161" y="4372"/>
                  </a:lnTo>
                  <a:cubicBezTo>
                    <a:pt x="2130" y="3878"/>
                    <a:pt x="1914" y="3416"/>
                    <a:pt x="1575" y="3076"/>
                  </a:cubicBezTo>
                  <a:cubicBezTo>
                    <a:pt x="587" y="2088"/>
                    <a:pt x="1081" y="391"/>
                    <a:pt x="2439" y="52"/>
                  </a:cubicBezTo>
                  <a:cubicBezTo>
                    <a:pt x="2293" y="17"/>
                    <a:pt x="2150" y="1"/>
                    <a:pt x="201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0"/>
            <p:cNvSpPr/>
            <p:nvPr/>
          </p:nvSpPr>
          <p:spPr>
            <a:xfrm>
              <a:off x="3457183" y="2968404"/>
              <a:ext cx="37559" cy="86528"/>
            </a:xfrm>
            <a:custGeom>
              <a:avLst/>
              <a:gdLst/>
              <a:ahLst/>
              <a:cxnLst/>
              <a:rect l="l" t="t" r="r" b="b"/>
              <a:pathLst>
                <a:path w="1389" h="3200" extrusionOk="0">
                  <a:moveTo>
                    <a:pt x="424" y="0"/>
                  </a:moveTo>
                  <a:cubicBezTo>
                    <a:pt x="243" y="0"/>
                    <a:pt x="59" y="109"/>
                    <a:pt x="0" y="329"/>
                  </a:cubicBezTo>
                  <a:cubicBezTo>
                    <a:pt x="0" y="391"/>
                    <a:pt x="0" y="267"/>
                    <a:pt x="185" y="2459"/>
                  </a:cubicBezTo>
                  <a:cubicBezTo>
                    <a:pt x="216" y="2860"/>
                    <a:pt x="556" y="3199"/>
                    <a:pt x="957" y="3199"/>
                  </a:cubicBezTo>
                  <a:cubicBezTo>
                    <a:pt x="1111" y="3199"/>
                    <a:pt x="1235" y="3168"/>
                    <a:pt x="1389" y="3076"/>
                  </a:cubicBezTo>
                  <a:cubicBezTo>
                    <a:pt x="1142" y="2952"/>
                    <a:pt x="1019" y="2705"/>
                    <a:pt x="988" y="2459"/>
                  </a:cubicBezTo>
                  <a:lnTo>
                    <a:pt x="1019" y="2459"/>
                  </a:lnTo>
                  <a:lnTo>
                    <a:pt x="833" y="391"/>
                  </a:lnTo>
                  <a:cubicBezTo>
                    <a:pt x="817" y="132"/>
                    <a:pt x="623" y="0"/>
                    <a:pt x="424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0"/>
            <p:cNvSpPr/>
            <p:nvPr/>
          </p:nvSpPr>
          <p:spPr>
            <a:xfrm>
              <a:off x="3234374" y="2899695"/>
              <a:ext cx="46752" cy="35071"/>
            </a:xfrm>
            <a:custGeom>
              <a:avLst/>
              <a:gdLst/>
              <a:ahLst/>
              <a:cxnLst/>
              <a:rect l="l" t="t" r="r" b="b"/>
              <a:pathLst>
                <a:path w="1729" h="1297" extrusionOk="0">
                  <a:moveTo>
                    <a:pt x="309" y="0"/>
                  </a:moveTo>
                  <a:cubicBezTo>
                    <a:pt x="154" y="0"/>
                    <a:pt x="0" y="123"/>
                    <a:pt x="0" y="309"/>
                  </a:cubicBezTo>
                  <a:lnTo>
                    <a:pt x="0" y="432"/>
                  </a:lnTo>
                  <a:lnTo>
                    <a:pt x="93" y="648"/>
                  </a:lnTo>
                  <a:lnTo>
                    <a:pt x="0" y="864"/>
                  </a:lnTo>
                  <a:lnTo>
                    <a:pt x="0" y="988"/>
                  </a:lnTo>
                  <a:cubicBezTo>
                    <a:pt x="0" y="1142"/>
                    <a:pt x="154" y="1296"/>
                    <a:pt x="309" y="1296"/>
                  </a:cubicBezTo>
                  <a:lnTo>
                    <a:pt x="1420" y="1296"/>
                  </a:lnTo>
                  <a:cubicBezTo>
                    <a:pt x="1605" y="1296"/>
                    <a:pt x="1728" y="1173"/>
                    <a:pt x="1728" y="988"/>
                  </a:cubicBezTo>
                  <a:lnTo>
                    <a:pt x="1728" y="864"/>
                  </a:lnTo>
                  <a:lnTo>
                    <a:pt x="1636" y="648"/>
                  </a:lnTo>
                  <a:lnTo>
                    <a:pt x="1728" y="432"/>
                  </a:lnTo>
                  <a:lnTo>
                    <a:pt x="1728" y="309"/>
                  </a:lnTo>
                  <a:cubicBezTo>
                    <a:pt x="1728" y="123"/>
                    <a:pt x="1605" y="0"/>
                    <a:pt x="1420" y="0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0"/>
            <p:cNvSpPr/>
            <p:nvPr/>
          </p:nvSpPr>
          <p:spPr>
            <a:xfrm>
              <a:off x="3234374" y="2899695"/>
              <a:ext cx="31718" cy="35071"/>
            </a:xfrm>
            <a:custGeom>
              <a:avLst/>
              <a:gdLst/>
              <a:ahLst/>
              <a:cxnLst/>
              <a:rect l="l" t="t" r="r" b="b"/>
              <a:pathLst>
                <a:path w="1173" h="1297" extrusionOk="0">
                  <a:moveTo>
                    <a:pt x="309" y="0"/>
                  </a:moveTo>
                  <a:cubicBezTo>
                    <a:pt x="154" y="0"/>
                    <a:pt x="0" y="154"/>
                    <a:pt x="0" y="309"/>
                  </a:cubicBezTo>
                  <a:lnTo>
                    <a:pt x="0" y="432"/>
                  </a:lnTo>
                  <a:lnTo>
                    <a:pt x="93" y="648"/>
                  </a:lnTo>
                  <a:lnTo>
                    <a:pt x="0" y="864"/>
                  </a:lnTo>
                  <a:lnTo>
                    <a:pt x="0" y="988"/>
                  </a:lnTo>
                  <a:cubicBezTo>
                    <a:pt x="0" y="1173"/>
                    <a:pt x="154" y="1296"/>
                    <a:pt x="309" y="1296"/>
                  </a:cubicBezTo>
                  <a:lnTo>
                    <a:pt x="1173" y="1296"/>
                  </a:lnTo>
                  <a:cubicBezTo>
                    <a:pt x="988" y="1296"/>
                    <a:pt x="833" y="1173"/>
                    <a:pt x="833" y="988"/>
                  </a:cubicBezTo>
                  <a:lnTo>
                    <a:pt x="833" y="309"/>
                  </a:lnTo>
                  <a:cubicBezTo>
                    <a:pt x="833" y="154"/>
                    <a:pt x="988" y="0"/>
                    <a:pt x="1173" y="0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0"/>
            <p:cNvSpPr/>
            <p:nvPr/>
          </p:nvSpPr>
          <p:spPr>
            <a:xfrm>
              <a:off x="3422112" y="2899695"/>
              <a:ext cx="46779" cy="35071"/>
            </a:xfrm>
            <a:custGeom>
              <a:avLst/>
              <a:gdLst/>
              <a:ahLst/>
              <a:cxnLst/>
              <a:rect l="l" t="t" r="r" b="b"/>
              <a:pathLst>
                <a:path w="1730" h="1297" extrusionOk="0">
                  <a:moveTo>
                    <a:pt x="310" y="0"/>
                  </a:moveTo>
                  <a:cubicBezTo>
                    <a:pt x="155" y="0"/>
                    <a:pt x="1" y="123"/>
                    <a:pt x="1" y="309"/>
                  </a:cubicBezTo>
                  <a:lnTo>
                    <a:pt x="1" y="432"/>
                  </a:lnTo>
                  <a:lnTo>
                    <a:pt x="94" y="648"/>
                  </a:lnTo>
                  <a:lnTo>
                    <a:pt x="1" y="864"/>
                  </a:lnTo>
                  <a:lnTo>
                    <a:pt x="1" y="988"/>
                  </a:lnTo>
                  <a:cubicBezTo>
                    <a:pt x="1" y="1142"/>
                    <a:pt x="155" y="1296"/>
                    <a:pt x="310" y="1296"/>
                  </a:cubicBezTo>
                  <a:lnTo>
                    <a:pt x="1421" y="1296"/>
                  </a:lnTo>
                  <a:cubicBezTo>
                    <a:pt x="1606" y="1296"/>
                    <a:pt x="1729" y="1173"/>
                    <a:pt x="1729" y="988"/>
                  </a:cubicBezTo>
                  <a:lnTo>
                    <a:pt x="1729" y="864"/>
                  </a:lnTo>
                  <a:lnTo>
                    <a:pt x="1668" y="648"/>
                  </a:lnTo>
                  <a:lnTo>
                    <a:pt x="1729" y="432"/>
                  </a:lnTo>
                  <a:lnTo>
                    <a:pt x="1729" y="309"/>
                  </a:lnTo>
                  <a:cubicBezTo>
                    <a:pt x="1729" y="123"/>
                    <a:pt x="1606" y="0"/>
                    <a:pt x="1421" y="0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0"/>
            <p:cNvSpPr/>
            <p:nvPr/>
          </p:nvSpPr>
          <p:spPr>
            <a:xfrm>
              <a:off x="3422112" y="2899695"/>
              <a:ext cx="30907" cy="35071"/>
            </a:xfrm>
            <a:custGeom>
              <a:avLst/>
              <a:gdLst/>
              <a:ahLst/>
              <a:cxnLst/>
              <a:rect l="l" t="t" r="r" b="b"/>
              <a:pathLst>
                <a:path w="1143" h="1297" extrusionOk="0">
                  <a:moveTo>
                    <a:pt x="310" y="0"/>
                  </a:moveTo>
                  <a:cubicBezTo>
                    <a:pt x="155" y="0"/>
                    <a:pt x="1" y="154"/>
                    <a:pt x="1" y="309"/>
                  </a:cubicBezTo>
                  <a:lnTo>
                    <a:pt x="1" y="432"/>
                  </a:lnTo>
                  <a:lnTo>
                    <a:pt x="94" y="648"/>
                  </a:lnTo>
                  <a:lnTo>
                    <a:pt x="1" y="864"/>
                  </a:lnTo>
                  <a:lnTo>
                    <a:pt x="1" y="988"/>
                  </a:lnTo>
                  <a:cubicBezTo>
                    <a:pt x="1" y="1173"/>
                    <a:pt x="155" y="1296"/>
                    <a:pt x="310" y="1296"/>
                  </a:cubicBezTo>
                  <a:lnTo>
                    <a:pt x="1143" y="1296"/>
                  </a:lnTo>
                  <a:cubicBezTo>
                    <a:pt x="989" y="1296"/>
                    <a:pt x="834" y="1173"/>
                    <a:pt x="834" y="988"/>
                  </a:cubicBezTo>
                  <a:lnTo>
                    <a:pt x="834" y="309"/>
                  </a:lnTo>
                  <a:cubicBezTo>
                    <a:pt x="834" y="154"/>
                    <a:pt x="989" y="0"/>
                    <a:pt x="1143" y="0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0"/>
            <p:cNvSpPr/>
            <p:nvPr/>
          </p:nvSpPr>
          <p:spPr>
            <a:xfrm>
              <a:off x="3165097" y="2911376"/>
              <a:ext cx="373044" cy="11708"/>
            </a:xfrm>
            <a:custGeom>
              <a:avLst/>
              <a:gdLst/>
              <a:ahLst/>
              <a:cxnLst/>
              <a:rect l="l" t="t" r="r" b="b"/>
              <a:pathLst>
                <a:path w="13796" h="433" extrusionOk="0">
                  <a:moveTo>
                    <a:pt x="1" y="0"/>
                  </a:moveTo>
                  <a:cubicBezTo>
                    <a:pt x="31" y="154"/>
                    <a:pt x="93" y="278"/>
                    <a:pt x="155" y="432"/>
                  </a:cubicBezTo>
                  <a:lnTo>
                    <a:pt x="13641" y="432"/>
                  </a:lnTo>
                  <a:cubicBezTo>
                    <a:pt x="13703" y="278"/>
                    <a:pt x="13765" y="154"/>
                    <a:pt x="13796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0"/>
            <p:cNvSpPr/>
            <p:nvPr/>
          </p:nvSpPr>
          <p:spPr>
            <a:xfrm>
              <a:off x="3165097" y="2911376"/>
              <a:ext cx="26743" cy="11708"/>
            </a:xfrm>
            <a:custGeom>
              <a:avLst/>
              <a:gdLst/>
              <a:ahLst/>
              <a:cxnLst/>
              <a:rect l="l" t="t" r="r" b="b"/>
              <a:pathLst>
                <a:path w="989" h="433" extrusionOk="0">
                  <a:moveTo>
                    <a:pt x="1" y="0"/>
                  </a:moveTo>
                  <a:cubicBezTo>
                    <a:pt x="31" y="154"/>
                    <a:pt x="93" y="278"/>
                    <a:pt x="155" y="432"/>
                  </a:cubicBezTo>
                  <a:lnTo>
                    <a:pt x="988" y="432"/>
                  </a:lnTo>
                  <a:cubicBezTo>
                    <a:pt x="926" y="278"/>
                    <a:pt x="865" y="154"/>
                    <a:pt x="834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6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8" name="สี่เหลี่ยมผืนผ้า 7"/>
          <p:cNvSpPr/>
          <p:nvPr/>
        </p:nvSpPr>
        <p:spPr>
          <a:xfrm>
            <a:off x="2843808" y="5949285"/>
            <a:ext cx="499207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3600" b="1" dirty="0">
                <a:latin typeface="Angsana New" pitchFamily="18" charset="-34"/>
                <a:cs typeface="Angsana New" pitchFamily="18" charset="-34"/>
              </a:rPr>
              <a:t>บริการให้คำปรึกษาและบริการนัดหมาย</a:t>
            </a:r>
          </a:p>
        </p:txBody>
      </p:sp>
    </p:spTree>
    <p:extLst>
      <p:ext uri="{BB962C8B-B14F-4D97-AF65-F5344CB8AC3E}">
        <p14:creationId xmlns:p14="http://schemas.microsoft.com/office/powerpoint/2010/main" val="16433698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2"/>
          <p:cNvSpPr/>
          <p:nvPr/>
        </p:nvSpPr>
        <p:spPr>
          <a:xfrm rot="2093926">
            <a:off x="3654040" y="276332"/>
            <a:ext cx="2035055" cy="232778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42"/>
          <p:cNvSpPr txBox="1">
            <a:spLocks noGrp="1"/>
          </p:cNvSpPr>
          <p:nvPr>
            <p:ph type="title"/>
          </p:nvPr>
        </p:nvSpPr>
        <p:spPr>
          <a:xfrm>
            <a:off x="1593231" y="3206581"/>
            <a:ext cx="6723765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l"/>
            <a:r>
              <a:rPr lang="th-TH" sz="3200" dirty="0" err="1">
                <a:solidFill>
                  <a:schemeClr val="tx2"/>
                </a:solidFill>
              </a:rPr>
              <a:t>ทันตแพทย์</a:t>
            </a:r>
            <a:r>
              <a:rPr lang="th-TH" sz="3200" dirty="0"/>
              <a:t>ที่รับผิดชอบหน่วยบริการปฐมภูมิ และให้บริการ</a:t>
            </a:r>
            <a:r>
              <a:rPr lang="th-TH" sz="3200" dirty="0">
                <a:solidFill>
                  <a:schemeClr val="accent1"/>
                </a:solidFill>
              </a:rPr>
              <a:t/>
            </a:r>
            <a:br>
              <a:rPr lang="th-TH" sz="3200" dirty="0">
                <a:solidFill>
                  <a:schemeClr val="accent1"/>
                </a:solidFill>
              </a:rPr>
            </a:br>
            <a:endParaRPr sz="3200" dirty="0">
              <a:solidFill>
                <a:schemeClr val="accent1"/>
              </a:solidFill>
            </a:endParaRPr>
          </a:p>
        </p:txBody>
      </p:sp>
      <p:sp>
        <p:nvSpPr>
          <p:cNvPr id="2489" name="Google Shape;2489;p42"/>
          <p:cNvSpPr txBox="1">
            <a:spLocks noGrp="1"/>
          </p:cNvSpPr>
          <p:nvPr>
            <p:ph type="title" idx="2"/>
          </p:nvPr>
        </p:nvSpPr>
        <p:spPr>
          <a:xfrm>
            <a:off x="3845060" y="101868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2800" dirty="0" smtClean="0">
                <a:solidFill>
                  <a:schemeClr val="bg1"/>
                </a:solidFill>
              </a:rPr>
              <a:t>ตัวชี้วัดที่</a:t>
            </a:r>
            <a:r>
              <a:rPr lang="en-US" sz="2800" dirty="0" smtClean="0">
                <a:solidFill>
                  <a:schemeClr val="bg1"/>
                </a:solidFill>
              </a:rPr>
              <a:t>1</a:t>
            </a:r>
            <a:endParaRPr sz="2800" dirty="0">
              <a:solidFill>
                <a:schemeClr val="bg1"/>
              </a:solidFill>
            </a:endParaRPr>
          </a:p>
        </p:txBody>
      </p:sp>
      <p:grpSp>
        <p:nvGrpSpPr>
          <p:cNvPr id="2490" name="Google Shape;2490;p42"/>
          <p:cNvGrpSpPr/>
          <p:nvPr/>
        </p:nvGrpSpPr>
        <p:grpSpPr>
          <a:xfrm rot="935068" flipH="1">
            <a:off x="6906169" y="5813174"/>
            <a:ext cx="2329633" cy="1147071"/>
            <a:chOff x="1311650" y="4534700"/>
            <a:chExt cx="636700" cy="235125"/>
          </a:xfrm>
        </p:grpSpPr>
        <p:sp>
          <p:nvSpPr>
            <p:cNvPr id="2491" name="Google Shape;2491;p4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4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3" name="Google Shape;2493;p42"/>
          <p:cNvSpPr/>
          <p:nvPr/>
        </p:nvSpPr>
        <p:spPr>
          <a:xfrm>
            <a:off x="7452000" y="502276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42"/>
          <p:cNvSpPr/>
          <p:nvPr/>
        </p:nvSpPr>
        <p:spPr>
          <a:xfrm>
            <a:off x="5870688" y="12247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95" name="Google Shape;2495;p42"/>
          <p:cNvGrpSpPr/>
          <p:nvPr/>
        </p:nvGrpSpPr>
        <p:grpSpPr>
          <a:xfrm>
            <a:off x="-221960" y="3343343"/>
            <a:ext cx="2559947" cy="3611423"/>
            <a:chOff x="-174160" y="2405522"/>
            <a:chExt cx="2559947" cy="2708567"/>
          </a:xfrm>
        </p:grpSpPr>
        <p:grpSp>
          <p:nvGrpSpPr>
            <p:cNvPr id="2496" name="Google Shape;2496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497" name="Google Shape;2497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566" name="Google Shape;2566;p42"/>
          <p:cNvSpPr/>
          <p:nvPr/>
        </p:nvSpPr>
        <p:spPr>
          <a:xfrm>
            <a:off x="1625863" y="34852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3" name="Google Shape;4797;p77"/>
          <p:cNvSpPr/>
          <p:nvPr/>
        </p:nvSpPr>
        <p:spPr>
          <a:xfrm>
            <a:off x="3683097" y="4514616"/>
            <a:ext cx="1976941" cy="1010529"/>
          </a:xfrm>
          <a:prstGeom prst="roundRect">
            <a:avLst>
              <a:gd name="adj" fmla="val 16667"/>
            </a:avLst>
          </a:prstGeom>
          <a:solidFill>
            <a:srgbClr val="72CCBA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4000" b="1" dirty="0" smtClean="0">
                <a:solidFill>
                  <a:schemeClr val="bg1"/>
                </a:solidFill>
              </a:rPr>
              <a:t>ขั้นสูง</a:t>
            </a:r>
            <a:endParaRPr sz="4000" b="1" dirty="0">
              <a:solidFill>
                <a:schemeClr val="bg1"/>
              </a:solidFill>
            </a:endParaRPr>
          </a:p>
        </p:txBody>
      </p:sp>
      <p:grpSp>
        <p:nvGrpSpPr>
          <p:cNvPr id="84" name="Google Shape;13389;p88"/>
          <p:cNvGrpSpPr/>
          <p:nvPr/>
        </p:nvGrpSpPr>
        <p:grpSpPr>
          <a:xfrm>
            <a:off x="5889270" y="4619681"/>
            <a:ext cx="670731" cy="656683"/>
            <a:chOff x="2189568" y="1961603"/>
            <a:chExt cx="364993" cy="359049"/>
          </a:xfrm>
        </p:grpSpPr>
        <p:sp>
          <p:nvSpPr>
            <p:cNvPr id="85" name="Google Shape;13390;p88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3391;p88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3392;p88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3393;p88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3394;p88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3395;p88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3396;p88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3397;p88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3398;p88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3399;p88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3400;p88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3401;p88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3402;p88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3403;p88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3404;p88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3405;p88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9237;p85"/>
          <p:cNvGrpSpPr/>
          <p:nvPr/>
        </p:nvGrpSpPr>
        <p:grpSpPr>
          <a:xfrm>
            <a:off x="2733089" y="4769633"/>
            <a:ext cx="719122" cy="604591"/>
            <a:chOff x="5223609" y="3731112"/>
            <a:chExt cx="371782" cy="274285"/>
          </a:xfrm>
        </p:grpSpPr>
        <p:sp>
          <p:nvSpPr>
            <p:cNvPr id="106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07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5756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>
                <a:solidFill>
                  <a:srgbClr val="FF0000"/>
                </a:solidFill>
              </a:rPr>
              <a:t>ไม่มี</a:t>
            </a:r>
            <a:endParaRPr dirty="0">
              <a:solidFill>
                <a:srgbClr val="FF0000"/>
              </a:solidFill>
            </a:endParaRPr>
          </a:p>
        </p:txBody>
      </p:sp>
      <p:sp>
        <p:nvSpPr>
          <p:cNvPr id="3664" name="Google Shape;3664;p70"/>
          <p:cNvSpPr txBox="1">
            <a:spLocks noGrp="1"/>
          </p:cNvSpPr>
          <p:nvPr>
            <p:ph type="subTitle" idx="1"/>
          </p:nvPr>
        </p:nvSpPr>
        <p:spPr>
          <a:xfrm>
            <a:off x="4720650" y="2166037"/>
            <a:ext cx="4423350" cy="68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ให้บริการนัดหมายเพื่อเข้ารับการดูแลสุขภาพช่องปากที่เหมาะสมตามสภาพปัญหาของผู้รับบริการและครอบครัว</a:t>
            </a: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1" dirty="0" smtClean="0">
                <a:latin typeface="Angsana New" pitchFamily="18" charset="-34"/>
                <a:cs typeface="Angsana New" pitchFamily="18" charset="-34"/>
              </a:rPr>
            </a:br>
            <a:endParaRPr sz="24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332560" y="2141428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72" name="Google Shape;3672;p70"/>
          <p:cNvCxnSpPr>
            <a:stCxn id="3663" idx="3"/>
            <a:endCxn id="3664" idx="1"/>
          </p:cNvCxnSpPr>
          <p:nvPr/>
        </p:nvCxnSpPr>
        <p:spPr>
          <a:xfrm flipV="1">
            <a:off x="3959481" y="2509489"/>
            <a:ext cx="761175" cy="8367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675" name="Google Shape;3675;p70"/>
          <p:cNvGrpSpPr/>
          <p:nvPr/>
        </p:nvGrpSpPr>
        <p:grpSpPr>
          <a:xfrm>
            <a:off x="1647671" y="2267394"/>
            <a:ext cx="357198" cy="500961"/>
            <a:chOff x="8057796" y="2189517"/>
            <a:chExt cx="357198" cy="375721"/>
          </a:xfrm>
        </p:grpSpPr>
        <p:sp>
          <p:nvSpPr>
            <p:cNvPr id="3676" name="Google Shape;3676;p70"/>
            <p:cNvSpPr/>
            <p:nvPr/>
          </p:nvSpPr>
          <p:spPr>
            <a:xfrm>
              <a:off x="8057796" y="2499125"/>
              <a:ext cx="39262" cy="47590"/>
            </a:xfrm>
            <a:custGeom>
              <a:avLst/>
              <a:gdLst/>
              <a:ahLst/>
              <a:cxnLst/>
              <a:rect l="l" t="t" r="r" b="b"/>
              <a:pathLst>
                <a:path w="1452" h="1760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1111"/>
                  </a:lnTo>
                  <a:cubicBezTo>
                    <a:pt x="1" y="1482"/>
                    <a:pt x="309" y="1760"/>
                    <a:pt x="680" y="1760"/>
                  </a:cubicBezTo>
                  <a:lnTo>
                    <a:pt x="1451" y="1760"/>
                  </a:lnTo>
                  <a:lnTo>
                    <a:pt x="1451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0"/>
            <p:cNvSpPr/>
            <p:nvPr/>
          </p:nvSpPr>
          <p:spPr>
            <a:xfrm>
              <a:off x="8067828" y="2499125"/>
              <a:ext cx="28392" cy="47590"/>
            </a:xfrm>
            <a:custGeom>
              <a:avLst/>
              <a:gdLst/>
              <a:ahLst/>
              <a:cxnLst/>
              <a:rect l="l" t="t" r="r" b="b"/>
              <a:pathLst>
                <a:path w="1050" h="1760" extrusionOk="0">
                  <a:moveTo>
                    <a:pt x="370" y="0"/>
                  </a:moveTo>
                  <a:lnTo>
                    <a:pt x="370" y="1111"/>
                  </a:lnTo>
                  <a:cubicBezTo>
                    <a:pt x="370" y="1358"/>
                    <a:pt x="216" y="1605"/>
                    <a:pt x="0" y="1698"/>
                  </a:cubicBezTo>
                  <a:cubicBezTo>
                    <a:pt x="93" y="1760"/>
                    <a:pt x="185" y="1760"/>
                    <a:pt x="278" y="1760"/>
                  </a:cubicBezTo>
                  <a:lnTo>
                    <a:pt x="1049" y="176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0"/>
            <p:cNvSpPr/>
            <p:nvPr/>
          </p:nvSpPr>
          <p:spPr>
            <a:xfrm>
              <a:off x="8371568" y="2189517"/>
              <a:ext cx="43426" cy="47590"/>
            </a:xfrm>
            <a:custGeom>
              <a:avLst/>
              <a:gdLst/>
              <a:ahLst/>
              <a:cxnLst/>
              <a:rect l="l" t="t" r="r" b="b"/>
              <a:pathLst>
                <a:path w="160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1420" y="1760"/>
                  </a:lnTo>
                  <a:cubicBezTo>
                    <a:pt x="1513" y="1760"/>
                    <a:pt x="1606" y="1667"/>
                    <a:pt x="1606" y="1575"/>
                  </a:cubicBezTo>
                  <a:lnTo>
                    <a:pt x="1606" y="680"/>
                  </a:lnTo>
                  <a:cubicBezTo>
                    <a:pt x="1606" y="309"/>
                    <a:pt x="1297" y="1"/>
                    <a:pt x="927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0"/>
            <p:cNvSpPr/>
            <p:nvPr/>
          </p:nvSpPr>
          <p:spPr>
            <a:xfrm>
              <a:off x="8371568" y="2189517"/>
              <a:ext cx="33421" cy="47590"/>
            </a:xfrm>
            <a:custGeom>
              <a:avLst/>
              <a:gdLst/>
              <a:ahLst/>
              <a:cxnLst/>
              <a:rect l="l" t="t" r="r" b="b"/>
              <a:pathLst>
                <a:path w="1236" h="1760" extrusionOk="0">
                  <a:moveTo>
                    <a:pt x="1" y="1"/>
                  </a:moveTo>
                  <a:lnTo>
                    <a:pt x="1" y="1760"/>
                  </a:lnTo>
                  <a:lnTo>
                    <a:pt x="865" y="1760"/>
                  </a:lnTo>
                  <a:lnTo>
                    <a:pt x="865" y="680"/>
                  </a:lnTo>
                  <a:cubicBezTo>
                    <a:pt x="865" y="402"/>
                    <a:pt x="1019" y="186"/>
                    <a:pt x="1235" y="63"/>
                  </a:cubicBezTo>
                  <a:cubicBezTo>
                    <a:pt x="1143" y="32"/>
                    <a:pt x="1050" y="1"/>
                    <a:pt x="957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0"/>
            <p:cNvSpPr/>
            <p:nvPr/>
          </p:nvSpPr>
          <p:spPr>
            <a:xfrm>
              <a:off x="8076156" y="2189517"/>
              <a:ext cx="321316" cy="357198"/>
            </a:xfrm>
            <a:custGeom>
              <a:avLst/>
              <a:gdLst/>
              <a:ahLst/>
              <a:cxnLst/>
              <a:rect l="l" t="t" r="r" b="b"/>
              <a:pathLst>
                <a:path w="11883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4846" y="13210"/>
                  </a:lnTo>
                  <a:lnTo>
                    <a:pt x="5062" y="12901"/>
                  </a:lnTo>
                  <a:lnTo>
                    <a:pt x="6790" y="12901"/>
                  </a:lnTo>
                  <a:lnTo>
                    <a:pt x="7037" y="13210"/>
                  </a:lnTo>
                  <a:lnTo>
                    <a:pt x="10339" y="13210"/>
                  </a:lnTo>
                  <a:cubicBezTo>
                    <a:pt x="10833" y="13210"/>
                    <a:pt x="11203" y="12808"/>
                    <a:pt x="11203" y="12345"/>
                  </a:cubicBezTo>
                  <a:lnTo>
                    <a:pt x="11203" y="680"/>
                  </a:lnTo>
                  <a:cubicBezTo>
                    <a:pt x="11203" y="309"/>
                    <a:pt x="11512" y="1"/>
                    <a:pt x="118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0"/>
            <p:cNvSpPr/>
            <p:nvPr/>
          </p:nvSpPr>
          <p:spPr>
            <a:xfrm>
              <a:off x="8076156" y="2189517"/>
              <a:ext cx="119355" cy="357198"/>
            </a:xfrm>
            <a:custGeom>
              <a:avLst/>
              <a:gdLst/>
              <a:ahLst/>
              <a:cxnLst/>
              <a:rect l="l" t="t" r="r" b="b"/>
              <a:pathLst>
                <a:path w="4414" h="13210" extrusionOk="0">
                  <a:moveTo>
                    <a:pt x="1544" y="1"/>
                  </a:moveTo>
                  <a:cubicBezTo>
                    <a:pt x="1050" y="1"/>
                    <a:pt x="649" y="402"/>
                    <a:pt x="649" y="896"/>
                  </a:cubicBezTo>
                  <a:lnTo>
                    <a:pt x="649" y="12561"/>
                  </a:lnTo>
                  <a:cubicBezTo>
                    <a:pt x="649" y="12932"/>
                    <a:pt x="340" y="13210"/>
                    <a:pt x="1" y="13210"/>
                  </a:cubicBezTo>
                  <a:lnTo>
                    <a:pt x="2902" y="13210"/>
                  </a:lnTo>
                  <a:cubicBezTo>
                    <a:pt x="3272" y="13210"/>
                    <a:pt x="3550" y="12901"/>
                    <a:pt x="3550" y="12561"/>
                  </a:cubicBezTo>
                  <a:lnTo>
                    <a:pt x="3550" y="896"/>
                  </a:lnTo>
                  <a:cubicBezTo>
                    <a:pt x="3519" y="402"/>
                    <a:pt x="3920" y="1"/>
                    <a:pt x="4414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0"/>
            <p:cNvSpPr/>
            <p:nvPr/>
          </p:nvSpPr>
          <p:spPr>
            <a:xfrm>
              <a:off x="8135401" y="2213717"/>
              <a:ext cx="220349" cy="309635"/>
            </a:xfrm>
            <a:custGeom>
              <a:avLst/>
              <a:gdLst/>
              <a:ahLst/>
              <a:cxnLst/>
              <a:rect l="l" t="t" r="r" b="b"/>
              <a:pathLst>
                <a:path w="8149" h="11451" extrusionOk="0">
                  <a:moveTo>
                    <a:pt x="1359" y="1"/>
                  </a:moveTo>
                  <a:lnTo>
                    <a:pt x="1" y="865"/>
                  </a:lnTo>
                  <a:lnTo>
                    <a:pt x="1" y="10555"/>
                  </a:lnTo>
                  <a:lnTo>
                    <a:pt x="1359" y="11450"/>
                  </a:lnTo>
                  <a:lnTo>
                    <a:pt x="7253" y="11450"/>
                  </a:lnTo>
                  <a:cubicBezTo>
                    <a:pt x="7253" y="10957"/>
                    <a:pt x="7655" y="10555"/>
                    <a:pt x="8148" y="10555"/>
                  </a:cubicBezTo>
                  <a:lnTo>
                    <a:pt x="8148" y="865"/>
                  </a:lnTo>
                  <a:cubicBezTo>
                    <a:pt x="7655" y="865"/>
                    <a:pt x="7253" y="464"/>
                    <a:pt x="7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0"/>
            <p:cNvSpPr/>
            <p:nvPr/>
          </p:nvSpPr>
          <p:spPr>
            <a:xfrm>
              <a:off x="8117879" y="2213717"/>
              <a:ext cx="54269" cy="309635"/>
            </a:xfrm>
            <a:custGeom>
              <a:avLst/>
              <a:gdLst/>
              <a:ahLst/>
              <a:cxnLst/>
              <a:rect l="l" t="t" r="r" b="b"/>
              <a:pathLst>
                <a:path w="2007" h="11451" extrusionOk="0">
                  <a:moveTo>
                    <a:pt x="865" y="1"/>
                  </a:moveTo>
                  <a:cubicBezTo>
                    <a:pt x="865" y="464"/>
                    <a:pt x="464" y="865"/>
                    <a:pt x="1" y="865"/>
                  </a:cubicBezTo>
                  <a:lnTo>
                    <a:pt x="1" y="10555"/>
                  </a:lnTo>
                  <a:cubicBezTo>
                    <a:pt x="464" y="10555"/>
                    <a:pt x="865" y="10957"/>
                    <a:pt x="865" y="11450"/>
                  </a:cubicBezTo>
                  <a:lnTo>
                    <a:pt x="2007" y="11450"/>
                  </a:lnTo>
                  <a:cubicBezTo>
                    <a:pt x="2007" y="10957"/>
                    <a:pt x="1606" y="10555"/>
                    <a:pt x="1112" y="10555"/>
                  </a:cubicBezTo>
                  <a:lnTo>
                    <a:pt x="1112" y="865"/>
                  </a:lnTo>
                  <a:cubicBezTo>
                    <a:pt x="1606" y="865"/>
                    <a:pt x="2007" y="464"/>
                    <a:pt x="20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0"/>
            <p:cNvSpPr/>
            <p:nvPr/>
          </p:nvSpPr>
          <p:spPr>
            <a:xfrm>
              <a:off x="8207165" y="2486605"/>
              <a:ext cx="59299" cy="78632"/>
            </a:xfrm>
            <a:custGeom>
              <a:avLst/>
              <a:gdLst/>
              <a:ahLst/>
              <a:cxnLst/>
              <a:rect l="l" t="t" r="r" b="b"/>
              <a:pathLst>
                <a:path w="2193" h="2908" extrusionOk="0">
                  <a:moveTo>
                    <a:pt x="1" y="1"/>
                  </a:moveTo>
                  <a:lnTo>
                    <a:pt x="1" y="2716"/>
                  </a:lnTo>
                  <a:cubicBezTo>
                    <a:pt x="1" y="2828"/>
                    <a:pt x="98" y="2908"/>
                    <a:pt x="210" y="2908"/>
                  </a:cubicBezTo>
                  <a:cubicBezTo>
                    <a:pt x="253" y="2908"/>
                    <a:pt x="298" y="2896"/>
                    <a:pt x="340" y="2871"/>
                  </a:cubicBezTo>
                  <a:lnTo>
                    <a:pt x="1112" y="2223"/>
                  </a:lnTo>
                  <a:lnTo>
                    <a:pt x="1884" y="2871"/>
                  </a:lnTo>
                  <a:cubicBezTo>
                    <a:pt x="1917" y="2896"/>
                    <a:pt x="1956" y="2908"/>
                    <a:pt x="1994" y="2908"/>
                  </a:cubicBezTo>
                  <a:cubicBezTo>
                    <a:pt x="2095" y="2908"/>
                    <a:pt x="2192" y="2828"/>
                    <a:pt x="2192" y="2716"/>
                  </a:cubicBezTo>
                  <a:lnTo>
                    <a:pt x="2192" y="1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0"/>
            <p:cNvSpPr/>
            <p:nvPr/>
          </p:nvSpPr>
          <p:spPr>
            <a:xfrm>
              <a:off x="8206354" y="2486605"/>
              <a:ext cx="23390" cy="78632"/>
            </a:xfrm>
            <a:custGeom>
              <a:avLst/>
              <a:gdLst/>
              <a:ahLst/>
              <a:cxnLst/>
              <a:rect l="l" t="t" r="r" b="b"/>
              <a:pathLst>
                <a:path w="865" h="2908" extrusionOk="0">
                  <a:moveTo>
                    <a:pt x="0" y="1"/>
                  </a:moveTo>
                  <a:lnTo>
                    <a:pt x="0" y="2716"/>
                  </a:lnTo>
                  <a:cubicBezTo>
                    <a:pt x="0" y="2828"/>
                    <a:pt x="97" y="2908"/>
                    <a:pt x="198" y="2908"/>
                  </a:cubicBezTo>
                  <a:cubicBezTo>
                    <a:pt x="236" y="2908"/>
                    <a:pt x="275" y="2896"/>
                    <a:pt x="309" y="2871"/>
                  </a:cubicBezTo>
                  <a:lnTo>
                    <a:pt x="864" y="2439"/>
                  </a:lnTo>
                  <a:lnTo>
                    <a:pt x="864" y="1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0"/>
            <p:cNvSpPr/>
            <p:nvPr/>
          </p:nvSpPr>
          <p:spPr>
            <a:xfrm>
              <a:off x="8163036" y="2380419"/>
              <a:ext cx="133118" cy="119382"/>
            </a:xfrm>
            <a:custGeom>
              <a:avLst/>
              <a:gdLst/>
              <a:ahLst/>
              <a:cxnLst/>
              <a:rect l="l" t="t" r="r" b="b"/>
              <a:pathLst>
                <a:path w="4923" h="4415" extrusionOk="0">
                  <a:moveTo>
                    <a:pt x="2745" y="0"/>
                  </a:moveTo>
                  <a:cubicBezTo>
                    <a:pt x="1314" y="0"/>
                    <a:pt x="0" y="1441"/>
                    <a:pt x="676" y="3063"/>
                  </a:cubicBezTo>
                  <a:cubicBezTo>
                    <a:pt x="1064" y="3993"/>
                    <a:pt x="1872" y="4415"/>
                    <a:pt x="2680" y="4415"/>
                  </a:cubicBezTo>
                  <a:cubicBezTo>
                    <a:pt x="3802" y="4415"/>
                    <a:pt x="4922" y="3599"/>
                    <a:pt x="4904" y="2199"/>
                  </a:cubicBezTo>
                  <a:cubicBezTo>
                    <a:pt x="4904" y="1613"/>
                    <a:pt x="4688" y="1057"/>
                    <a:pt x="4287" y="656"/>
                  </a:cubicBezTo>
                  <a:cubicBezTo>
                    <a:pt x="3820" y="198"/>
                    <a:pt x="3275" y="0"/>
                    <a:pt x="2745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0"/>
            <p:cNvSpPr/>
            <p:nvPr/>
          </p:nvSpPr>
          <p:spPr>
            <a:xfrm>
              <a:off x="8174636" y="2380392"/>
              <a:ext cx="80958" cy="118841"/>
            </a:xfrm>
            <a:custGeom>
              <a:avLst/>
              <a:gdLst/>
              <a:ahLst/>
              <a:cxnLst/>
              <a:rect l="l" t="t" r="r" b="b"/>
              <a:pathLst>
                <a:path w="2994" h="4395" extrusionOk="0">
                  <a:moveTo>
                    <a:pt x="2420" y="1"/>
                  </a:moveTo>
                  <a:cubicBezTo>
                    <a:pt x="2375" y="1"/>
                    <a:pt x="2329" y="3"/>
                    <a:pt x="2284" y="9"/>
                  </a:cubicBezTo>
                  <a:cubicBezTo>
                    <a:pt x="2246" y="7"/>
                    <a:pt x="2209" y="6"/>
                    <a:pt x="2172" y="6"/>
                  </a:cubicBezTo>
                  <a:cubicBezTo>
                    <a:pt x="959" y="6"/>
                    <a:pt x="0" y="973"/>
                    <a:pt x="0" y="2200"/>
                  </a:cubicBezTo>
                  <a:cubicBezTo>
                    <a:pt x="0" y="3399"/>
                    <a:pt x="961" y="4394"/>
                    <a:pt x="2175" y="4394"/>
                  </a:cubicBezTo>
                  <a:cubicBezTo>
                    <a:pt x="2211" y="4394"/>
                    <a:pt x="2248" y="4393"/>
                    <a:pt x="2284" y="4391"/>
                  </a:cubicBezTo>
                  <a:cubicBezTo>
                    <a:pt x="2531" y="4391"/>
                    <a:pt x="2778" y="4361"/>
                    <a:pt x="2994" y="4268"/>
                  </a:cubicBezTo>
                  <a:cubicBezTo>
                    <a:pt x="2099" y="3990"/>
                    <a:pt x="1513" y="3126"/>
                    <a:pt x="1513" y="2200"/>
                  </a:cubicBezTo>
                  <a:cubicBezTo>
                    <a:pt x="1513" y="1244"/>
                    <a:pt x="2099" y="410"/>
                    <a:pt x="2994" y="102"/>
                  </a:cubicBezTo>
                  <a:cubicBezTo>
                    <a:pt x="2818" y="51"/>
                    <a:pt x="2621" y="1"/>
                    <a:pt x="2420" y="1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0"/>
            <p:cNvSpPr/>
            <p:nvPr/>
          </p:nvSpPr>
          <p:spPr>
            <a:xfrm>
              <a:off x="8188805" y="2403998"/>
              <a:ext cx="83500" cy="71521"/>
            </a:xfrm>
            <a:custGeom>
              <a:avLst/>
              <a:gdLst/>
              <a:ahLst/>
              <a:cxnLst/>
              <a:rect l="l" t="t" r="r" b="b"/>
              <a:pathLst>
                <a:path w="3088" h="2645" extrusionOk="0">
                  <a:moveTo>
                    <a:pt x="1760" y="0"/>
                  </a:moveTo>
                  <a:cubicBezTo>
                    <a:pt x="587" y="0"/>
                    <a:pt x="1" y="1420"/>
                    <a:pt x="834" y="2253"/>
                  </a:cubicBezTo>
                  <a:cubicBezTo>
                    <a:pt x="1105" y="2523"/>
                    <a:pt x="1436" y="2644"/>
                    <a:pt x="1762" y="2644"/>
                  </a:cubicBezTo>
                  <a:cubicBezTo>
                    <a:pt x="2439" y="2644"/>
                    <a:pt x="3087" y="2120"/>
                    <a:pt x="3087" y="1327"/>
                  </a:cubicBezTo>
                  <a:cubicBezTo>
                    <a:pt x="3087" y="587"/>
                    <a:pt x="2501" y="0"/>
                    <a:pt x="1760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0"/>
            <p:cNvSpPr/>
            <p:nvPr/>
          </p:nvSpPr>
          <p:spPr>
            <a:xfrm>
              <a:off x="8201324" y="2403971"/>
              <a:ext cx="50943" cy="71737"/>
            </a:xfrm>
            <a:custGeom>
              <a:avLst/>
              <a:gdLst/>
              <a:ahLst/>
              <a:cxnLst/>
              <a:rect l="l" t="t" r="r" b="b"/>
              <a:pathLst>
                <a:path w="1884" h="2653" extrusionOk="0">
                  <a:moveTo>
                    <a:pt x="1326" y="1"/>
                  </a:moveTo>
                  <a:cubicBezTo>
                    <a:pt x="635" y="1"/>
                    <a:pt x="1" y="549"/>
                    <a:pt x="1" y="1328"/>
                  </a:cubicBezTo>
                  <a:cubicBezTo>
                    <a:pt x="1" y="2088"/>
                    <a:pt x="643" y="2653"/>
                    <a:pt x="1340" y="2653"/>
                  </a:cubicBezTo>
                  <a:cubicBezTo>
                    <a:pt x="1521" y="2653"/>
                    <a:pt x="1705" y="2615"/>
                    <a:pt x="1883" y="2532"/>
                  </a:cubicBezTo>
                  <a:cubicBezTo>
                    <a:pt x="1421" y="2316"/>
                    <a:pt x="1112" y="1853"/>
                    <a:pt x="1112" y="1328"/>
                  </a:cubicBezTo>
                  <a:cubicBezTo>
                    <a:pt x="1112" y="804"/>
                    <a:pt x="1421" y="341"/>
                    <a:pt x="1883" y="125"/>
                  </a:cubicBezTo>
                  <a:cubicBezTo>
                    <a:pt x="1701" y="40"/>
                    <a:pt x="1512" y="1"/>
                    <a:pt x="1326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0"/>
            <p:cNvSpPr/>
            <p:nvPr/>
          </p:nvSpPr>
          <p:spPr>
            <a:xfrm>
              <a:off x="8157114" y="2267121"/>
              <a:ext cx="158563" cy="11708"/>
            </a:xfrm>
            <a:custGeom>
              <a:avLst/>
              <a:gdLst/>
              <a:ahLst/>
              <a:cxnLst/>
              <a:rect l="l" t="t" r="r" b="b"/>
              <a:pathLst>
                <a:path w="586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86" y="433"/>
                  </a:lnTo>
                  <a:cubicBezTo>
                    <a:pt x="5864" y="433"/>
                    <a:pt x="5864" y="1"/>
                    <a:pt x="5586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0"/>
            <p:cNvSpPr/>
            <p:nvPr/>
          </p:nvSpPr>
          <p:spPr>
            <a:xfrm>
              <a:off x="8158763" y="2291322"/>
              <a:ext cx="155264" cy="10897"/>
            </a:xfrm>
            <a:custGeom>
              <a:avLst/>
              <a:gdLst/>
              <a:ahLst/>
              <a:cxnLst/>
              <a:rect l="l" t="t" r="r" b="b"/>
              <a:pathLst>
                <a:path w="5742" h="403" extrusionOk="0">
                  <a:moveTo>
                    <a:pt x="217" y="1"/>
                  </a:moveTo>
                  <a:cubicBezTo>
                    <a:pt x="124" y="1"/>
                    <a:pt x="32" y="93"/>
                    <a:pt x="32" y="217"/>
                  </a:cubicBezTo>
                  <a:cubicBezTo>
                    <a:pt x="1" y="310"/>
                    <a:pt x="124" y="402"/>
                    <a:pt x="217" y="402"/>
                  </a:cubicBezTo>
                  <a:lnTo>
                    <a:pt x="5525" y="402"/>
                  </a:lnTo>
                  <a:cubicBezTo>
                    <a:pt x="5618" y="402"/>
                    <a:pt x="5741" y="310"/>
                    <a:pt x="5741" y="217"/>
                  </a:cubicBezTo>
                  <a:cubicBezTo>
                    <a:pt x="5741" y="93"/>
                    <a:pt x="5618" y="1"/>
                    <a:pt x="5525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0"/>
            <p:cNvSpPr/>
            <p:nvPr/>
          </p:nvSpPr>
          <p:spPr>
            <a:xfrm>
              <a:off x="8158763" y="2314712"/>
              <a:ext cx="155264" cy="11708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217" y="0"/>
                  </a:moveTo>
                  <a:cubicBezTo>
                    <a:pt x="124" y="0"/>
                    <a:pt x="1" y="93"/>
                    <a:pt x="32" y="216"/>
                  </a:cubicBezTo>
                  <a:cubicBezTo>
                    <a:pt x="32" y="340"/>
                    <a:pt x="124" y="432"/>
                    <a:pt x="217" y="432"/>
                  </a:cubicBezTo>
                  <a:lnTo>
                    <a:pt x="5525" y="432"/>
                  </a:lnTo>
                  <a:cubicBezTo>
                    <a:pt x="5618" y="432"/>
                    <a:pt x="5741" y="340"/>
                    <a:pt x="5741" y="216"/>
                  </a:cubicBezTo>
                  <a:cubicBezTo>
                    <a:pt x="5741" y="93"/>
                    <a:pt x="5618" y="0"/>
                    <a:pt x="5525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0"/>
            <p:cNvSpPr/>
            <p:nvPr/>
          </p:nvSpPr>
          <p:spPr>
            <a:xfrm>
              <a:off x="8199864" y="2231212"/>
              <a:ext cx="73062" cy="11789"/>
            </a:xfrm>
            <a:custGeom>
              <a:avLst/>
              <a:gdLst/>
              <a:ahLst/>
              <a:cxnLst/>
              <a:rect l="l" t="t" r="r" b="b"/>
              <a:pathLst>
                <a:path w="2702" h="436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5"/>
                    <a:pt x="240" y="434"/>
                  </a:cubicBezTo>
                  <a:lnTo>
                    <a:pt x="2462" y="434"/>
                  </a:lnTo>
                  <a:cubicBezTo>
                    <a:pt x="2470" y="435"/>
                    <a:pt x="2477" y="435"/>
                    <a:pt x="2484" y="435"/>
                  </a:cubicBezTo>
                  <a:cubicBezTo>
                    <a:pt x="2702" y="435"/>
                    <a:pt x="2702" y="0"/>
                    <a:pt x="2484" y="0"/>
                  </a:cubicBezTo>
                  <a:cubicBezTo>
                    <a:pt x="2477" y="0"/>
                    <a:pt x="2470" y="1"/>
                    <a:pt x="2462" y="2"/>
                  </a:cubicBezTo>
                  <a:lnTo>
                    <a:pt x="240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0"/>
            <p:cNvSpPr/>
            <p:nvPr/>
          </p:nvSpPr>
          <p:spPr>
            <a:xfrm>
              <a:off x="8200513" y="2338777"/>
              <a:ext cx="71791" cy="11005"/>
            </a:xfrm>
            <a:custGeom>
              <a:avLst/>
              <a:gdLst/>
              <a:ahLst/>
              <a:cxnLst/>
              <a:rect l="l" t="t" r="r" b="b"/>
              <a:pathLst>
                <a:path w="2655" h="407" extrusionOk="0">
                  <a:moveTo>
                    <a:pt x="178" y="0"/>
                  </a:moveTo>
                  <a:cubicBezTo>
                    <a:pt x="74" y="0"/>
                    <a:pt x="0" y="107"/>
                    <a:pt x="0" y="190"/>
                  </a:cubicBezTo>
                  <a:cubicBezTo>
                    <a:pt x="0" y="314"/>
                    <a:pt x="93" y="406"/>
                    <a:pt x="216" y="406"/>
                  </a:cubicBezTo>
                  <a:lnTo>
                    <a:pt x="2438" y="406"/>
                  </a:lnTo>
                  <a:cubicBezTo>
                    <a:pt x="2562" y="406"/>
                    <a:pt x="2654" y="314"/>
                    <a:pt x="2654" y="190"/>
                  </a:cubicBezTo>
                  <a:cubicBezTo>
                    <a:pt x="2654" y="107"/>
                    <a:pt x="2580" y="0"/>
                    <a:pt x="2477" y="0"/>
                  </a:cubicBezTo>
                  <a:cubicBezTo>
                    <a:pt x="2464" y="0"/>
                    <a:pt x="2451" y="2"/>
                    <a:pt x="2438" y="5"/>
                  </a:cubicBezTo>
                  <a:lnTo>
                    <a:pt x="216" y="5"/>
                  </a:lnTo>
                  <a:cubicBezTo>
                    <a:pt x="203" y="2"/>
                    <a:pt x="190" y="0"/>
                    <a:pt x="17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6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8" name="สี่เหลี่ยมผืนผ้า 7"/>
          <p:cNvSpPr/>
          <p:nvPr/>
        </p:nvSpPr>
        <p:spPr>
          <a:xfrm>
            <a:off x="2492471" y="4365109"/>
            <a:ext cx="499207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3600" b="1" dirty="0">
                <a:latin typeface="Angsana New" pitchFamily="18" charset="-34"/>
                <a:cs typeface="Angsana New" pitchFamily="18" charset="-34"/>
              </a:rPr>
              <a:t>บริการให้คำปรึกษาและบริการนัดหมาย</a:t>
            </a:r>
          </a:p>
        </p:txBody>
      </p:sp>
    </p:spTree>
    <p:extLst>
      <p:ext uri="{BB962C8B-B14F-4D97-AF65-F5344CB8AC3E}">
        <p14:creationId xmlns:p14="http://schemas.microsoft.com/office/powerpoint/2010/main" val="2090216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5" name="Google Shape;3435;p64"/>
          <p:cNvSpPr txBox="1"/>
          <p:nvPr/>
        </p:nvSpPr>
        <p:spPr>
          <a:xfrm>
            <a:off x="3975166" y="2132856"/>
            <a:ext cx="14988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4000" b="1" dirty="0" smtClean="0">
                <a:solidFill>
                  <a:srgbClr val="FF0000"/>
                </a:solidFill>
                <a:latin typeface="Angsana New" pitchFamily="18" charset="-34"/>
                <a:ea typeface="Quicksand"/>
                <a:cs typeface="Angsana New" pitchFamily="18" charset="-34"/>
                <a:sym typeface="Quicksand"/>
              </a:rPr>
              <a:t>ไม่ผ่าน</a:t>
            </a:r>
            <a:endParaRPr sz="4000" b="1" dirty="0">
              <a:solidFill>
                <a:srgbClr val="FF0000"/>
              </a:solidFill>
              <a:latin typeface="Angsana New" pitchFamily="18" charset="-34"/>
              <a:ea typeface="Quicksand"/>
              <a:cs typeface="Angsana New" pitchFamily="18" charset="-34"/>
              <a:sym typeface="Quicksand"/>
            </a:endParaRPr>
          </a:p>
        </p:txBody>
      </p:sp>
      <p:sp>
        <p:nvSpPr>
          <p:cNvPr id="3438" name="Google Shape;3438;p64"/>
          <p:cNvSpPr/>
          <p:nvPr/>
        </p:nvSpPr>
        <p:spPr>
          <a:xfrm rot="-3438600" flipH="1">
            <a:off x="4213876" y="3195226"/>
            <a:ext cx="1038395" cy="1224764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" name="Google Shape;9599;p86"/>
          <p:cNvGrpSpPr/>
          <p:nvPr/>
        </p:nvGrpSpPr>
        <p:grpSpPr>
          <a:xfrm>
            <a:off x="4520104" y="3500340"/>
            <a:ext cx="531887" cy="480005"/>
            <a:chOff x="4875937" y="2468731"/>
            <a:chExt cx="407122" cy="315448"/>
          </a:xfrm>
        </p:grpSpPr>
        <p:sp>
          <p:nvSpPr>
            <p:cNvPr id="53" name="Google Shape;9600;p86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9601;p86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9602;p86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9603;p86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9604;p86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9605;p86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9606;p86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9607;p86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9608;p86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9609;p86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9610;p86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9611;p86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9612;p86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9613;p86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9614;p86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9615;p86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9616;p86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9617;p86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9618;p86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2621809" y="4816316"/>
            <a:ext cx="421621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b="1" dirty="0">
                <a:latin typeface="Angsana New" pitchFamily="18" charset="-34"/>
                <a:cs typeface="Angsana New" pitchFamily="18" charset="-34"/>
              </a:rPr>
              <a:t>การส่งต่อและรับกลับ และการดูแลต่อเนื่อง</a:t>
            </a:r>
          </a:p>
        </p:txBody>
      </p:sp>
      <p:sp>
        <p:nvSpPr>
          <p:cNvPr id="73" name="Google Shape;3289;p58"/>
          <p:cNvSpPr/>
          <p:nvPr/>
        </p:nvSpPr>
        <p:spPr>
          <a:xfrm rot="2093926">
            <a:off x="3474492" y="-202317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27" name="Google Shape;3427;p64"/>
          <p:cNvSpPr txBox="1">
            <a:spLocks noGrp="1"/>
          </p:cNvSpPr>
          <p:nvPr>
            <p:ph type="title"/>
          </p:nvPr>
        </p:nvSpPr>
        <p:spPr>
          <a:xfrm>
            <a:off x="720000" y="593370"/>
            <a:ext cx="7704000" cy="9634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dirty="0">
                <a:solidFill>
                  <a:schemeClr val="bg1"/>
                </a:solidFill>
              </a:rPr>
              <a:t>ตัวชี้วัด</a:t>
            </a:r>
            <a:r>
              <a:rPr lang="th-TH" dirty="0" smtClean="0">
                <a:solidFill>
                  <a:schemeClr val="bg1"/>
                </a:solidFill>
              </a:rPr>
              <a:t>ที่</a:t>
            </a:r>
            <a:r>
              <a:rPr lang="en-US" dirty="0" smtClean="0">
                <a:solidFill>
                  <a:schemeClr val="bg1"/>
                </a:solidFill>
              </a:rPr>
              <a:t> 7</a:t>
            </a:r>
            <a:endParaRPr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21515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9" name="Google Shape;3429;p64"/>
          <p:cNvSpPr txBox="1"/>
          <p:nvPr/>
        </p:nvSpPr>
        <p:spPr>
          <a:xfrm>
            <a:off x="756072" y="4102611"/>
            <a:ext cx="2336400" cy="9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th-TH" b="1" dirty="0">
                <a:latin typeface="Angsana New" pitchFamily="18" charset="-34"/>
                <a:cs typeface="Angsana New" pitchFamily="18" charset="-34"/>
              </a:rPr>
              <a:t>จัดระบบการส่งต่อผู้ป่วยที่เกินขีดความสามารถ</a:t>
            </a:r>
            <a:endParaRPr b="1" dirty="0">
              <a:solidFill>
                <a:srgbClr val="2E3244"/>
              </a:solidFill>
              <a:latin typeface="Angsana New" pitchFamily="18" charset="-34"/>
              <a:ea typeface="Archivo"/>
              <a:cs typeface="Angsana New" pitchFamily="18" charset="-34"/>
              <a:sym typeface="Archivo"/>
            </a:endParaRPr>
          </a:p>
        </p:txBody>
      </p:sp>
      <p:sp>
        <p:nvSpPr>
          <p:cNvPr id="3431" name="Google Shape;3431;p64"/>
          <p:cNvSpPr txBox="1"/>
          <p:nvPr/>
        </p:nvSpPr>
        <p:spPr>
          <a:xfrm>
            <a:off x="3482316" y="4048013"/>
            <a:ext cx="2336400" cy="9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th-TH" b="1" dirty="0">
                <a:latin typeface="Angsana New" pitchFamily="18" charset="-34"/>
                <a:cs typeface="Angsana New" pitchFamily="18" charset="-34"/>
              </a:rPr>
              <a:t>ให้คำปรึกษาแก่ผู้ป่วยและผู้ดูแลในขั้นตอนการส่งต่อ ประสานและติดตามดูแลผู้ป่วยอย่างต่อเนื่องทั้งการส่งไปและรับกลับ</a:t>
            </a:r>
            <a:endParaRPr b="1" dirty="0">
              <a:solidFill>
                <a:srgbClr val="2E3244"/>
              </a:solidFill>
              <a:latin typeface="Angsana New" pitchFamily="18" charset="-34"/>
              <a:ea typeface="Archivo"/>
              <a:cs typeface="Angsana New" pitchFamily="18" charset="-34"/>
              <a:sym typeface="Archivo"/>
            </a:endParaRPr>
          </a:p>
        </p:txBody>
      </p:sp>
      <p:sp>
        <p:nvSpPr>
          <p:cNvPr id="3433" name="Google Shape;3433;p64"/>
          <p:cNvSpPr txBox="1"/>
          <p:nvPr/>
        </p:nvSpPr>
        <p:spPr>
          <a:xfrm>
            <a:off x="6092076" y="4109379"/>
            <a:ext cx="2336400" cy="9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ส่งคืนข้อมูลสุขภาพช่องปากรายบุคคลให้กับผู้รับบริการ เพื่อให้เกิดการดูแลต่อเนื่องในระดับครอบครัวและชุมชน ร่วมกับคณะผู้ให้บริการสุขภาพปฐมภูมิ</a:t>
            </a:r>
          </a:p>
          <a:p>
            <a:r>
              <a:rPr lang="th-TH" dirty="0"/>
              <a:t/>
            </a:r>
            <a:br>
              <a:rPr lang="th-TH" dirty="0"/>
            </a:br>
            <a:endParaRPr dirty="0">
              <a:solidFill>
                <a:srgbClr val="2E3244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3434" name="Google Shape;3434;p64"/>
          <p:cNvSpPr txBox="1"/>
          <p:nvPr/>
        </p:nvSpPr>
        <p:spPr>
          <a:xfrm>
            <a:off x="1138800" y="1974400"/>
            <a:ext cx="14988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2500" b="1" dirty="0" smtClean="0">
                <a:solidFill>
                  <a:srgbClr val="2E3244"/>
                </a:solidFill>
                <a:latin typeface="Quicksand"/>
                <a:ea typeface="Quicksand"/>
                <a:cs typeface="Quicksand"/>
                <a:sym typeface="Quicksand"/>
              </a:rPr>
              <a:t>มี</a:t>
            </a:r>
            <a:endParaRPr sz="2500" b="1" dirty="0">
              <a:solidFill>
                <a:srgbClr val="2E3244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3435" name="Google Shape;3435;p64"/>
          <p:cNvSpPr txBox="1"/>
          <p:nvPr/>
        </p:nvSpPr>
        <p:spPr>
          <a:xfrm>
            <a:off x="3822600" y="1974400"/>
            <a:ext cx="14988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2500" b="1" dirty="0" smtClean="0">
                <a:solidFill>
                  <a:srgbClr val="FF0000"/>
                </a:solidFill>
                <a:latin typeface="Quicksand"/>
                <a:ea typeface="Quicksand"/>
                <a:cs typeface="Quicksand"/>
                <a:sym typeface="Quicksand"/>
              </a:rPr>
              <a:t>ไม่มี</a:t>
            </a:r>
            <a:endParaRPr sz="2500" b="1" dirty="0">
              <a:solidFill>
                <a:srgbClr val="FF0000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3436" name="Google Shape;3436;p64"/>
          <p:cNvSpPr txBox="1"/>
          <p:nvPr/>
        </p:nvSpPr>
        <p:spPr>
          <a:xfrm>
            <a:off x="6546758" y="1974401"/>
            <a:ext cx="14988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2500" b="1" dirty="0" smtClean="0">
                <a:solidFill>
                  <a:srgbClr val="FF0000"/>
                </a:solidFill>
                <a:latin typeface="Quicksand"/>
                <a:ea typeface="Quicksand"/>
                <a:cs typeface="Quicksand"/>
                <a:sym typeface="Quicksand"/>
              </a:rPr>
              <a:t>ไม่มี</a:t>
            </a:r>
            <a:endParaRPr sz="2500" b="1" dirty="0">
              <a:solidFill>
                <a:srgbClr val="FF0000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  <p:sp>
        <p:nvSpPr>
          <p:cNvPr id="3437" name="Google Shape;3437;p64"/>
          <p:cNvSpPr/>
          <p:nvPr/>
        </p:nvSpPr>
        <p:spPr>
          <a:xfrm rot="7200324" flipH="1">
            <a:off x="1394362" y="3092812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8" name="Google Shape;3438;p64"/>
          <p:cNvSpPr/>
          <p:nvPr/>
        </p:nvSpPr>
        <p:spPr>
          <a:xfrm rot="-3438600" flipH="1">
            <a:off x="4078100" y="3052682"/>
            <a:ext cx="987876" cy="75272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9" name="Google Shape;3439;p64"/>
          <p:cNvSpPr/>
          <p:nvPr/>
        </p:nvSpPr>
        <p:spPr>
          <a:xfrm rot="-3438600" flipH="1">
            <a:off x="6767575" y="3052682"/>
            <a:ext cx="987876" cy="75272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289;p58"/>
          <p:cNvSpPr/>
          <p:nvPr/>
        </p:nvSpPr>
        <p:spPr>
          <a:xfrm rot="2093926">
            <a:off x="3474492" y="-202317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27" name="Google Shape;3427;p64"/>
          <p:cNvSpPr txBox="1">
            <a:spLocks noGrp="1"/>
          </p:cNvSpPr>
          <p:nvPr>
            <p:ph type="title"/>
          </p:nvPr>
        </p:nvSpPr>
        <p:spPr>
          <a:xfrm>
            <a:off x="720000" y="593367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dirty="0">
                <a:solidFill>
                  <a:schemeClr val="bg1"/>
                </a:solidFill>
              </a:rPr>
              <a:t>ตัวชี้วัดที่</a:t>
            </a:r>
            <a:r>
              <a:rPr lang="en-US" dirty="0">
                <a:solidFill>
                  <a:schemeClr val="bg1"/>
                </a:solidFill>
              </a:rPr>
              <a:t> 7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58" name="Google Shape;4240;p72"/>
          <p:cNvGrpSpPr/>
          <p:nvPr/>
        </p:nvGrpSpPr>
        <p:grpSpPr>
          <a:xfrm>
            <a:off x="7050280" y="3216085"/>
            <a:ext cx="355521" cy="488483"/>
            <a:chOff x="4827435" y="2189517"/>
            <a:chExt cx="305444" cy="375559"/>
          </a:xfrm>
        </p:grpSpPr>
        <p:sp>
          <p:nvSpPr>
            <p:cNvPr id="59" name="Google Shape;4241;p72"/>
            <p:cNvSpPr/>
            <p:nvPr/>
          </p:nvSpPr>
          <p:spPr>
            <a:xfrm>
              <a:off x="4827435" y="2201198"/>
              <a:ext cx="305444" cy="363877"/>
            </a:xfrm>
            <a:custGeom>
              <a:avLst/>
              <a:gdLst/>
              <a:ahLst/>
              <a:cxnLst/>
              <a:rect l="l" t="t" r="r" b="b"/>
              <a:pathLst>
                <a:path w="11296" h="13457" extrusionOk="0">
                  <a:moveTo>
                    <a:pt x="18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3271"/>
                  </a:lnTo>
                  <a:cubicBezTo>
                    <a:pt x="0" y="13364"/>
                    <a:pt x="93" y="13457"/>
                    <a:pt x="186" y="13457"/>
                  </a:cubicBezTo>
                  <a:lnTo>
                    <a:pt x="11111" y="13457"/>
                  </a:lnTo>
                  <a:cubicBezTo>
                    <a:pt x="11203" y="13457"/>
                    <a:pt x="11296" y="13364"/>
                    <a:pt x="11296" y="13271"/>
                  </a:cubicBezTo>
                  <a:lnTo>
                    <a:pt x="11296" y="217"/>
                  </a:lnTo>
                  <a:cubicBezTo>
                    <a:pt x="11296" y="93"/>
                    <a:pt x="11203" y="1"/>
                    <a:pt x="11111" y="1"/>
                  </a:cubicBezTo>
                  <a:lnTo>
                    <a:pt x="8271" y="1"/>
                  </a:lnTo>
                  <a:lnTo>
                    <a:pt x="7870" y="433"/>
                  </a:lnTo>
                  <a:lnTo>
                    <a:pt x="3426" y="433"/>
                  </a:lnTo>
                  <a:lnTo>
                    <a:pt x="3025" y="1"/>
                  </a:ln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242;p72"/>
            <p:cNvSpPr/>
            <p:nvPr/>
          </p:nvSpPr>
          <p:spPr>
            <a:xfrm>
              <a:off x="4827435" y="2202036"/>
              <a:ext cx="53431" cy="363039"/>
            </a:xfrm>
            <a:custGeom>
              <a:avLst/>
              <a:gdLst/>
              <a:ahLst/>
              <a:cxnLst/>
              <a:rect l="l" t="t" r="r" b="b"/>
              <a:pathLst>
                <a:path w="1976" h="13426" extrusionOk="0">
                  <a:moveTo>
                    <a:pt x="186" y="1"/>
                  </a:moveTo>
                  <a:cubicBezTo>
                    <a:pt x="93" y="1"/>
                    <a:pt x="0" y="93"/>
                    <a:pt x="0" y="186"/>
                  </a:cubicBezTo>
                  <a:lnTo>
                    <a:pt x="0" y="13240"/>
                  </a:lnTo>
                  <a:cubicBezTo>
                    <a:pt x="0" y="13333"/>
                    <a:pt x="93" y="13426"/>
                    <a:pt x="186" y="13426"/>
                  </a:cubicBezTo>
                  <a:lnTo>
                    <a:pt x="1976" y="13426"/>
                  </a:lnTo>
                  <a:lnTo>
                    <a:pt x="1976" y="1"/>
                  </a:ln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243;p72"/>
            <p:cNvSpPr/>
            <p:nvPr/>
          </p:nvSpPr>
          <p:spPr>
            <a:xfrm>
              <a:off x="4866643" y="2225399"/>
              <a:ext cx="242873" cy="316314"/>
            </a:xfrm>
            <a:custGeom>
              <a:avLst/>
              <a:gdLst/>
              <a:ahLst/>
              <a:cxnLst/>
              <a:rect l="l" t="t" r="r" b="b"/>
              <a:pathLst>
                <a:path w="8982" h="11698" extrusionOk="0">
                  <a:moveTo>
                    <a:pt x="526" y="1"/>
                  </a:moveTo>
                  <a:lnTo>
                    <a:pt x="1" y="464"/>
                  </a:lnTo>
                  <a:lnTo>
                    <a:pt x="1" y="11234"/>
                  </a:lnTo>
                  <a:lnTo>
                    <a:pt x="556" y="11697"/>
                  </a:lnTo>
                  <a:lnTo>
                    <a:pt x="8797" y="11697"/>
                  </a:lnTo>
                  <a:cubicBezTo>
                    <a:pt x="8889" y="11697"/>
                    <a:pt x="8982" y="11605"/>
                    <a:pt x="8982" y="11512"/>
                  </a:cubicBezTo>
                  <a:lnTo>
                    <a:pt x="8982" y="186"/>
                  </a:lnTo>
                  <a:cubicBezTo>
                    <a:pt x="8982" y="93"/>
                    <a:pt x="8889" y="1"/>
                    <a:pt x="8797" y="1"/>
                  </a:cubicBezTo>
                  <a:lnTo>
                    <a:pt x="6821" y="1"/>
                  </a:lnTo>
                  <a:lnTo>
                    <a:pt x="6358" y="309"/>
                  </a:lnTo>
                  <a:lnTo>
                    <a:pt x="1976" y="309"/>
                  </a:lnTo>
                  <a:lnTo>
                    <a:pt x="1575" y="1"/>
                  </a:ln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244;p72"/>
            <p:cNvSpPr/>
            <p:nvPr/>
          </p:nvSpPr>
          <p:spPr>
            <a:xfrm>
              <a:off x="4850798" y="2225399"/>
              <a:ext cx="30068" cy="316314"/>
            </a:xfrm>
            <a:custGeom>
              <a:avLst/>
              <a:gdLst/>
              <a:ahLst/>
              <a:cxnLst/>
              <a:rect l="l" t="t" r="r" b="b"/>
              <a:pathLst>
                <a:path w="1112" h="11698" extrusionOk="0">
                  <a:moveTo>
                    <a:pt x="186" y="1"/>
                  </a:moveTo>
                  <a:cubicBezTo>
                    <a:pt x="93" y="1"/>
                    <a:pt x="1" y="93"/>
                    <a:pt x="1" y="186"/>
                  </a:cubicBezTo>
                  <a:lnTo>
                    <a:pt x="1" y="11512"/>
                  </a:lnTo>
                  <a:cubicBezTo>
                    <a:pt x="1" y="11605"/>
                    <a:pt x="93" y="11697"/>
                    <a:pt x="186" y="11697"/>
                  </a:cubicBezTo>
                  <a:lnTo>
                    <a:pt x="1112" y="11697"/>
                  </a:lnTo>
                  <a:lnTo>
                    <a:pt x="1112" y="10463"/>
                  </a:lnTo>
                  <a:lnTo>
                    <a:pt x="1019" y="10247"/>
                  </a:lnTo>
                  <a:lnTo>
                    <a:pt x="1112" y="10062"/>
                  </a:lnTo>
                  <a:lnTo>
                    <a:pt x="1112" y="9630"/>
                  </a:lnTo>
                  <a:lnTo>
                    <a:pt x="1019" y="9414"/>
                  </a:lnTo>
                  <a:lnTo>
                    <a:pt x="1112" y="9198"/>
                  </a:lnTo>
                  <a:lnTo>
                    <a:pt x="1112" y="8766"/>
                  </a:lnTo>
                  <a:lnTo>
                    <a:pt x="1019" y="8580"/>
                  </a:lnTo>
                  <a:lnTo>
                    <a:pt x="1112" y="8364"/>
                  </a:lnTo>
                  <a:lnTo>
                    <a:pt x="1112" y="7932"/>
                  </a:lnTo>
                  <a:lnTo>
                    <a:pt x="1019" y="7716"/>
                  </a:lnTo>
                  <a:lnTo>
                    <a:pt x="1112" y="7531"/>
                  </a:lnTo>
                  <a:lnTo>
                    <a:pt x="1112" y="7099"/>
                  </a:lnTo>
                  <a:lnTo>
                    <a:pt x="1019" y="6883"/>
                  </a:lnTo>
                  <a:lnTo>
                    <a:pt x="1112" y="6698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245;p72"/>
            <p:cNvSpPr/>
            <p:nvPr/>
          </p:nvSpPr>
          <p:spPr>
            <a:xfrm>
              <a:off x="4910042" y="2189517"/>
              <a:ext cx="141068" cy="46779"/>
            </a:xfrm>
            <a:custGeom>
              <a:avLst/>
              <a:gdLst/>
              <a:ahLst/>
              <a:cxnLst/>
              <a:rect l="l" t="t" r="r" b="b"/>
              <a:pathLst>
                <a:path w="5217" h="1730" extrusionOk="0">
                  <a:moveTo>
                    <a:pt x="186" y="1"/>
                  </a:moveTo>
                  <a:cubicBezTo>
                    <a:pt x="93" y="1"/>
                    <a:pt x="1" y="93"/>
                    <a:pt x="1" y="186"/>
                  </a:cubicBezTo>
                  <a:lnTo>
                    <a:pt x="1" y="1544"/>
                  </a:lnTo>
                  <a:cubicBezTo>
                    <a:pt x="1" y="1667"/>
                    <a:pt x="93" y="1729"/>
                    <a:pt x="186" y="1729"/>
                  </a:cubicBezTo>
                  <a:lnTo>
                    <a:pt x="5031" y="1729"/>
                  </a:lnTo>
                  <a:cubicBezTo>
                    <a:pt x="5124" y="1729"/>
                    <a:pt x="5216" y="1667"/>
                    <a:pt x="5216" y="1544"/>
                  </a:cubicBezTo>
                  <a:lnTo>
                    <a:pt x="5216" y="186"/>
                  </a:lnTo>
                  <a:cubicBezTo>
                    <a:pt x="5216" y="93"/>
                    <a:pt x="5124" y="1"/>
                    <a:pt x="5031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246;p72"/>
            <p:cNvSpPr/>
            <p:nvPr/>
          </p:nvSpPr>
          <p:spPr>
            <a:xfrm>
              <a:off x="4909204" y="2189517"/>
              <a:ext cx="30907" cy="46779"/>
            </a:xfrm>
            <a:custGeom>
              <a:avLst/>
              <a:gdLst/>
              <a:ahLst/>
              <a:cxnLst/>
              <a:rect l="l" t="t" r="r" b="b"/>
              <a:pathLst>
                <a:path w="1143" h="1730" extrusionOk="0">
                  <a:moveTo>
                    <a:pt x="217" y="1"/>
                  </a:moveTo>
                  <a:cubicBezTo>
                    <a:pt x="124" y="1"/>
                    <a:pt x="32" y="93"/>
                    <a:pt x="32" y="186"/>
                  </a:cubicBezTo>
                  <a:lnTo>
                    <a:pt x="1" y="186"/>
                  </a:lnTo>
                  <a:lnTo>
                    <a:pt x="1" y="1544"/>
                  </a:lnTo>
                  <a:cubicBezTo>
                    <a:pt x="1" y="1667"/>
                    <a:pt x="93" y="1729"/>
                    <a:pt x="217" y="1729"/>
                  </a:cubicBezTo>
                  <a:lnTo>
                    <a:pt x="1143" y="172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4247;p72"/>
            <p:cNvSpPr/>
            <p:nvPr/>
          </p:nvSpPr>
          <p:spPr>
            <a:xfrm>
              <a:off x="5008522" y="2459890"/>
              <a:ext cx="75955" cy="46779"/>
            </a:xfrm>
            <a:custGeom>
              <a:avLst/>
              <a:gdLst/>
              <a:ahLst/>
              <a:cxnLst/>
              <a:rect l="l" t="t" r="r" b="b"/>
              <a:pathLst>
                <a:path w="2809" h="1730" extrusionOk="0">
                  <a:moveTo>
                    <a:pt x="556" y="1"/>
                  </a:moveTo>
                  <a:lnTo>
                    <a:pt x="0" y="340"/>
                  </a:lnTo>
                  <a:lnTo>
                    <a:pt x="0" y="1359"/>
                  </a:lnTo>
                  <a:lnTo>
                    <a:pt x="556" y="1729"/>
                  </a:lnTo>
                  <a:lnTo>
                    <a:pt x="2593" y="1729"/>
                  </a:lnTo>
                  <a:cubicBezTo>
                    <a:pt x="2716" y="1729"/>
                    <a:pt x="2809" y="1637"/>
                    <a:pt x="2809" y="1544"/>
                  </a:cubicBezTo>
                  <a:lnTo>
                    <a:pt x="2809" y="186"/>
                  </a:lnTo>
                  <a:cubicBezTo>
                    <a:pt x="2809" y="63"/>
                    <a:pt x="2716" y="1"/>
                    <a:pt x="2593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248;p72"/>
            <p:cNvSpPr/>
            <p:nvPr/>
          </p:nvSpPr>
          <p:spPr>
            <a:xfrm>
              <a:off x="4993488" y="2459890"/>
              <a:ext cx="30068" cy="46779"/>
            </a:xfrm>
            <a:custGeom>
              <a:avLst/>
              <a:gdLst/>
              <a:ahLst/>
              <a:cxnLst/>
              <a:rect l="l" t="t" r="r" b="b"/>
              <a:pathLst>
                <a:path w="1112" h="1730" extrusionOk="0">
                  <a:moveTo>
                    <a:pt x="186" y="1"/>
                  </a:moveTo>
                  <a:cubicBezTo>
                    <a:pt x="93" y="1"/>
                    <a:pt x="1" y="63"/>
                    <a:pt x="1" y="186"/>
                  </a:cubicBezTo>
                  <a:lnTo>
                    <a:pt x="1" y="1544"/>
                  </a:lnTo>
                  <a:cubicBezTo>
                    <a:pt x="1" y="1637"/>
                    <a:pt x="63" y="1729"/>
                    <a:pt x="186" y="1729"/>
                  </a:cubicBezTo>
                  <a:lnTo>
                    <a:pt x="1112" y="1729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249;p72"/>
            <p:cNvSpPr/>
            <p:nvPr/>
          </p:nvSpPr>
          <p:spPr>
            <a:xfrm>
              <a:off x="4936758" y="2271962"/>
              <a:ext cx="86798" cy="93261"/>
            </a:xfrm>
            <a:custGeom>
              <a:avLst/>
              <a:gdLst/>
              <a:ahLst/>
              <a:cxnLst/>
              <a:rect l="l" t="t" r="r" b="b"/>
              <a:pathLst>
                <a:path w="3210" h="3449" extrusionOk="0">
                  <a:moveTo>
                    <a:pt x="826" y="1"/>
                  </a:moveTo>
                  <a:cubicBezTo>
                    <a:pt x="404" y="1"/>
                    <a:pt x="0" y="341"/>
                    <a:pt x="0" y="809"/>
                  </a:cubicBezTo>
                  <a:cubicBezTo>
                    <a:pt x="0" y="1056"/>
                    <a:pt x="93" y="1272"/>
                    <a:pt x="247" y="1427"/>
                  </a:cubicBezTo>
                  <a:cubicBezTo>
                    <a:pt x="401" y="1581"/>
                    <a:pt x="494" y="1797"/>
                    <a:pt x="525" y="2013"/>
                  </a:cubicBezTo>
                  <a:lnTo>
                    <a:pt x="587" y="3124"/>
                  </a:lnTo>
                  <a:cubicBezTo>
                    <a:pt x="648" y="3294"/>
                    <a:pt x="803" y="3379"/>
                    <a:pt x="957" y="3379"/>
                  </a:cubicBezTo>
                  <a:cubicBezTo>
                    <a:pt x="1111" y="3379"/>
                    <a:pt x="1266" y="3294"/>
                    <a:pt x="1327" y="3124"/>
                  </a:cubicBezTo>
                  <a:lnTo>
                    <a:pt x="1389" y="2167"/>
                  </a:lnTo>
                  <a:cubicBezTo>
                    <a:pt x="1420" y="2044"/>
                    <a:pt x="1482" y="1982"/>
                    <a:pt x="1605" y="1982"/>
                  </a:cubicBezTo>
                  <a:cubicBezTo>
                    <a:pt x="1698" y="1982"/>
                    <a:pt x="1790" y="2044"/>
                    <a:pt x="1790" y="2167"/>
                  </a:cubicBezTo>
                  <a:lnTo>
                    <a:pt x="1883" y="3124"/>
                  </a:lnTo>
                  <a:cubicBezTo>
                    <a:pt x="1898" y="3340"/>
                    <a:pt x="2068" y="3448"/>
                    <a:pt x="2238" y="3448"/>
                  </a:cubicBezTo>
                  <a:cubicBezTo>
                    <a:pt x="2408" y="3448"/>
                    <a:pt x="2577" y="3340"/>
                    <a:pt x="2593" y="3124"/>
                  </a:cubicBezTo>
                  <a:lnTo>
                    <a:pt x="2685" y="2013"/>
                  </a:lnTo>
                  <a:cubicBezTo>
                    <a:pt x="2685" y="1797"/>
                    <a:pt x="2809" y="1581"/>
                    <a:pt x="2963" y="1427"/>
                  </a:cubicBezTo>
                  <a:cubicBezTo>
                    <a:pt x="3117" y="1272"/>
                    <a:pt x="3210" y="1056"/>
                    <a:pt x="3210" y="809"/>
                  </a:cubicBezTo>
                  <a:cubicBezTo>
                    <a:pt x="3179" y="377"/>
                    <a:pt x="2809" y="7"/>
                    <a:pt x="2377" y="7"/>
                  </a:cubicBezTo>
                  <a:cubicBezTo>
                    <a:pt x="2191" y="7"/>
                    <a:pt x="2037" y="69"/>
                    <a:pt x="1883" y="161"/>
                  </a:cubicBezTo>
                  <a:cubicBezTo>
                    <a:pt x="1806" y="223"/>
                    <a:pt x="1705" y="254"/>
                    <a:pt x="1601" y="254"/>
                  </a:cubicBezTo>
                  <a:cubicBezTo>
                    <a:pt x="1497" y="254"/>
                    <a:pt x="1389" y="223"/>
                    <a:pt x="1296" y="161"/>
                  </a:cubicBezTo>
                  <a:cubicBezTo>
                    <a:pt x="1151" y="50"/>
                    <a:pt x="988" y="1"/>
                    <a:pt x="8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250;p72"/>
            <p:cNvSpPr/>
            <p:nvPr/>
          </p:nvSpPr>
          <p:spPr>
            <a:xfrm>
              <a:off x="4936758" y="2271772"/>
              <a:ext cx="37586" cy="91557"/>
            </a:xfrm>
            <a:custGeom>
              <a:avLst/>
              <a:gdLst/>
              <a:ahLst/>
              <a:cxnLst/>
              <a:rect l="l" t="t" r="r" b="b"/>
              <a:pathLst>
                <a:path w="1390" h="3386" extrusionOk="0">
                  <a:moveTo>
                    <a:pt x="843" y="0"/>
                  </a:moveTo>
                  <a:cubicBezTo>
                    <a:pt x="414" y="0"/>
                    <a:pt x="0" y="345"/>
                    <a:pt x="0" y="816"/>
                  </a:cubicBezTo>
                  <a:cubicBezTo>
                    <a:pt x="0" y="1063"/>
                    <a:pt x="93" y="1279"/>
                    <a:pt x="247" y="1434"/>
                  </a:cubicBezTo>
                  <a:cubicBezTo>
                    <a:pt x="401" y="1588"/>
                    <a:pt x="494" y="1804"/>
                    <a:pt x="525" y="2020"/>
                  </a:cubicBezTo>
                  <a:lnTo>
                    <a:pt x="587" y="3131"/>
                  </a:lnTo>
                  <a:cubicBezTo>
                    <a:pt x="648" y="3301"/>
                    <a:pt x="803" y="3386"/>
                    <a:pt x="957" y="3386"/>
                  </a:cubicBezTo>
                  <a:cubicBezTo>
                    <a:pt x="1111" y="3386"/>
                    <a:pt x="1266" y="3301"/>
                    <a:pt x="1327" y="3131"/>
                  </a:cubicBezTo>
                  <a:lnTo>
                    <a:pt x="1389" y="2421"/>
                  </a:lnTo>
                  <a:lnTo>
                    <a:pt x="1358" y="2020"/>
                  </a:lnTo>
                  <a:cubicBezTo>
                    <a:pt x="1327" y="1804"/>
                    <a:pt x="1235" y="1588"/>
                    <a:pt x="1080" y="1434"/>
                  </a:cubicBezTo>
                  <a:cubicBezTo>
                    <a:pt x="679" y="1033"/>
                    <a:pt x="772" y="384"/>
                    <a:pt x="1235" y="107"/>
                  </a:cubicBezTo>
                  <a:cubicBezTo>
                    <a:pt x="1110" y="34"/>
                    <a:pt x="976" y="0"/>
                    <a:pt x="843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251;p72"/>
            <p:cNvSpPr/>
            <p:nvPr/>
          </p:nvSpPr>
          <p:spPr>
            <a:xfrm>
              <a:off x="4869996" y="2406486"/>
              <a:ext cx="102671" cy="10870"/>
            </a:xfrm>
            <a:custGeom>
              <a:avLst/>
              <a:gdLst/>
              <a:ahLst/>
              <a:cxnLst/>
              <a:rect l="l" t="t" r="r" b="b"/>
              <a:pathLst>
                <a:path w="3797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3549" y="402"/>
                  </a:lnTo>
                  <a:cubicBezTo>
                    <a:pt x="3796" y="402"/>
                    <a:pt x="3796" y="1"/>
                    <a:pt x="3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252;p72"/>
            <p:cNvSpPr/>
            <p:nvPr/>
          </p:nvSpPr>
          <p:spPr>
            <a:xfrm>
              <a:off x="4871673" y="2429037"/>
              <a:ext cx="99318" cy="10870"/>
            </a:xfrm>
            <a:custGeom>
              <a:avLst/>
              <a:gdLst/>
              <a:ahLst/>
              <a:cxnLst/>
              <a:rect l="l" t="t" r="r" b="b"/>
              <a:pathLst>
                <a:path w="3673" h="402" extrusionOk="0">
                  <a:moveTo>
                    <a:pt x="216" y="0"/>
                  </a:moveTo>
                  <a:cubicBezTo>
                    <a:pt x="93" y="0"/>
                    <a:pt x="0" y="93"/>
                    <a:pt x="0" y="185"/>
                  </a:cubicBezTo>
                  <a:cubicBezTo>
                    <a:pt x="0" y="309"/>
                    <a:pt x="93" y="401"/>
                    <a:pt x="216" y="401"/>
                  </a:cubicBezTo>
                  <a:lnTo>
                    <a:pt x="3487" y="401"/>
                  </a:lnTo>
                  <a:cubicBezTo>
                    <a:pt x="3580" y="401"/>
                    <a:pt x="3673" y="309"/>
                    <a:pt x="3673" y="185"/>
                  </a:cubicBezTo>
                  <a:cubicBezTo>
                    <a:pt x="3673" y="93"/>
                    <a:pt x="3580" y="0"/>
                    <a:pt x="34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253;p72"/>
            <p:cNvSpPr/>
            <p:nvPr/>
          </p:nvSpPr>
          <p:spPr>
            <a:xfrm>
              <a:off x="4870834" y="2451507"/>
              <a:ext cx="100805" cy="10978"/>
            </a:xfrm>
            <a:custGeom>
              <a:avLst/>
              <a:gdLst/>
              <a:ahLst/>
              <a:cxnLst/>
              <a:rect l="l" t="t" r="r" b="b"/>
              <a:pathLst>
                <a:path w="3728" h="406" extrusionOk="0">
                  <a:moveTo>
                    <a:pt x="3539" y="1"/>
                  </a:moveTo>
                  <a:cubicBezTo>
                    <a:pt x="3532" y="1"/>
                    <a:pt x="3525" y="1"/>
                    <a:pt x="3518" y="2"/>
                  </a:cubicBezTo>
                  <a:lnTo>
                    <a:pt x="247" y="2"/>
                  </a:lnTo>
                  <a:cubicBezTo>
                    <a:pt x="0" y="33"/>
                    <a:pt x="0" y="373"/>
                    <a:pt x="247" y="404"/>
                  </a:cubicBezTo>
                  <a:lnTo>
                    <a:pt x="3518" y="404"/>
                  </a:lnTo>
                  <a:cubicBezTo>
                    <a:pt x="3525" y="405"/>
                    <a:pt x="3532" y="405"/>
                    <a:pt x="3539" y="405"/>
                  </a:cubicBezTo>
                  <a:cubicBezTo>
                    <a:pt x="3728" y="405"/>
                    <a:pt x="3728" y="1"/>
                    <a:pt x="35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254;p72"/>
            <p:cNvSpPr/>
            <p:nvPr/>
          </p:nvSpPr>
          <p:spPr>
            <a:xfrm>
              <a:off x="4869996" y="2474086"/>
              <a:ext cx="102671" cy="11708"/>
            </a:xfrm>
            <a:custGeom>
              <a:avLst/>
              <a:gdLst/>
              <a:ahLst/>
              <a:cxnLst/>
              <a:rect l="l" t="t" r="r" b="b"/>
              <a:pathLst>
                <a:path w="379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3549" y="433"/>
                  </a:lnTo>
                  <a:cubicBezTo>
                    <a:pt x="3796" y="433"/>
                    <a:pt x="3796" y="1"/>
                    <a:pt x="3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255;p72"/>
            <p:cNvSpPr/>
            <p:nvPr/>
          </p:nvSpPr>
          <p:spPr>
            <a:xfrm>
              <a:off x="4869996" y="2497448"/>
              <a:ext cx="102671" cy="10870"/>
            </a:xfrm>
            <a:custGeom>
              <a:avLst/>
              <a:gdLst/>
              <a:ahLst/>
              <a:cxnLst/>
              <a:rect l="l" t="t" r="r" b="b"/>
              <a:pathLst>
                <a:path w="3797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3549" y="402"/>
                  </a:lnTo>
                  <a:cubicBezTo>
                    <a:pt x="3796" y="402"/>
                    <a:pt x="3796" y="1"/>
                    <a:pt x="3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256;p72"/>
            <p:cNvSpPr/>
            <p:nvPr/>
          </p:nvSpPr>
          <p:spPr>
            <a:xfrm>
              <a:off x="4985160" y="2406486"/>
              <a:ext cx="103509" cy="10870"/>
            </a:xfrm>
            <a:custGeom>
              <a:avLst/>
              <a:gdLst/>
              <a:ahLst/>
              <a:cxnLst/>
              <a:rect l="l" t="t" r="r" b="b"/>
              <a:pathLst>
                <a:path w="3828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3549" y="402"/>
                  </a:lnTo>
                  <a:cubicBezTo>
                    <a:pt x="3827" y="402"/>
                    <a:pt x="3827" y="1"/>
                    <a:pt x="35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257;p72"/>
            <p:cNvSpPr/>
            <p:nvPr/>
          </p:nvSpPr>
          <p:spPr>
            <a:xfrm>
              <a:off x="4987647" y="2429037"/>
              <a:ext cx="99345" cy="10870"/>
            </a:xfrm>
            <a:custGeom>
              <a:avLst/>
              <a:gdLst/>
              <a:ahLst/>
              <a:cxnLst/>
              <a:rect l="l" t="t" r="r" b="b"/>
              <a:pathLst>
                <a:path w="3674" h="402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cubicBezTo>
                    <a:pt x="1" y="309"/>
                    <a:pt x="93" y="401"/>
                    <a:pt x="186" y="401"/>
                  </a:cubicBezTo>
                  <a:lnTo>
                    <a:pt x="3457" y="401"/>
                  </a:lnTo>
                  <a:cubicBezTo>
                    <a:pt x="3581" y="401"/>
                    <a:pt x="3673" y="309"/>
                    <a:pt x="3673" y="185"/>
                  </a:cubicBezTo>
                  <a:cubicBezTo>
                    <a:pt x="3673" y="93"/>
                    <a:pt x="3581" y="0"/>
                    <a:pt x="34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" name="Google Shape;9834;p86"/>
          <p:cNvGrpSpPr/>
          <p:nvPr/>
        </p:nvGrpSpPr>
        <p:grpSpPr>
          <a:xfrm>
            <a:off x="4338440" y="3216284"/>
            <a:ext cx="467197" cy="504369"/>
            <a:chOff x="6204958" y="3355575"/>
            <a:chExt cx="358390" cy="362320"/>
          </a:xfrm>
        </p:grpSpPr>
        <p:sp>
          <p:nvSpPr>
            <p:cNvPr id="77" name="Google Shape;9835;p86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9836;p86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9837;p86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9838;p86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9839;p86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9840;p86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9841;p86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9842;p86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9843;p86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9844;p86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9845;p86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9846;p86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9847;p86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848;p86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849;p86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850;p86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912;p86"/>
          <p:cNvGrpSpPr/>
          <p:nvPr/>
        </p:nvGrpSpPr>
        <p:grpSpPr>
          <a:xfrm>
            <a:off x="1652630" y="3179147"/>
            <a:ext cx="543295" cy="506588"/>
            <a:chOff x="7079672" y="1991053"/>
            <a:chExt cx="362163" cy="327264"/>
          </a:xfrm>
        </p:grpSpPr>
        <p:sp>
          <p:nvSpPr>
            <p:cNvPr id="94" name="Google Shape;9913;p86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914;p86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915;p86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916;p86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917;p86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18;p86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9919;p86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9920;p86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9921;p86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9922;p86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9923;p86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9924;p86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9925;p86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9926;p86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9927;p86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9928;p86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5298725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555776" y="2672155"/>
            <a:ext cx="5328592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b="0" dirty="0"/>
              <a:t>การส่งเสริมให้ประชาชนมีศักยภาพและมีความรู้ในการจัดการสุขภาพช่องปากของตนเอง ครอบครัว และชุมชน</a:t>
            </a:r>
            <a:endParaRPr dirty="0"/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043191" y="2247344"/>
            <a:ext cx="1384732" cy="155245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8</a:t>
            </a: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4124200" y="3787631"/>
            <a:ext cx="118013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4800" b="1" dirty="0" smtClean="0">
                <a:solidFill>
                  <a:srgbClr val="00B050"/>
                </a:solidFill>
                <a:latin typeface="Angsana New" pitchFamily="18" charset="-34"/>
                <a:cs typeface="Angsana New" pitchFamily="18" charset="-34"/>
              </a:rPr>
              <a:t>ขั้นสูง</a:t>
            </a:r>
            <a:endParaRPr lang="th-TH" sz="4800" b="1" dirty="0">
              <a:solidFill>
                <a:srgbClr val="00B050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28" name="Google Shape;9237;p85"/>
          <p:cNvGrpSpPr/>
          <p:nvPr/>
        </p:nvGrpSpPr>
        <p:grpSpPr>
          <a:xfrm>
            <a:off x="4372471" y="4816069"/>
            <a:ext cx="683576" cy="577955"/>
            <a:chOff x="5223609" y="3731112"/>
            <a:chExt cx="371782" cy="274285"/>
          </a:xfrm>
        </p:grpSpPr>
        <p:sp>
          <p:nvSpPr>
            <p:cNvPr id="29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0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31" name="Google Shape;4324;p72"/>
          <p:cNvGrpSpPr/>
          <p:nvPr/>
        </p:nvGrpSpPr>
        <p:grpSpPr>
          <a:xfrm>
            <a:off x="1391308" y="2739249"/>
            <a:ext cx="688499" cy="461171"/>
            <a:chOff x="3163421" y="4047949"/>
            <a:chExt cx="375559" cy="249552"/>
          </a:xfrm>
        </p:grpSpPr>
        <p:sp>
          <p:nvSpPr>
            <p:cNvPr id="32" name="Google Shape;4325;p72"/>
            <p:cNvSpPr/>
            <p:nvPr/>
          </p:nvSpPr>
          <p:spPr>
            <a:xfrm>
              <a:off x="3163421" y="4047949"/>
              <a:ext cx="375559" cy="107673"/>
            </a:xfrm>
            <a:custGeom>
              <a:avLst/>
              <a:gdLst/>
              <a:ahLst/>
              <a:cxnLst/>
              <a:rect l="l" t="t" r="r" b="b"/>
              <a:pathLst>
                <a:path w="13889" h="3982" extrusionOk="0">
                  <a:moveTo>
                    <a:pt x="1606" y="1"/>
                  </a:moveTo>
                  <a:cubicBezTo>
                    <a:pt x="711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65" y="3118"/>
                  </a:lnTo>
                  <a:lnTo>
                    <a:pt x="5649" y="3982"/>
                  </a:lnTo>
                  <a:lnTo>
                    <a:pt x="6976" y="3797"/>
                  </a:lnTo>
                  <a:lnTo>
                    <a:pt x="8025" y="3982"/>
                  </a:lnTo>
                  <a:lnTo>
                    <a:pt x="13179" y="3118"/>
                  </a:lnTo>
                  <a:lnTo>
                    <a:pt x="13395" y="3118"/>
                  </a:lnTo>
                  <a:cubicBezTo>
                    <a:pt x="13673" y="3118"/>
                    <a:pt x="13889" y="2902"/>
                    <a:pt x="13889" y="2624"/>
                  </a:cubicBezTo>
                  <a:lnTo>
                    <a:pt x="13858" y="1698"/>
                  </a:lnTo>
                  <a:cubicBezTo>
                    <a:pt x="13858" y="741"/>
                    <a:pt x="13086" y="1"/>
                    <a:pt x="12160" y="1"/>
                  </a:cubicBezTo>
                  <a:lnTo>
                    <a:pt x="8241" y="1"/>
                  </a:lnTo>
                  <a:cubicBezTo>
                    <a:pt x="7747" y="1"/>
                    <a:pt x="7253" y="217"/>
                    <a:pt x="6914" y="649"/>
                  </a:cubicBezTo>
                  <a:cubicBezTo>
                    <a:pt x="6605" y="247"/>
                    <a:pt x="6142" y="1"/>
                    <a:pt x="5649" y="1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26;p72"/>
            <p:cNvSpPr/>
            <p:nvPr/>
          </p:nvSpPr>
          <p:spPr>
            <a:xfrm>
              <a:off x="3163421" y="4047949"/>
              <a:ext cx="74306" cy="87664"/>
            </a:xfrm>
            <a:custGeom>
              <a:avLst/>
              <a:gdLst/>
              <a:ahLst/>
              <a:cxnLst/>
              <a:rect l="l" t="t" r="r" b="b"/>
              <a:pathLst>
                <a:path w="2748" h="3242" extrusionOk="0">
                  <a:moveTo>
                    <a:pt x="1606" y="1"/>
                  </a:moveTo>
                  <a:cubicBezTo>
                    <a:pt x="742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96" y="3118"/>
                  </a:lnTo>
                  <a:lnTo>
                    <a:pt x="1667" y="3241"/>
                  </a:lnTo>
                  <a:cubicBezTo>
                    <a:pt x="1667" y="3241"/>
                    <a:pt x="1143" y="3056"/>
                    <a:pt x="1143" y="2624"/>
                  </a:cubicBezTo>
                  <a:lnTo>
                    <a:pt x="1143" y="1605"/>
                  </a:lnTo>
                  <a:cubicBezTo>
                    <a:pt x="1143" y="710"/>
                    <a:pt x="1853" y="1"/>
                    <a:pt x="2748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327;p72"/>
            <p:cNvSpPr/>
            <p:nvPr/>
          </p:nvSpPr>
          <p:spPr>
            <a:xfrm>
              <a:off x="3185134" y="4091564"/>
              <a:ext cx="332998" cy="74090"/>
            </a:xfrm>
            <a:custGeom>
              <a:avLst/>
              <a:gdLst/>
              <a:ahLst/>
              <a:cxnLst/>
              <a:rect l="l" t="t" r="r" b="b"/>
              <a:pathLst>
                <a:path w="12315" h="2740" extrusionOk="0">
                  <a:moveTo>
                    <a:pt x="5112" y="0"/>
                  </a:moveTo>
                  <a:cubicBezTo>
                    <a:pt x="4792" y="0"/>
                    <a:pt x="4475" y="193"/>
                    <a:pt x="4383" y="579"/>
                  </a:cubicBezTo>
                  <a:lnTo>
                    <a:pt x="4074" y="2214"/>
                  </a:lnTo>
                  <a:cubicBezTo>
                    <a:pt x="4074" y="2091"/>
                    <a:pt x="4074" y="2214"/>
                    <a:pt x="3827" y="795"/>
                  </a:cubicBezTo>
                  <a:cubicBezTo>
                    <a:pt x="3781" y="455"/>
                    <a:pt x="3511" y="286"/>
                    <a:pt x="3237" y="286"/>
                  </a:cubicBezTo>
                  <a:cubicBezTo>
                    <a:pt x="2963" y="286"/>
                    <a:pt x="2685" y="455"/>
                    <a:pt x="2623" y="795"/>
                  </a:cubicBezTo>
                  <a:lnTo>
                    <a:pt x="2438" y="1906"/>
                  </a:lnTo>
                  <a:cubicBezTo>
                    <a:pt x="2438" y="1813"/>
                    <a:pt x="2438" y="1906"/>
                    <a:pt x="2222" y="733"/>
                  </a:cubicBezTo>
                  <a:cubicBezTo>
                    <a:pt x="2176" y="440"/>
                    <a:pt x="1945" y="293"/>
                    <a:pt x="1713" y="293"/>
                  </a:cubicBezTo>
                  <a:cubicBezTo>
                    <a:pt x="1482" y="293"/>
                    <a:pt x="1250" y="440"/>
                    <a:pt x="1204" y="733"/>
                  </a:cubicBezTo>
                  <a:lnTo>
                    <a:pt x="1019" y="1690"/>
                  </a:lnTo>
                  <a:cubicBezTo>
                    <a:pt x="1019" y="1690"/>
                    <a:pt x="988" y="1505"/>
                    <a:pt x="864" y="887"/>
                  </a:cubicBezTo>
                  <a:cubicBezTo>
                    <a:pt x="803" y="702"/>
                    <a:pt x="656" y="610"/>
                    <a:pt x="509" y="610"/>
                  </a:cubicBezTo>
                  <a:cubicBezTo>
                    <a:pt x="363" y="610"/>
                    <a:pt x="216" y="702"/>
                    <a:pt x="155" y="887"/>
                  </a:cubicBezTo>
                  <a:lnTo>
                    <a:pt x="31" y="1659"/>
                  </a:lnTo>
                  <a:cubicBezTo>
                    <a:pt x="0" y="1813"/>
                    <a:pt x="93" y="1937"/>
                    <a:pt x="247" y="1937"/>
                  </a:cubicBezTo>
                  <a:lnTo>
                    <a:pt x="803" y="1937"/>
                  </a:lnTo>
                  <a:cubicBezTo>
                    <a:pt x="895" y="1937"/>
                    <a:pt x="988" y="1844"/>
                    <a:pt x="1019" y="1752"/>
                  </a:cubicBezTo>
                  <a:lnTo>
                    <a:pt x="1019" y="1844"/>
                  </a:lnTo>
                  <a:cubicBezTo>
                    <a:pt x="988" y="2029"/>
                    <a:pt x="1142" y="2214"/>
                    <a:pt x="1358" y="2214"/>
                  </a:cubicBezTo>
                  <a:lnTo>
                    <a:pt x="2130" y="2214"/>
                  </a:lnTo>
                  <a:cubicBezTo>
                    <a:pt x="2237" y="2214"/>
                    <a:pt x="2368" y="2144"/>
                    <a:pt x="2420" y="2045"/>
                  </a:cubicBezTo>
                  <a:lnTo>
                    <a:pt x="2420" y="2045"/>
                  </a:lnTo>
                  <a:lnTo>
                    <a:pt x="2407" y="2122"/>
                  </a:lnTo>
                  <a:cubicBezTo>
                    <a:pt x="2346" y="2369"/>
                    <a:pt x="2531" y="2585"/>
                    <a:pt x="2778" y="2585"/>
                  </a:cubicBezTo>
                  <a:lnTo>
                    <a:pt x="3704" y="2585"/>
                  </a:lnTo>
                  <a:cubicBezTo>
                    <a:pt x="3889" y="2585"/>
                    <a:pt x="4043" y="2461"/>
                    <a:pt x="4074" y="2307"/>
                  </a:cubicBezTo>
                  <a:cubicBezTo>
                    <a:pt x="4074" y="2276"/>
                    <a:pt x="4074" y="2276"/>
                    <a:pt x="4074" y="2245"/>
                  </a:cubicBezTo>
                  <a:cubicBezTo>
                    <a:pt x="4074" y="2523"/>
                    <a:pt x="4290" y="2739"/>
                    <a:pt x="4568" y="2739"/>
                  </a:cubicBezTo>
                  <a:lnTo>
                    <a:pt x="5679" y="2739"/>
                  </a:lnTo>
                  <a:cubicBezTo>
                    <a:pt x="5926" y="2739"/>
                    <a:pt x="6142" y="2554"/>
                    <a:pt x="6142" y="2307"/>
                  </a:cubicBezTo>
                  <a:cubicBezTo>
                    <a:pt x="6173" y="2338"/>
                    <a:pt x="6173" y="2369"/>
                    <a:pt x="6173" y="2430"/>
                  </a:cubicBezTo>
                  <a:cubicBezTo>
                    <a:pt x="6265" y="2616"/>
                    <a:pt x="6419" y="2739"/>
                    <a:pt x="6636" y="2739"/>
                  </a:cubicBezTo>
                  <a:lnTo>
                    <a:pt x="7747" y="2739"/>
                  </a:lnTo>
                  <a:cubicBezTo>
                    <a:pt x="8024" y="2739"/>
                    <a:pt x="8240" y="2523"/>
                    <a:pt x="8240" y="2245"/>
                  </a:cubicBezTo>
                  <a:cubicBezTo>
                    <a:pt x="8271" y="2430"/>
                    <a:pt x="8426" y="2554"/>
                    <a:pt x="8611" y="2554"/>
                  </a:cubicBezTo>
                  <a:lnTo>
                    <a:pt x="9506" y="2554"/>
                  </a:lnTo>
                  <a:cubicBezTo>
                    <a:pt x="9753" y="2554"/>
                    <a:pt x="9969" y="2338"/>
                    <a:pt x="9907" y="2091"/>
                  </a:cubicBezTo>
                  <a:lnTo>
                    <a:pt x="9876" y="1968"/>
                  </a:lnTo>
                  <a:lnTo>
                    <a:pt x="9876" y="1968"/>
                  </a:lnTo>
                  <a:cubicBezTo>
                    <a:pt x="9907" y="2091"/>
                    <a:pt x="10061" y="2184"/>
                    <a:pt x="10185" y="2214"/>
                  </a:cubicBezTo>
                  <a:lnTo>
                    <a:pt x="10956" y="2214"/>
                  </a:lnTo>
                  <a:cubicBezTo>
                    <a:pt x="11172" y="2184"/>
                    <a:pt x="11327" y="2029"/>
                    <a:pt x="11296" y="1813"/>
                  </a:cubicBezTo>
                  <a:lnTo>
                    <a:pt x="11296" y="1752"/>
                  </a:lnTo>
                  <a:cubicBezTo>
                    <a:pt x="11327" y="1844"/>
                    <a:pt x="11419" y="1906"/>
                    <a:pt x="11512" y="1937"/>
                  </a:cubicBezTo>
                  <a:lnTo>
                    <a:pt x="12067" y="1937"/>
                  </a:lnTo>
                  <a:cubicBezTo>
                    <a:pt x="12222" y="1937"/>
                    <a:pt x="12314" y="1782"/>
                    <a:pt x="12283" y="1659"/>
                  </a:cubicBezTo>
                  <a:lnTo>
                    <a:pt x="12160" y="857"/>
                  </a:lnTo>
                  <a:cubicBezTo>
                    <a:pt x="12098" y="687"/>
                    <a:pt x="11944" y="602"/>
                    <a:pt x="11789" y="602"/>
                  </a:cubicBezTo>
                  <a:cubicBezTo>
                    <a:pt x="11635" y="602"/>
                    <a:pt x="11481" y="687"/>
                    <a:pt x="11419" y="857"/>
                  </a:cubicBezTo>
                  <a:cubicBezTo>
                    <a:pt x="11265" y="1721"/>
                    <a:pt x="11265" y="1659"/>
                    <a:pt x="11265" y="1690"/>
                  </a:cubicBezTo>
                  <a:lnTo>
                    <a:pt x="11110" y="702"/>
                  </a:lnTo>
                  <a:cubicBezTo>
                    <a:pt x="11049" y="424"/>
                    <a:pt x="10817" y="286"/>
                    <a:pt x="10586" y="286"/>
                  </a:cubicBezTo>
                  <a:cubicBezTo>
                    <a:pt x="10354" y="286"/>
                    <a:pt x="10123" y="424"/>
                    <a:pt x="10061" y="702"/>
                  </a:cubicBezTo>
                  <a:lnTo>
                    <a:pt x="9876" y="1844"/>
                  </a:lnTo>
                  <a:cubicBezTo>
                    <a:pt x="9876" y="1844"/>
                    <a:pt x="9876" y="1906"/>
                    <a:pt x="9876" y="1937"/>
                  </a:cubicBezTo>
                  <a:lnTo>
                    <a:pt x="9691" y="795"/>
                  </a:lnTo>
                  <a:cubicBezTo>
                    <a:pt x="9629" y="440"/>
                    <a:pt x="9351" y="262"/>
                    <a:pt x="9074" y="262"/>
                  </a:cubicBezTo>
                  <a:cubicBezTo>
                    <a:pt x="8796" y="262"/>
                    <a:pt x="8518" y="440"/>
                    <a:pt x="8456" y="795"/>
                  </a:cubicBezTo>
                  <a:lnTo>
                    <a:pt x="8240" y="2122"/>
                  </a:lnTo>
                  <a:lnTo>
                    <a:pt x="7932" y="579"/>
                  </a:lnTo>
                  <a:cubicBezTo>
                    <a:pt x="7824" y="193"/>
                    <a:pt x="7500" y="0"/>
                    <a:pt x="7179" y="0"/>
                  </a:cubicBezTo>
                  <a:cubicBezTo>
                    <a:pt x="6859" y="0"/>
                    <a:pt x="6543" y="193"/>
                    <a:pt x="6450" y="579"/>
                  </a:cubicBezTo>
                  <a:lnTo>
                    <a:pt x="6142" y="2184"/>
                  </a:lnTo>
                  <a:lnTo>
                    <a:pt x="5864" y="579"/>
                  </a:lnTo>
                  <a:cubicBezTo>
                    <a:pt x="5756" y="193"/>
                    <a:pt x="5432" y="0"/>
                    <a:pt x="5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328;p72"/>
            <p:cNvSpPr/>
            <p:nvPr/>
          </p:nvSpPr>
          <p:spPr>
            <a:xfrm>
              <a:off x="3185134" y="4107004"/>
              <a:ext cx="24228" cy="36937"/>
            </a:xfrm>
            <a:custGeom>
              <a:avLst/>
              <a:gdLst/>
              <a:ahLst/>
              <a:cxnLst/>
              <a:rect l="l" t="t" r="r" b="b"/>
              <a:pathLst>
                <a:path w="896" h="1366" extrusionOk="0">
                  <a:moveTo>
                    <a:pt x="525" y="0"/>
                  </a:moveTo>
                  <a:cubicBezTo>
                    <a:pt x="371" y="0"/>
                    <a:pt x="216" y="85"/>
                    <a:pt x="155" y="255"/>
                  </a:cubicBezTo>
                  <a:lnTo>
                    <a:pt x="31" y="1088"/>
                  </a:lnTo>
                  <a:cubicBezTo>
                    <a:pt x="0" y="1242"/>
                    <a:pt x="93" y="1366"/>
                    <a:pt x="247" y="1366"/>
                  </a:cubicBezTo>
                  <a:lnTo>
                    <a:pt x="309" y="1366"/>
                  </a:lnTo>
                  <a:lnTo>
                    <a:pt x="432" y="563"/>
                  </a:lnTo>
                  <a:cubicBezTo>
                    <a:pt x="463" y="409"/>
                    <a:pt x="617" y="255"/>
                    <a:pt x="803" y="255"/>
                  </a:cubicBezTo>
                  <a:lnTo>
                    <a:pt x="895" y="255"/>
                  </a:lnTo>
                  <a:cubicBezTo>
                    <a:pt x="833" y="85"/>
                    <a:pt x="679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329;p72"/>
            <p:cNvSpPr/>
            <p:nvPr/>
          </p:nvSpPr>
          <p:spPr>
            <a:xfrm>
              <a:off x="3211822" y="4098892"/>
              <a:ext cx="32583" cy="52566"/>
            </a:xfrm>
            <a:custGeom>
              <a:avLst/>
              <a:gdLst/>
              <a:ahLst/>
              <a:cxnLst/>
              <a:rect l="l" t="t" r="r" b="b"/>
              <a:pathLst>
                <a:path w="1205" h="1944" extrusionOk="0">
                  <a:moveTo>
                    <a:pt x="735" y="1"/>
                  </a:moveTo>
                  <a:cubicBezTo>
                    <a:pt x="500" y="1"/>
                    <a:pt x="269" y="152"/>
                    <a:pt x="217" y="431"/>
                  </a:cubicBezTo>
                  <a:lnTo>
                    <a:pt x="32" y="1542"/>
                  </a:lnTo>
                  <a:cubicBezTo>
                    <a:pt x="1" y="1758"/>
                    <a:pt x="155" y="1943"/>
                    <a:pt x="340" y="1943"/>
                  </a:cubicBezTo>
                  <a:lnTo>
                    <a:pt x="587" y="1943"/>
                  </a:lnTo>
                  <a:cubicBezTo>
                    <a:pt x="587" y="1851"/>
                    <a:pt x="587" y="1882"/>
                    <a:pt x="772" y="709"/>
                  </a:cubicBezTo>
                  <a:cubicBezTo>
                    <a:pt x="803" y="493"/>
                    <a:pt x="988" y="339"/>
                    <a:pt x="1204" y="277"/>
                  </a:cubicBezTo>
                  <a:cubicBezTo>
                    <a:pt x="1097" y="89"/>
                    <a:pt x="915" y="1"/>
                    <a:pt x="735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330;p72"/>
            <p:cNvSpPr/>
            <p:nvPr/>
          </p:nvSpPr>
          <p:spPr>
            <a:xfrm>
              <a:off x="3248543" y="4098865"/>
              <a:ext cx="38424" cy="62598"/>
            </a:xfrm>
            <a:custGeom>
              <a:avLst/>
              <a:gdLst/>
              <a:ahLst/>
              <a:cxnLst/>
              <a:rect l="l" t="t" r="r" b="b"/>
              <a:pathLst>
                <a:path w="1421" h="2315" extrusionOk="0">
                  <a:moveTo>
                    <a:pt x="896" y="0"/>
                  </a:moveTo>
                  <a:cubicBezTo>
                    <a:pt x="587" y="0"/>
                    <a:pt x="340" y="216"/>
                    <a:pt x="278" y="525"/>
                  </a:cubicBezTo>
                  <a:cubicBezTo>
                    <a:pt x="248" y="679"/>
                    <a:pt x="93" y="1667"/>
                    <a:pt x="62" y="1852"/>
                  </a:cubicBezTo>
                  <a:cubicBezTo>
                    <a:pt x="1" y="2099"/>
                    <a:pt x="186" y="2315"/>
                    <a:pt x="433" y="2315"/>
                  </a:cubicBezTo>
                  <a:lnTo>
                    <a:pt x="618" y="2315"/>
                  </a:lnTo>
                  <a:cubicBezTo>
                    <a:pt x="587" y="2160"/>
                    <a:pt x="618" y="2160"/>
                    <a:pt x="834" y="803"/>
                  </a:cubicBezTo>
                  <a:cubicBezTo>
                    <a:pt x="896" y="525"/>
                    <a:pt x="1143" y="309"/>
                    <a:pt x="1420" y="278"/>
                  </a:cubicBezTo>
                  <a:cubicBezTo>
                    <a:pt x="1297" y="124"/>
                    <a:pt x="1112" y="0"/>
                    <a:pt x="89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331;p72"/>
            <p:cNvSpPr/>
            <p:nvPr/>
          </p:nvSpPr>
          <p:spPr>
            <a:xfrm>
              <a:off x="3295268" y="4089671"/>
              <a:ext cx="45103" cy="75982"/>
            </a:xfrm>
            <a:custGeom>
              <a:avLst/>
              <a:gdLst/>
              <a:ahLst/>
              <a:cxnLst/>
              <a:rect l="l" t="t" r="r" b="b"/>
              <a:pathLst>
                <a:path w="1668" h="2810" extrusionOk="0">
                  <a:moveTo>
                    <a:pt x="1081" y="1"/>
                  </a:moveTo>
                  <a:cubicBezTo>
                    <a:pt x="711" y="1"/>
                    <a:pt x="402" y="278"/>
                    <a:pt x="310" y="618"/>
                  </a:cubicBezTo>
                  <a:lnTo>
                    <a:pt x="32" y="2254"/>
                  </a:lnTo>
                  <a:cubicBezTo>
                    <a:pt x="1" y="2562"/>
                    <a:pt x="217" y="2809"/>
                    <a:pt x="526" y="2809"/>
                  </a:cubicBezTo>
                  <a:lnTo>
                    <a:pt x="649" y="2809"/>
                  </a:lnTo>
                  <a:cubicBezTo>
                    <a:pt x="526" y="2593"/>
                    <a:pt x="649" y="2531"/>
                    <a:pt x="865" y="896"/>
                  </a:cubicBezTo>
                  <a:lnTo>
                    <a:pt x="896" y="927"/>
                  </a:lnTo>
                  <a:cubicBezTo>
                    <a:pt x="958" y="525"/>
                    <a:pt x="1266" y="278"/>
                    <a:pt x="1668" y="278"/>
                  </a:cubicBezTo>
                  <a:cubicBezTo>
                    <a:pt x="1513" y="93"/>
                    <a:pt x="1297" y="1"/>
                    <a:pt x="1081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332;p72"/>
            <p:cNvSpPr/>
            <p:nvPr/>
          </p:nvSpPr>
          <p:spPr>
            <a:xfrm>
              <a:off x="3350348" y="4090185"/>
              <a:ext cx="45103" cy="75469"/>
            </a:xfrm>
            <a:custGeom>
              <a:avLst/>
              <a:gdLst/>
              <a:ahLst/>
              <a:cxnLst/>
              <a:rect l="l" t="t" r="r" b="b"/>
              <a:pathLst>
                <a:path w="1668" h="2791" extrusionOk="0">
                  <a:moveTo>
                    <a:pt x="1093" y="1"/>
                  </a:moveTo>
                  <a:cubicBezTo>
                    <a:pt x="753" y="1"/>
                    <a:pt x="417" y="217"/>
                    <a:pt x="340" y="599"/>
                  </a:cubicBezTo>
                  <a:lnTo>
                    <a:pt x="63" y="2235"/>
                  </a:lnTo>
                  <a:cubicBezTo>
                    <a:pt x="1" y="2543"/>
                    <a:pt x="217" y="2790"/>
                    <a:pt x="526" y="2790"/>
                  </a:cubicBezTo>
                  <a:lnTo>
                    <a:pt x="649" y="2790"/>
                  </a:lnTo>
                  <a:cubicBezTo>
                    <a:pt x="618" y="2698"/>
                    <a:pt x="587" y="2605"/>
                    <a:pt x="618" y="2512"/>
                  </a:cubicBezTo>
                  <a:lnTo>
                    <a:pt x="896" y="908"/>
                  </a:lnTo>
                  <a:cubicBezTo>
                    <a:pt x="958" y="537"/>
                    <a:pt x="1266" y="259"/>
                    <a:pt x="1637" y="259"/>
                  </a:cubicBezTo>
                  <a:lnTo>
                    <a:pt x="1667" y="259"/>
                  </a:lnTo>
                  <a:cubicBezTo>
                    <a:pt x="1514" y="83"/>
                    <a:pt x="1303" y="1"/>
                    <a:pt x="109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333;p72"/>
            <p:cNvSpPr/>
            <p:nvPr/>
          </p:nvSpPr>
          <p:spPr>
            <a:xfrm>
              <a:off x="3406267" y="4098973"/>
              <a:ext cx="38424" cy="62489"/>
            </a:xfrm>
            <a:custGeom>
              <a:avLst/>
              <a:gdLst/>
              <a:ahLst/>
              <a:cxnLst/>
              <a:rect l="l" t="t" r="r" b="b"/>
              <a:pathLst>
                <a:path w="1421" h="2311" extrusionOk="0">
                  <a:moveTo>
                    <a:pt x="907" y="1"/>
                  </a:moveTo>
                  <a:cubicBezTo>
                    <a:pt x="619" y="1"/>
                    <a:pt x="334" y="189"/>
                    <a:pt x="278" y="521"/>
                  </a:cubicBezTo>
                  <a:lnTo>
                    <a:pt x="62" y="1848"/>
                  </a:lnTo>
                  <a:cubicBezTo>
                    <a:pt x="1" y="2095"/>
                    <a:pt x="186" y="2311"/>
                    <a:pt x="433" y="2311"/>
                  </a:cubicBezTo>
                  <a:lnTo>
                    <a:pt x="649" y="2311"/>
                  </a:lnTo>
                  <a:cubicBezTo>
                    <a:pt x="587" y="2156"/>
                    <a:pt x="649" y="2156"/>
                    <a:pt x="865" y="799"/>
                  </a:cubicBezTo>
                  <a:lnTo>
                    <a:pt x="834" y="799"/>
                  </a:lnTo>
                  <a:cubicBezTo>
                    <a:pt x="896" y="521"/>
                    <a:pt x="1143" y="305"/>
                    <a:pt x="1420" y="274"/>
                  </a:cubicBezTo>
                  <a:cubicBezTo>
                    <a:pt x="1296" y="87"/>
                    <a:pt x="1101" y="1"/>
                    <a:pt x="9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334;p72"/>
            <p:cNvSpPr/>
            <p:nvPr/>
          </p:nvSpPr>
          <p:spPr>
            <a:xfrm>
              <a:off x="3451343" y="4098865"/>
              <a:ext cx="32556" cy="52593"/>
            </a:xfrm>
            <a:custGeom>
              <a:avLst/>
              <a:gdLst/>
              <a:ahLst/>
              <a:cxnLst/>
              <a:rect l="l" t="t" r="r" b="b"/>
              <a:pathLst>
                <a:path w="1204" h="1945" extrusionOk="0">
                  <a:moveTo>
                    <a:pt x="741" y="0"/>
                  </a:moveTo>
                  <a:cubicBezTo>
                    <a:pt x="494" y="0"/>
                    <a:pt x="278" y="185"/>
                    <a:pt x="247" y="432"/>
                  </a:cubicBezTo>
                  <a:lnTo>
                    <a:pt x="31" y="1543"/>
                  </a:lnTo>
                  <a:cubicBezTo>
                    <a:pt x="0" y="1759"/>
                    <a:pt x="154" y="1944"/>
                    <a:pt x="371" y="1944"/>
                  </a:cubicBezTo>
                  <a:lnTo>
                    <a:pt x="587" y="1944"/>
                  </a:lnTo>
                  <a:cubicBezTo>
                    <a:pt x="587" y="1914"/>
                    <a:pt x="587" y="1883"/>
                    <a:pt x="587" y="1821"/>
                  </a:cubicBezTo>
                  <a:lnTo>
                    <a:pt x="617" y="1852"/>
                  </a:lnTo>
                  <a:lnTo>
                    <a:pt x="803" y="710"/>
                  </a:lnTo>
                  <a:cubicBezTo>
                    <a:pt x="833" y="494"/>
                    <a:pt x="988" y="340"/>
                    <a:pt x="1204" y="278"/>
                  </a:cubicBezTo>
                  <a:cubicBezTo>
                    <a:pt x="1142" y="124"/>
                    <a:pt x="957" y="0"/>
                    <a:pt x="7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335;p72"/>
            <p:cNvSpPr/>
            <p:nvPr/>
          </p:nvSpPr>
          <p:spPr>
            <a:xfrm>
              <a:off x="3489712" y="4107004"/>
              <a:ext cx="24228" cy="36098"/>
            </a:xfrm>
            <a:custGeom>
              <a:avLst/>
              <a:gdLst/>
              <a:ahLst/>
              <a:cxnLst/>
              <a:rect l="l" t="t" r="r" b="b"/>
              <a:pathLst>
                <a:path w="896" h="1335" extrusionOk="0">
                  <a:moveTo>
                    <a:pt x="525" y="0"/>
                  </a:moveTo>
                  <a:cubicBezTo>
                    <a:pt x="371" y="0"/>
                    <a:pt x="217" y="85"/>
                    <a:pt x="155" y="255"/>
                  </a:cubicBezTo>
                  <a:lnTo>
                    <a:pt x="32" y="1057"/>
                  </a:lnTo>
                  <a:cubicBezTo>
                    <a:pt x="1" y="1211"/>
                    <a:pt x="124" y="1335"/>
                    <a:pt x="248" y="1335"/>
                  </a:cubicBezTo>
                  <a:lnTo>
                    <a:pt x="309" y="1335"/>
                  </a:lnTo>
                  <a:lnTo>
                    <a:pt x="433" y="563"/>
                  </a:lnTo>
                  <a:cubicBezTo>
                    <a:pt x="495" y="409"/>
                    <a:pt x="618" y="255"/>
                    <a:pt x="803" y="255"/>
                  </a:cubicBezTo>
                  <a:lnTo>
                    <a:pt x="896" y="255"/>
                  </a:lnTo>
                  <a:cubicBezTo>
                    <a:pt x="834" y="85"/>
                    <a:pt x="680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36;p72"/>
            <p:cNvSpPr/>
            <p:nvPr/>
          </p:nvSpPr>
          <p:spPr>
            <a:xfrm>
              <a:off x="3164259" y="4188151"/>
              <a:ext cx="374720" cy="109350"/>
            </a:xfrm>
            <a:custGeom>
              <a:avLst/>
              <a:gdLst/>
              <a:ahLst/>
              <a:cxnLst/>
              <a:rect l="l" t="t" r="r" b="b"/>
              <a:pathLst>
                <a:path w="13858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32" y="803"/>
                    <a:pt x="32" y="1081"/>
                  </a:cubicBezTo>
                  <a:lnTo>
                    <a:pt x="1" y="1081"/>
                  </a:ln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12253" y="4043"/>
                  </a:lnTo>
                  <a:cubicBezTo>
                    <a:pt x="13148" y="4043"/>
                    <a:pt x="13858" y="3333"/>
                    <a:pt x="13858" y="2438"/>
                  </a:cubicBezTo>
                  <a:lnTo>
                    <a:pt x="13858" y="1081"/>
                  </a:lnTo>
                  <a:cubicBezTo>
                    <a:pt x="13858" y="803"/>
                    <a:pt x="13642" y="587"/>
                    <a:pt x="13364" y="587"/>
                  </a:cubicBezTo>
                  <a:lnTo>
                    <a:pt x="12994" y="587"/>
                  </a:lnTo>
                  <a:lnTo>
                    <a:pt x="12037" y="62"/>
                  </a:lnTo>
                  <a:lnTo>
                    <a:pt x="10710" y="247"/>
                  </a:lnTo>
                  <a:lnTo>
                    <a:pt x="10648" y="340"/>
                  </a:lnTo>
                  <a:lnTo>
                    <a:pt x="10555" y="247"/>
                  </a:lnTo>
                  <a:lnTo>
                    <a:pt x="9012" y="463"/>
                  </a:lnTo>
                  <a:lnTo>
                    <a:pt x="8951" y="556"/>
                  </a:lnTo>
                  <a:lnTo>
                    <a:pt x="8889" y="494"/>
                  </a:lnTo>
                  <a:lnTo>
                    <a:pt x="6914" y="710"/>
                  </a:lnTo>
                  <a:lnTo>
                    <a:pt x="4969" y="432"/>
                  </a:lnTo>
                  <a:lnTo>
                    <a:pt x="4846" y="556"/>
                  </a:lnTo>
                  <a:lnTo>
                    <a:pt x="4846" y="432"/>
                  </a:lnTo>
                  <a:lnTo>
                    <a:pt x="3303" y="216"/>
                  </a:lnTo>
                  <a:lnTo>
                    <a:pt x="3179" y="340"/>
                  </a:lnTo>
                  <a:lnTo>
                    <a:pt x="3179" y="186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337;p72"/>
            <p:cNvSpPr/>
            <p:nvPr/>
          </p:nvSpPr>
          <p:spPr>
            <a:xfrm>
              <a:off x="3164259" y="4188151"/>
              <a:ext cx="76794" cy="109350"/>
            </a:xfrm>
            <a:custGeom>
              <a:avLst/>
              <a:gdLst/>
              <a:ahLst/>
              <a:cxnLst/>
              <a:rect l="l" t="t" r="r" b="b"/>
              <a:pathLst>
                <a:path w="2840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1" y="803"/>
                    <a:pt x="1" y="1081"/>
                  </a:cubicBez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2840" y="4043"/>
                  </a:lnTo>
                  <a:cubicBezTo>
                    <a:pt x="1914" y="4043"/>
                    <a:pt x="1143" y="3303"/>
                    <a:pt x="1112" y="2346"/>
                  </a:cubicBezTo>
                  <a:lnTo>
                    <a:pt x="1112" y="1081"/>
                  </a:lnTo>
                  <a:cubicBezTo>
                    <a:pt x="1112" y="803"/>
                    <a:pt x="1328" y="587"/>
                    <a:pt x="1605" y="587"/>
                  </a:cubicBezTo>
                  <a:lnTo>
                    <a:pt x="1822" y="0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338;p72"/>
            <p:cNvSpPr/>
            <p:nvPr/>
          </p:nvSpPr>
          <p:spPr>
            <a:xfrm>
              <a:off x="3185134" y="4178146"/>
              <a:ext cx="331321" cy="88259"/>
            </a:xfrm>
            <a:custGeom>
              <a:avLst/>
              <a:gdLst/>
              <a:ahLst/>
              <a:cxnLst/>
              <a:rect l="l" t="t" r="r" b="b"/>
              <a:pathLst>
                <a:path w="12253" h="3264" extrusionOk="0">
                  <a:moveTo>
                    <a:pt x="247" y="0"/>
                  </a:moveTo>
                  <a:cubicBezTo>
                    <a:pt x="93" y="0"/>
                    <a:pt x="0" y="123"/>
                    <a:pt x="0" y="278"/>
                  </a:cubicBezTo>
                  <a:lnTo>
                    <a:pt x="155" y="1049"/>
                  </a:lnTo>
                  <a:cubicBezTo>
                    <a:pt x="185" y="1204"/>
                    <a:pt x="309" y="1327"/>
                    <a:pt x="463" y="1358"/>
                  </a:cubicBezTo>
                  <a:cubicBezTo>
                    <a:pt x="479" y="1361"/>
                    <a:pt x="495" y="1362"/>
                    <a:pt x="511" y="1362"/>
                  </a:cubicBezTo>
                  <a:cubicBezTo>
                    <a:pt x="679" y="1362"/>
                    <a:pt x="836" y="1218"/>
                    <a:pt x="864" y="1049"/>
                  </a:cubicBezTo>
                  <a:lnTo>
                    <a:pt x="1019" y="370"/>
                  </a:lnTo>
                  <a:cubicBezTo>
                    <a:pt x="1050" y="772"/>
                    <a:pt x="1111" y="1173"/>
                    <a:pt x="1204" y="1574"/>
                  </a:cubicBezTo>
                  <a:cubicBezTo>
                    <a:pt x="1250" y="1867"/>
                    <a:pt x="1482" y="2014"/>
                    <a:pt x="1713" y="2014"/>
                  </a:cubicBezTo>
                  <a:cubicBezTo>
                    <a:pt x="1945" y="2014"/>
                    <a:pt x="2176" y="1867"/>
                    <a:pt x="2222" y="1574"/>
                  </a:cubicBezTo>
                  <a:lnTo>
                    <a:pt x="2377" y="710"/>
                  </a:lnTo>
                  <a:cubicBezTo>
                    <a:pt x="2377" y="802"/>
                    <a:pt x="2377" y="710"/>
                    <a:pt x="2623" y="2129"/>
                  </a:cubicBezTo>
                  <a:cubicBezTo>
                    <a:pt x="2685" y="2469"/>
                    <a:pt x="2963" y="2639"/>
                    <a:pt x="3241" y="2639"/>
                  </a:cubicBezTo>
                  <a:cubicBezTo>
                    <a:pt x="3518" y="2639"/>
                    <a:pt x="3796" y="2469"/>
                    <a:pt x="3858" y="2129"/>
                  </a:cubicBezTo>
                  <a:lnTo>
                    <a:pt x="4043" y="957"/>
                  </a:lnTo>
                  <a:cubicBezTo>
                    <a:pt x="4043" y="1049"/>
                    <a:pt x="4352" y="2685"/>
                    <a:pt x="4352" y="2685"/>
                  </a:cubicBezTo>
                  <a:cubicBezTo>
                    <a:pt x="4444" y="3071"/>
                    <a:pt x="4761" y="3264"/>
                    <a:pt x="5081" y="3264"/>
                  </a:cubicBezTo>
                  <a:cubicBezTo>
                    <a:pt x="5401" y="3264"/>
                    <a:pt x="5725" y="3071"/>
                    <a:pt x="5833" y="2685"/>
                  </a:cubicBezTo>
                  <a:lnTo>
                    <a:pt x="6142" y="1080"/>
                  </a:lnTo>
                  <a:lnTo>
                    <a:pt x="6419" y="2685"/>
                  </a:lnTo>
                  <a:cubicBezTo>
                    <a:pt x="6512" y="3071"/>
                    <a:pt x="6828" y="3264"/>
                    <a:pt x="7149" y="3264"/>
                  </a:cubicBezTo>
                  <a:cubicBezTo>
                    <a:pt x="7469" y="3264"/>
                    <a:pt x="7793" y="3071"/>
                    <a:pt x="7901" y="2685"/>
                  </a:cubicBezTo>
                  <a:cubicBezTo>
                    <a:pt x="7901" y="2685"/>
                    <a:pt x="8179" y="1018"/>
                    <a:pt x="8209" y="988"/>
                  </a:cubicBezTo>
                  <a:lnTo>
                    <a:pt x="8395" y="2129"/>
                  </a:lnTo>
                  <a:cubicBezTo>
                    <a:pt x="8456" y="2469"/>
                    <a:pt x="8734" y="2639"/>
                    <a:pt x="9012" y="2639"/>
                  </a:cubicBezTo>
                  <a:cubicBezTo>
                    <a:pt x="9290" y="2639"/>
                    <a:pt x="9567" y="2469"/>
                    <a:pt x="9629" y="2129"/>
                  </a:cubicBezTo>
                  <a:lnTo>
                    <a:pt x="9845" y="710"/>
                  </a:lnTo>
                  <a:lnTo>
                    <a:pt x="9999" y="1574"/>
                  </a:lnTo>
                  <a:cubicBezTo>
                    <a:pt x="10046" y="1867"/>
                    <a:pt x="10277" y="2014"/>
                    <a:pt x="10513" y="2014"/>
                  </a:cubicBezTo>
                  <a:cubicBezTo>
                    <a:pt x="10748" y="2014"/>
                    <a:pt x="10987" y="1867"/>
                    <a:pt x="11049" y="1574"/>
                  </a:cubicBezTo>
                  <a:cubicBezTo>
                    <a:pt x="11049" y="1574"/>
                    <a:pt x="11234" y="432"/>
                    <a:pt x="11234" y="401"/>
                  </a:cubicBezTo>
                  <a:lnTo>
                    <a:pt x="11357" y="1049"/>
                  </a:lnTo>
                  <a:cubicBezTo>
                    <a:pt x="11419" y="1234"/>
                    <a:pt x="11573" y="1327"/>
                    <a:pt x="11728" y="1327"/>
                  </a:cubicBezTo>
                  <a:cubicBezTo>
                    <a:pt x="11882" y="1327"/>
                    <a:pt x="12036" y="1234"/>
                    <a:pt x="12098" y="1049"/>
                  </a:cubicBezTo>
                  <a:lnTo>
                    <a:pt x="12222" y="278"/>
                  </a:lnTo>
                  <a:cubicBezTo>
                    <a:pt x="12252" y="123"/>
                    <a:pt x="12129" y="0"/>
                    <a:pt x="12005" y="0"/>
                  </a:cubicBezTo>
                  <a:lnTo>
                    <a:pt x="12036" y="31"/>
                  </a:lnTo>
                  <a:lnTo>
                    <a:pt x="11481" y="31"/>
                  </a:lnTo>
                  <a:cubicBezTo>
                    <a:pt x="11357" y="31"/>
                    <a:pt x="11234" y="154"/>
                    <a:pt x="11265" y="309"/>
                  </a:cubicBezTo>
                  <a:lnTo>
                    <a:pt x="11265" y="370"/>
                  </a:lnTo>
                  <a:cubicBezTo>
                    <a:pt x="11265" y="339"/>
                    <a:pt x="11234" y="309"/>
                    <a:pt x="11203" y="278"/>
                  </a:cubicBezTo>
                  <a:cubicBezTo>
                    <a:pt x="11141" y="154"/>
                    <a:pt x="11049" y="93"/>
                    <a:pt x="10925" y="93"/>
                  </a:cubicBezTo>
                  <a:lnTo>
                    <a:pt x="10154" y="93"/>
                  </a:lnTo>
                  <a:cubicBezTo>
                    <a:pt x="9938" y="93"/>
                    <a:pt x="9783" y="278"/>
                    <a:pt x="9814" y="494"/>
                  </a:cubicBezTo>
                  <a:cubicBezTo>
                    <a:pt x="9814" y="494"/>
                    <a:pt x="9876" y="679"/>
                    <a:pt x="9845" y="679"/>
                  </a:cubicBezTo>
                  <a:cubicBezTo>
                    <a:pt x="9814" y="494"/>
                    <a:pt x="9660" y="370"/>
                    <a:pt x="9475" y="370"/>
                  </a:cubicBezTo>
                  <a:lnTo>
                    <a:pt x="8549" y="370"/>
                  </a:lnTo>
                  <a:cubicBezTo>
                    <a:pt x="8535" y="369"/>
                    <a:pt x="8521" y="368"/>
                    <a:pt x="8507" y="368"/>
                  </a:cubicBezTo>
                  <a:cubicBezTo>
                    <a:pt x="8282" y="368"/>
                    <a:pt x="8120" y="601"/>
                    <a:pt x="8179" y="833"/>
                  </a:cubicBezTo>
                  <a:lnTo>
                    <a:pt x="8179" y="895"/>
                  </a:lnTo>
                  <a:cubicBezTo>
                    <a:pt x="8148" y="679"/>
                    <a:pt x="7932" y="525"/>
                    <a:pt x="7716" y="525"/>
                  </a:cubicBezTo>
                  <a:lnTo>
                    <a:pt x="6605" y="525"/>
                  </a:lnTo>
                  <a:cubicBezTo>
                    <a:pt x="6358" y="525"/>
                    <a:pt x="6142" y="710"/>
                    <a:pt x="6111" y="957"/>
                  </a:cubicBezTo>
                  <a:lnTo>
                    <a:pt x="6111" y="926"/>
                  </a:lnTo>
                  <a:cubicBezTo>
                    <a:pt x="6080" y="710"/>
                    <a:pt x="5895" y="525"/>
                    <a:pt x="5648" y="525"/>
                  </a:cubicBezTo>
                  <a:lnTo>
                    <a:pt x="4568" y="525"/>
                  </a:lnTo>
                  <a:cubicBezTo>
                    <a:pt x="4352" y="525"/>
                    <a:pt x="4167" y="648"/>
                    <a:pt x="4105" y="864"/>
                  </a:cubicBezTo>
                  <a:lnTo>
                    <a:pt x="4105" y="802"/>
                  </a:lnTo>
                  <a:cubicBezTo>
                    <a:pt x="4167" y="556"/>
                    <a:pt x="3981" y="339"/>
                    <a:pt x="3735" y="339"/>
                  </a:cubicBezTo>
                  <a:lnTo>
                    <a:pt x="2809" y="339"/>
                  </a:lnTo>
                  <a:cubicBezTo>
                    <a:pt x="2623" y="339"/>
                    <a:pt x="2469" y="463"/>
                    <a:pt x="2438" y="617"/>
                  </a:cubicBezTo>
                  <a:lnTo>
                    <a:pt x="2438" y="463"/>
                  </a:lnTo>
                  <a:cubicBezTo>
                    <a:pt x="2438" y="247"/>
                    <a:pt x="2253" y="93"/>
                    <a:pt x="2037" y="93"/>
                  </a:cubicBezTo>
                  <a:lnTo>
                    <a:pt x="1327" y="93"/>
                  </a:lnTo>
                  <a:cubicBezTo>
                    <a:pt x="1173" y="93"/>
                    <a:pt x="1050" y="185"/>
                    <a:pt x="1019" y="339"/>
                  </a:cubicBezTo>
                  <a:lnTo>
                    <a:pt x="1019" y="278"/>
                  </a:lnTo>
                  <a:cubicBezTo>
                    <a:pt x="1050" y="123"/>
                    <a:pt x="926" y="0"/>
                    <a:pt x="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339;p72"/>
            <p:cNvSpPr/>
            <p:nvPr/>
          </p:nvSpPr>
          <p:spPr>
            <a:xfrm>
              <a:off x="3489712" y="4178958"/>
              <a:ext cx="28419" cy="37099"/>
            </a:xfrm>
            <a:custGeom>
              <a:avLst/>
              <a:gdLst/>
              <a:ahLst/>
              <a:cxnLst/>
              <a:rect l="l" t="t" r="r" b="b"/>
              <a:pathLst>
                <a:path w="1051" h="1372" extrusionOk="0">
                  <a:moveTo>
                    <a:pt x="248" y="1"/>
                  </a:moveTo>
                  <a:cubicBezTo>
                    <a:pt x="93" y="1"/>
                    <a:pt x="1" y="124"/>
                    <a:pt x="1" y="279"/>
                  </a:cubicBezTo>
                  <a:lnTo>
                    <a:pt x="155" y="1081"/>
                  </a:lnTo>
                  <a:cubicBezTo>
                    <a:pt x="202" y="1244"/>
                    <a:pt x="371" y="1372"/>
                    <a:pt x="544" y="1372"/>
                  </a:cubicBezTo>
                  <a:cubicBezTo>
                    <a:pt x="601" y="1372"/>
                    <a:pt x="658" y="1358"/>
                    <a:pt x="711" y="1328"/>
                  </a:cubicBezTo>
                  <a:lnTo>
                    <a:pt x="556" y="556"/>
                  </a:lnTo>
                  <a:cubicBezTo>
                    <a:pt x="525" y="402"/>
                    <a:pt x="649" y="279"/>
                    <a:pt x="772" y="279"/>
                  </a:cubicBezTo>
                  <a:lnTo>
                    <a:pt x="1019" y="279"/>
                  </a:lnTo>
                  <a:cubicBezTo>
                    <a:pt x="1050" y="124"/>
                    <a:pt x="927" y="1"/>
                    <a:pt x="77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340;p72"/>
            <p:cNvSpPr/>
            <p:nvPr/>
          </p:nvSpPr>
          <p:spPr>
            <a:xfrm>
              <a:off x="3350348" y="4192315"/>
              <a:ext cx="58460" cy="75982"/>
            </a:xfrm>
            <a:custGeom>
              <a:avLst/>
              <a:gdLst/>
              <a:ahLst/>
              <a:cxnLst/>
              <a:rect l="l" t="t" r="r" b="b"/>
              <a:pathLst>
                <a:path w="2162" h="2810" extrusionOk="0">
                  <a:moveTo>
                    <a:pt x="526" y="1"/>
                  </a:moveTo>
                  <a:cubicBezTo>
                    <a:pt x="217" y="1"/>
                    <a:pt x="1" y="278"/>
                    <a:pt x="63" y="587"/>
                  </a:cubicBezTo>
                  <a:lnTo>
                    <a:pt x="340" y="2192"/>
                  </a:lnTo>
                  <a:cubicBezTo>
                    <a:pt x="402" y="2500"/>
                    <a:pt x="618" y="2716"/>
                    <a:pt x="896" y="2809"/>
                  </a:cubicBezTo>
                  <a:lnTo>
                    <a:pt x="896" y="2747"/>
                  </a:lnTo>
                  <a:lnTo>
                    <a:pt x="618" y="1143"/>
                  </a:lnTo>
                  <a:cubicBezTo>
                    <a:pt x="556" y="834"/>
                    <a:pt x="772" y="556"/>
                    <a:pt x="1081" y="556"/>
                  </a:cubicBezTo>
                  <a:lnTo>
                    <a:pt x="2099" y="556"/>
                  </a:lnTo>
                  <a:cubicBezTo>
                    <a:pt x="2161" y="278"/>
                    <a:pt x="1945" y="1"/>
                    <a:pt x="16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341;p72"/>
            <p:cNvSpPr/>
            <p:nvPr/>
          </p:nvSpPr>
          <p:spPr>
            <a:xfrm>
              <a:off x="3294457" y="4192315"/>
              <a:ext cx="58433" cy="75982"/>
            </a:xfrm>
            <a:custGeom>
              <a:avLst/>
              <a:gdLst/>
              <a:ahLst/>
              <a:cxnLst/>
              <a:rect l="l" t="t" r="r" b="b"/>
              <a:pathLst>
                <a:path w="2161" h="2810" extrusionOk="0">
                  <a:moveTo>
                    <a:pt x="525" y="1"/>
                  </a:moveTo>
                  <a:cubicBezTo>
                    <a:pt x="216" y="1"/>
                    <a:pt x="0" y="278"/>
                    <a:pt x="62" y="587"/>
                  </a:cubicBezTo>
                  <a:lnTo>
                    <a:pt x="340" y="2192"/>
                  </a:lnTo>
                  <a:cubicBezTo>
                    <a:pt x="401" y="2500"/>
                    <a:pt x="617" y="2716"/>
                    <a:pt x="895" y="2809"/>
                  </a:cubicBezTo>
                  <a:cubicBezTo>
                    <a:pt x="895" y="2778"/>
                    <a:pt x="895" y="2778"/>
                    <a:pt x="895" y="2747"/>
                  </a:cubicBezTo>
                  <a:lnTo>
                    <a:pt x="926" y="2747"/>
                  </a:lnTo>
                  <a:lnTo>
                    <a:pt x="617" y="1143"/>
                  </a:lnTo>
                  <a:cubicBezTo>
                    <a:pt x="587" y="834"/>
                    <a:pt x="803" y="556"/>
                    <a:pt x="1111" y="556"/>
                  </a:cubicBezTo>
                  <a:lnTo>
                    <a:pt x="2130" y="556"/>
                  </a:lnTo>
                  <a:cubicBezTo>
                    <a:pt x="2160" y="278"/>
                    <a:pt x="1944" y="1"/>
                    <a:pt x="163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342;p72"/>
            <p:cNvSpPr/>
            <p:nvPr/>
          </p:nvSpPr>
          <p:spPr>
            <a:xfrm>
              <a:off x="3249381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1" y="463"/>
                  </a:cubicBezTo>
                  <a:lnTo>
                    <a:pt x="278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343;p72"/>
            <p:cNvSpPr/>
            <p:nvPr/>
          </p:nvSpPr>
          <p:spPr>
            <a:xfrm>
              <a:off x="3185972" y="4178958"/>
              <a:ext cx="28392" cy="36774"/>
            </a:xfrm>
            <a:custGeom>
              <a:avLst/>
              <a:gdLst/>
              <a:ahLst/>
              <a:cxnLst/>
              <a:rect l="l" t="t" r="r" b="b"/>
              <a:pathLst>
                <a:path w="1050" h="1360" extrusionOk="0">
                  <a:moveTo>
                    <a:pt x="247" y="1"/>
                  </a:moveTo>
                  <a:cubicBezTo>
                    <a:pt x="93" y="1"/>
                    <a:pt x="0" y="124"/>
                    <a:pt x="31" y="279"/>
                  </a:cubicBezTo>
                  <a:lnTo>
                    <a:pt x="154" y="1081"/>
                  </a:lnTo>
                  <a:cubicBezTo>
                    <a:pt x="202" y="1248"/>
                    <a:pt x="378" y="1359"/>
                    <a:pt x="555" y="1359"/>
                  </a:cubicBezTo>
                  <a:cubicBezTo>
                    <a:pt x="608" y="1359"/>
                    <a:pt x="660" y="1349"/>
                    <a:pt x="710" y="1328"/>
                  </a:cubicBezTo>
                  <a:lnTo>
                    <a:pt x="586" y="556"/>
                  </a:lnTo>
                  <a:cubicBezTo>
                    <a:pt x="556" y="402"/>
                    <a:pt x="679" y="279"/>
                    <a:pt x="802" y="279"/>
                  </a:cubicBezTo>
                  <a:lnTo>
                    <a:pt x="1019" y="279"/>
                  </a:lnTo>
                  <a:cubicBezTo>
                    <a:pt x="1049" y="124"/>
                    <a:pt x="926" y="1"/>
                    <a:pt x="80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344;p72"/>
            <p:cNvSpPr/>
            <p:nvPr/>
          </p:nvSpPr>
          <p:spPr>
            <a:xfrm>
              <a:off x="3405429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2" y="463"/>
                  </a:cubicBezTo>
                  <a:lnTo>
                    <a:pt x="279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345;p72"/>
            <p:cNvSpPr/>
            <p:nvPr/>
          </p:nvSpPr>
          <p:spPr>
            <a:xfrm>
              <a:off x="3450504" y="4180634"/>
              <a:ext cx="39235" cy="52593"/>
            </a:xfrm>
            <a:custGeom>
              <a:avLst/>
              <a:gdLst/>
              <a:ahLst/>
              <a:cxnLst/>
              <a:rect l="l" t="t" r="r" b="b"/>
              <a:pathLst>
                <a:path w="1451" h="1945" extrusionOk="0">
                  <a:moveTo>
                    <a:pt x="371" y="1"/>
                  </a:moveTo>
                  <a:cubicBezTo>
                    <a:pt x="155" y="1"/>
                    <a:pt x="0" y="186"/>
                    <a:pt x="31" y="402"/>
                  </a:cubicBezTo>
                  <a:lnTo>
                    <a:pt x="216" y="1513"/>
                  </a:lnTo>
                  <a:cubicBezTo>
                    <a:pt x="278" y="1760"/>
                    <a:pt x="494" y="1945"/>
                    <a:pt x="741" y="1945"/>
                  </a:cubicBezTo>
                  <a:lnTo>
                    <a:pt x="834" y="1945"/>
                  </a:lnTo>
                  <a:cubicBezTo>
                    <a:pt x="803" y="1883"/>
                    <a:pt x="803" y="1852"/>
                    <a:pt x="772" y="1791"/>
                  </a:cubicBezTo>
                  <a:lnTo>
                    <a:pt x="803" y="1791"/>
                  </a:lnTo>
                  <a:lnTo>
                    <a:pt x="587" y="680"/>
                  </a:lnTo>
                  <a:cubicBezTo>
                    <a:pt x="556" y="464"/>
                    <a:pt x="710" y="278"/>
                    <a:pt x="926" y="278"/>
                  </a:cubicBezTo>
                  <a:lnTo>
                    <a:pt x="1451" y="278"/>
                  </a:lnTo>
                  <a:cubicBezTo>
                    <a:pt x="1420" y="124"/>
                    <a:pt x="1296" y="1"/>
                    <a:pt x="114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346;p72"/>
            <p:cNvSpPr/>
            <p:nvPr/>
          </p:nvSpPr>
          <p:spPr>
            <a:xfrm>
              <a:off x="3213499" y="4180364"/>
              <a:ext cx="38424" cy="52971"/>
            </a:xfrm>
            <a:custGeom>
              <a:avLst/>
              <a:gdLst/>
              <a:ahLst/>
              <a:cxnLst/>
              <a:rect l="l" t="t" r="r" b="b"/>
              <a:pathLst>
                <a:path w="1421" h="1959" extrusionOk="0">
                  <a:moveTo>
                    <a:pt x="888" y="0"/>
                  </a:moveTo>
                  <a:cubicBezTo>
                    <a:pt x="738" y="0"/>
                    <a:pt x="556" y="11"/>
                    <a:pt x="340" y="11"/>
                  </a:cubicBezTo>
                  <a:cubicBezTo>
                    <a:pt x="186" y="11"/>
                    <a:pt x="62" y="134"/>
                    <a:pt x="31" y="288"/>
                  </a:cubicBezTo>
                  <a:cubicBezTo>
                    <a:pt x="1" y="381"/>
                    <a:pt x="31" y="288"/>
                    <a:pt x="217" y="1523"/>
                  </a:cubicBezTo>
                  <a:cubicBezTo>
                    <a:pt x="245" y="1780"/>
                    <a:pt x="486" y="1958"/>
                    <a:pt x="767" y="1958"/>
                  </a:cubicBezTo>
                  <a:cubicBezTo>
                    <a:pt x="789" y="1958"/>
                    <a:pt x="811" y="1957"/>
                    <a:pt x="834" y="1955"/>
                  </a:cubicBezTo>
                  <a:cubicBezTo>
                    <a:pt x="772" y="1831"/>
                    <a:pt x="772" y="1831"/>
                    <a:pt x="587" y="690"/>
                  </a:cubicBezTo>
                  <a:cubicBezTo>
                    <a:pt x="525" y="474"/>
                    <a:pt x="679" y="288"/>
                    <a:pt x="896" y="288"/>
                  </a:cubicBezTo>
                  <a:lnTo>
                    <a:pt x="1420" y="288"/>
                  </a:lnTo>
                  <a:cubicBezTo>
                    <a:pt x="1358" y="41"/>
                    <a:pt x="1187" y="0"/>
                    <a:pt x="88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352324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4" name="Google Shape;3664;p70"/>
          <p:cNvSpPr txBox="1">
            <a:spLocks noGrp="1"/>
          </p:cNvSpPr>
          <p:nvPr>
            <p:ph type="subTitle" idx="1"/>
          </p:nvPr>
        </p:nvSpPr>
        <p:spPr>
          <a:xfrm>
            <a:off x="4720578" y="2162074"/>
            <a:ext cx="4274777" cy="68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400" dirty="0">
                <a:latin typeface="Angsana New" pitchFamily="18" charset="-34"/>
                <a:cs typeface="Angsana New" pitchFamily="18" charset="-34"/>
              </a:rPr>
              <a:t>ให้คำแนะนำ และคำปรึกษา ให้ความรู้และพัฒนาทักษะที่จำเป็นในการดูแลสุขภาพช่องปากของผู้รับบริการและครอบครัว</a:t>
            </a:r>
            <a:r>
              <a:rPr lang="th-TH" dirty="0"/>
              <a:t/>
            </a:r>
            <a:br>
              <a:rPr lang="th-TH" dirty="0"/>
            </a:br>
            <a:endParaRPr dirty="0"/>
          </a:p>
        </p:txBody>
      </p:sp>
      <p:sp>
        <p:nvSpPr>
          <p:cNvPr id="3665" name="Google Shape;3665;p70"/>
          <p:cNvSpPr txBox="1">
            <a:spLocks noGrp="1"/>
          </p:cNvSpPr>
          <p:nvPr>
            <p:ph type="title" idx="2"/>
          </p:nvPr>
        </p:nvSpPr>
        <p:spPr>
          <a:xfrm>
            <a:off x="2260575" y="3450805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6" name="Google Shape;3666;p70"/>
          <p:cNvSpPr txBox="1">
            <a:spLocks noGrp="1"/>
          </p:cNvSpPr>
          <p:nvPr>
            <p:ph type="subTitle" idx="3"/>
          </p:nvPr>
        </p:nvSpPr>
        <p:spPr>
          <a:xfrm>
            <a:off x="4720650" y="3450784"/>
            <a:ext cx="4099822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th-TH" sz="2400" dirty="0">
                <a:latin typeface="Angsana New" pitchFamily="18" charset="-34"/>
                <a:cs typeface="Angsana New" pitchFamily="18" charset="-34"/>
              </a:rPr>
              <a:t>ฝึกปฏิบัติการดูแลสุขภาพช่องปากด้านต่าง ๆ ที่จำเป็นเพื่อให้สามารถดูแลตนเองและครอบครัวได้</a:t>
            </a:r>
            <a:endParaRPr sz="24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7" name="Google Shape;3667;p70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8" name="Google Shape;3668;p70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4027814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400" dirty="0">
                <a:latin typeface="Angsana New" pitchFamily="18" charset="-34"/>
                <a:cs typeface="Angsana New" pitchFamily="18" charset="-34"/>
              </a:rPr>
              <a:t>ทำงานร่วมกับ </a:t>
            </a:r>
            <a:r>
              <a:rPr lang="th-TH" sz="2400" dirty="0" err="1">
                <a:latin typeface="Angsana New" pitchFamily="18" charset="-34"/>
                <a:cs typeface="Angsana New" pitchFamily="18" charset="-34"/>
              </a:rPr>
              <a:t>อส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ม. และภาคีเครือข่ายที่เกี่ยวข้อง เป็นทีมสร้างเสริมสุขภาพของชุมชนในการดูแลสุขภาพช่องปากและให้ความรู้ในการดูแลตนเองและครอบครัว</a:t>
            </a:r>
          </a:p>
          <a:p>
            <a:r>
              <a:rPr lang="th-TH" sz="2000" dirty="0"/>
              <a:t/>
            </a:r>
            <a:br>
              <a:rPr lang="th-TH" sz="2000" dirty="0"/>
            </a:br>
            <a:endParaRPr sz="20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332560" y="2141428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0" name="Google Shape;3670;p70"/>
          <p:cNvSpPr/>
          <p:nvPr/>
        </p:nvSpPr>
        <p:spPr>
          <a:xfrm rot="-3410896" flipH="1">
            <a:off x="1332210" y="3426346"/>
            <a:ext cx="988148" cy="752767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1" name="Google Shape;3671;p70"/>
          <p:cNvSpPr/>
          <p:nvPr/>
        </p:nvSpPr>
        <p:spPr>
          <a:xfrm rot="9972233" flipH="1">
            <a:off x="1455784" y="4585256"/>
            <a:ext cx="741261" cy="1003877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72" name="Google Shape;3672;p70"/>
          <p:cNvCxnSpPr>
            <a:stCxn id="3663" idx="3"/>
            <a:endCxn id="3664" idx="1"/>
          </p:cNvCxnSpPr>
          <p:nvPr/>
        </p:nvCxnSpPr>
        <p:spPr>
          <a:xfrm flipV="1">
            <a:off x="3959481" y="2505526"/>
            <a:ext cx="761097" cy="12329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73" name="Google Shape;3673;p70"/>
          <p:cNvCxnSpPr>
            <a:stCxn id="3665" idx="3"/>
            <a:endCxn id="3666" idx="1"/>
          </p:cNvCxnSpPr>
          <p:nvPr/>
        </p:nvCxnSpPr>
        <p:spPr>
          <a:xfrm flipV="1">
            <a:off x="3959481" y="3802584"/>
            <a:ext cx="761175" cy="21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74" name="Google Shape;3674;p70"/>
          <p:cNvCxnSpPr>
            <a:stCxn id="3667" idx="3"/>
            <a:endCxn id="3668" idx="1"/>
          </p:cNvCxnSpPr>
          <p:nvPr/>
        </p:nvCxnSpPr>
        <p:spPr>
          <a:xfrm flipV="1">
            <a:off x="3959481" y="5087333"/>
            <a:ext cx="761175" cy="19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695" name="Google Shape;3695;p70"/>
          <p:cNvGrpSpPr/>
          <p:nvPr/>
        </p:nvGrpSpPr>
        <p:grpSpPr>
          <a:xfrm>
            <a:off x="1675634" y="3588923"/>
            <a:ext cx="301280" cy="500456"/>
            <a:chOff x="5643584" y="2189517"/>
            <a:chExt cx="301280" cy="375342"/>
          </a:xfrm>
        </p:grpSpPr>
        <p:sp>
          <p:nvSpPr>
            <p:cNvPr id="3696" name="Google Shape;3696;p70"/>
            <p:cNvSpPr/>
            <p:nvPr/>
          </p:nvSpPr>
          <p:spPr>
            <a:xfrm>
              <a:off x="5643584" y="2189517"/>
              <a:ext cx="301280" cy="375342"/>
            </a:xfrm>
            <a:custGeom>
              <a:avLst/>
              <a:gdLst/>
              <a:ahLst/>
              <a:cxnLst/>
              <a:rect l="l" t="t" r="r" b="b"/>
              <a:pathLst>
                <a:path w="11142" h="13881" extrusionOk="0">
                  <a:moveTo>
                    <a:pt x="5555" y="1"/>
                  </a:moveTo>
                  <a:lnTo>
                    <a:pt x="155" y="1359"/>
                  </a:lnTo>
                  <a:cubicBezTo>
                    <a:pt x="62" y="1390"/>
                    <a:pt x="0" y="1451"/>
                    <a:pt x="0" y="1544"/>
                  </a:cubicBezTo>
                  <a:lnTo>
                    <a:pt x="0" y="8364"/>
                  </a:lnTo>
                  <a:cubicBezTo>
                    <a:pt x="0" y="10586"/>
                    <a:pt x="4722" y="13426"/>
                    <a:pt x="5463" y="13858"/>
                  </a:cubicBezTo>
                  <a:cubicBezTo>
                    <a:pt x="5494" y="13873"/>
                    <a:pt x="5525" y="13881"/>
                    <a:pt x="5555" y="13881"/>
                  </a:cubicBezTo>
                  <a:cubicBezTo>
                    <a:pt x="5586" y="13881"/>
                    <a:pt x="5617" y="13873"/>
                    <a:pt x="5648" y="13858"/>
                  </a:cubicBezTo>
                  <a:cubicBezTo>
                    <a:pt x="6389" y="13426"/>
                    <a:pt x="11141" y="10586"/>
                    <a:pt x="11141" y="8364"/>
                  </a:cubicBezTo>
                  <a:lnTo>
                    <a:pt x="11141" y="1544"/>
                  </a:lnTo>
                  <a:cubicBezTo>
                    <a:pt x="11141" y="1451"/>
                    <a:pt x="11080" y="1390"/>
                    <a:pt x="10987" y="1359"/>
                  </a:cubicBezTo>
                  <a:lnTo>
                    <a:pt x="55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0"/>
            <p:cNvSpPr/>
            <p:nvPr/>
          </p:nvSpPr>
          <p:spPr>
            <a:xfrm>
              <a:off x="5643584" y="2190084"/>
              <a:ext cx="226163" cy="374774"/>
            </a:xfrm>
            <a:custGeom>
              <a:avLst/>
              <a:gdLst/>
              <a:ahLst/>
              <a:cxnLst/>
              <a:rect l="l" t="t" r="r" b="b"/>
              <a:pathLst>
                <a:path w="8364" h="13860" extrusionOk="0">
                  <a:moveTo>
                    <a:pt x="5556" y="1"/>
                  </a:moveTo>
                  <a:cubicBezTo>
                    <a:pt x="5540" y="1"/>
                    <a:pt x="5535" y="5"/>
                    <a:pt x="5525" y="11"/>
                  </a:cubicBezTo>
                  <a:lnTo>
                    <a:pt x="124" y="1369"/>
                  </a:lnTo>
                  <a:cubicBezTo>
                    <a:pt x="62" y="1369"/>
                    <a:pt x="0" y="1461"/>
                    <a:pt x="0" y="1554"/>
                  </a:cubicBezTo>
                  <a:lnTo>
                    <a:pt x="0" y="8343"/>
                  </a:lnTo>
                  <a:cubicBezTo>
                    <a:pt x="0" y="10565"/>
                    <a:pt x="4722" y="13405"/>
                    <a:pt x="5463" y="13837"/>
                  </a:cubicBezTo>
                  <a:cubicBezTo>
                    <a:pt x="5494" y="13852"/>
                    <a:pt x="5525" y="13860"/>
                    <a:pt x="5555" y="13860"/>
                  </a:cubicBezTo>
                  <a:cubicBezTo>
                    <a:pt x="5586" y="13860"/>
                    <a:pt x="5617" y="13852"/>
                    <a:pt x="5648" y="13837"/>
                  </a:cubicBezTo>
                  <a:cubicBezTo>
                    <a:pt x="6389" y="13405"/>
                    <a:pt x="7099" y="12942"/>
                    <a:pt x="7808" y="12417"/>
                  </a:cubicBezTo>
                  <a:cubicBezTo>
                    <a:pt x="6327" y="11306"/>
                    <a:pt x="4784" y="9825"/>
                    <a:pt x="4784" y="8528"/>
                  </a:cubicBezTo>
                  <a:lnTo>
                    <a:pt x="4784" y="1615"/>
                  </a:lnTo>
                  <a:lnTo>
                    <a:pt x="8364" y="690"/>
                  </a:lnTo>
                  <a:cubicBezTo>
                    <a:pt x="5963" y="102"/>
                    <a:pt x="5634" y="1"/>
                    <a:pt x="5556" y="1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0"/>
            <p:cNvSpPr/>
            <p:nvPr/>
          </p:nvSpPr>
          <p:spPr>
            <a:xfrm>
              <a:off x="5666946" y="2213095"/>
              <a:ext cx="254555" cy="322560"/>
            </a:xfrm>
            <a:custGeom>
              <a:avLst/>
              <a:gdLst/>
              <a:ahLst/>
              <a:cxnLst/>
              <a:rect l="l" t="t" r="r" b="b"/>
              <a:pathLst>
                <a:path w="9414" h="11929" extrusionOk="0">
                  <a:moveTo>
                    <a:pt x="4707" y="1"/>
                  </a:moveTo>
                  <a:cubicBezTo>
                    <a:pt x="4691" y="1"/>
                    <a:pt x="4676" y="8"/>
                    <a:pt x="4661" y="24"/>
                  </a:cubicBezTo>
                  <a:lnTo>
                    <a:pt x="155" y="1135"/>
                  </a:lnTo>
                  <a:cubicBezTo>
                    <a:pt x="62" y="1166"/>
                    <a:pt x="0" y="1227"/>
                    <a:pt x="0" y="1320"/>
                  </a:cubicBezTo>
                  <a:lnTo>
                    <a:pt x="0" y="7276"/>
                  </a:lnTo>
                  <a:cubicBezTo>
                    <a:pt x="0" y="9159"/>
                    <a:pt x="3951" y="11504"/>
                    <a:pt x="4599" y="11905"/>
                  </a:cubicBezTo>
                  <a:cubicBezTo>
                    <a:pt x="4630" y="11921"/>
                    <a:pt x="4661" y="11929"/>
                    <a:pt x="4691" y="11929"/>
                  </a:cubicBezTo>
                  <a:cubicBezTo>
                    <a:pt x="4722" y="11929"/>
                    <a:pt x="4753" y="11921"/>
                    <a:pt x="4784" y="11905"/>
                  </a:cubicBezTo>
                  <a:cubicBezTo>
                    <a:pt x="5463" y="11504"/>
                    <a:pt x="9413" y="9128"/>
                    <a:pt x="9413" y="7276"/>
                  </a:cubicBezTo>
                  <a:lnTo>
                    <a:pt x="9413" y="1320"/>
                  </a:lnTo>
                  <a:cubicBezTo>
                    <a:pt x="9413" y="1227"/>
                    <a:pt x="9352" y="1166"/>
                    <a:pt x="9259" y="1135"/>
                  </a:cubicBezTo>
                  <a:lnTo>
                    <a:pt x="4753" y="24"/>
                  </a:lnTo>
                  <a:cubicBezTo>
                    <a:pt x="4738" y="8"/>
                    <a:pt x="4722" y="1"/>
                    <a:pt x="47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0"/>
            <p:cNvSpPr/>
            <p:nvPr/>
          </p:nvSpPr>
          <p:spPr>
            <a:xfrm>
              <a:off x="5666946" y="2213095"/>
              <a:ext cx="157751" cy="322560"/>
            </a:xfrm>
            <a:custGeom>
              <a:avLst/>
              <a:gdLst/>
              <a:ahLst/>
              <a:cxnLst/>
              <a:rect l="l" t="t" r="r" b="b"/>
              <a:pathLst>
                <a:path w="5834" h="11929" extrusionOk="0">
                  <a:moveTo>
                    <a:pt x="4707" y="1"/>
                  </a:moveTo>
                  <a:cubicBezTo>
                    <a:pt x="4691" y="1"/>
                    <a:pt x="4676" y="8"/>
                    <a:pt x="4661" y="24"/>
                  </a:cubicBezTo>
                  <a:lnTo>
                    <a:pt x="155" y="1135"/>
                  </a:lnTo>
                  <a:cubicBezTo>
                    <a:pt x="62" y="1166"/>
                    <a:pt x="0" y="1227"/>
                    <a:pt x="0" y="1320"/>
                  </a:cubicBezTo>
                  <a:lnTo>
                    <a:pt x="0" y="7276"/>
                  </a:lnTo>
                  <a:cubicBezTo>
                    <a:pt x="0" y="9159"/>
                    <a:pt x="3951" y="11504"/>
                    <a:pt x="4599" y="11905"/>
                  </a:cubicBezTo>
                  <a:cubicBezTo>
                    <a:pt x="4630" y="11921"/>
                    <a:pt x="4668" y="11929"/>
                    <a:pt x="4707" y="11929"/>
                  </a:cubicBezTo>
                  <a:cubicBezTo>
                    <a:pt x="4745" y="11929"/>
                    <a:pt x="4784" y="11921"/>
                    <a:pt x="4815" y="11905"/>
                  </a:cubicBezTo>
                  <a:lnTo>
                    <a:pt x="5031" y="11751"/>
                  </a:lnTo>
                  <a:cubicBezTo>
                    <a:pt x="3704" y="10887"/>
                    <a:pt x="1142" y="9066"/>
                    <a:pt x="1142" y="7523"/>
                  </a:cubicBezTo>
                  <a:lnTo>
                    <a:pt x="1142" y="1598"/>
                  </a:lnTo>
                  <a:cubicBezTo>
                    <a:pt x="1111" y="1505"/>
                    <a:pt x="1173" y="1443"/>
                    <a:pt x="1266" y="1413"/>
                  </a:cubicBezTo>
                  <a:lnTo>
                    <a:pt x="5833" y="271"/>
                  </a:lnTo>
                  <a:lnTo>
                    <a:pt x="4753" y="24"/>
                  </a:lnTo>
                  <a:cubicBezTo>
                    <a:pt x="4738" y="8"/>
                    <a:pt x="4722" y="1"/>
                    <a:pt x="4707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0"/>
            <p:cNvSpPr/>
            <p:nvPr/>
          </p:nvSpPr>
          <p:spPr>
            <a:xfrm>
              <a:off x="5708074" y="2283805"/>
              <a:ext cx="172299" cy="159644"/>
            </a:xfrm>
            <a:custGeom>
              <a:avLst/>
              <a:gdLst/>
              <a:ahLst/>
              <a:cxnLst/>
              <a:rect l="l" t="t" r="r" b="b"/>
              <a:pathLst>
                <a:path w="6372" h="5904" extrusionOk="0">
                  <a:moveTo>
                    <a:pt x="1837" y="1"/>
                  </a:moveTo>
                  <a:cubicBezTo>
                    <a:pt x="597" y="1"/>
                    <a:pt x="0" y="1522"/>
                    <a:pt x="856" y="2408"/>
                  </a:cubicBezTo>
                  <a:cubicBezTo>
                    <a:pt x="1134" y="2655"/>
                    <a:pt x="1319" y="3026"/>
                    <a:pt x="1350" y="3427"/>
                  </a:cubicBezTo>
                  <a:lnTo>
                    <a:pt x="1473" y="5278"/>
                  </a:lnTo>
                  <a:cubicBezTo>
                    <a:pt x="1504" y="5664"/>
                    <a:pt x="1797" y="5857"/>
                    <a:pt x="2090" y="5857"/>
                  </a:cubicBezTo>
                  <a:cubicBezTo>
                    <a:pt x="2383" y="5857"/>
                    <a:pt x="2677" y="5664"/>
                    <a:pt x="2707" y="5278"/>
                  </a:cubicBezTo>
                  <a:lnTo>
                    <a:pt x="2831" y="3674"/>
                  </a:lnTo>
                  <a:cubicBezTo>
                    <a:pt x="2862" y="3489"/>
                    <a:pt x="3016" y="3334"/>
                    <a:pt x="3170" y="3334"/>
                  </a:cubicBezTo>
                  <a:cubicBezTo>
                    <a:pt x="3356" y="3334"/>
                    <a:pt x="3510" y="3489"/>
                    <a:pt x="3510" y="3674"/>
                  </a:cubicBezTo>
                  <a:lnTo>
                    <a:pt x="3664" y="5278"/>
                  </a:lnTo>
                  <a:cubicBezTo>
                    <a:pt x="3664" y="5695"/>
                    <a:pt x="3973" y="5903"/>
                    <a:pt x="4281" y="5903"/>
                  </a:cubicBezTo>
                  <a:cubicBezTo>
                    <a:pt x="4590" y="5903"/>
                    <a:pt x="4899" y="5695"/>
                    <a:pt x="4899" y="5278"/>
                  </a:cubicBezTo>
                  <a:lnTo>
                    <a:pt x="5022" y="3427"/>
                  </a:lnTo>
                  <a:cubicBezTo>
                    <a:pt x="5053" y="3026"/>
                    <a:pt x="5207" y="2686"/>
                    <a:pt x="5516" y="2408"/>
                  </a:cubicBezTo>
                  <a:cubicBezTo>
                    <a:pt x="6372" y="1522"/>
                    <a:pt x="5745" y="1"/>
                    <a:pt x="4504" y="1"/>
                  </a:cubicBezTo>
                  <a:cubicBezTo>
                    <a:pt x="4492" y="1"/>
                    <a:pt x="4479" y="1"/>
                    <a:pt x="4467" y="1"/>
                  </a:cubicBezTo>
                  <a:cubicBezTo>
                    <a:pt x="4189" y="1"/>
                    <a:pt x="3911" y="94"/>
                    <a:pt x="3664" y="248"/>
                  </a:cubicBezTo>
                  <a:cubicBezTo>
                    <a:pt x="3525" y="356"/>
                    <a:pt x="3356" y="410"/>
                    <a:pt x="3182" y="410"/>
                  </a:cubicBezTo>
                  <a:cubicBezTo>
                    <a:pt x="3008" y="410"/>
                    <a:pt x="2831" y="356"/>
                    <a:pt x="2677" y="248"/>
                  </a:cubicBezTo>
                  <a:cubicBezTo>
                    <a:pt x="2461" y="94"/>
                    <a:pt x="2183" y="1"/>
                    <a:pt x="1874" y="1"/>
                  </a:cubicBezTo>
                  <a:cubicBezTo>
                    <a:pt x="1862" y="1"/>
                    <a:pt x="1849" y="1"/>
                    <a:pt x="18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0"/>
            <p:cNvSpPr/>
            <p:nvPr/>
          </p:nvSpPr>
          <p:spPr>
            <a:xfrm>
              <a:off x="5708074" y="2283805"/>
              <a:ext cx="71548" cy="158590"/>
            </a:xfrm>
            <a:custGeom>
              <a:avLst/>
              <a:gdLst/>
              <a:ahLst/>
              <a:cxnLst/>
              <a:rect l="l" t="t" r="r" b="b"/>
              <a:pathLst>
                <a:path w="2646" h="5865" extrusionOk="0">
                  <a:moveTo>
                    <a:pt x="1837" y="1"/>
                  </a:moveTo>
                  <a:cubicBezTo>
                    <a:pt x="597" y="1"/>
                    <a:pt x="0" y="1522"/>
                    <a:pt x="856" y="2408"/>
                  </a:cubicBezTo>
                  <a:cubicBezTo>
                    <a:pt x="1134" y="2655"/>
                    <a:pt x="1319" y="3026"/>
                    <a:pt x="1350" y="3427"/>
                  </a:cubicBezTo>
                  <a:lnTo>
                    <a:pt x="1473" y="5278"/>
                  </a:lnTo>
                  <a:cubicBezTo>
                    <a:pt x="1473" y="5618"/>
                    <a:pt x="1751" y="5865"/>
                    <a:pt x="2090" y="5865"/>
                  </a:cubicBezTo>
                  <a:cubicBezTo>
                    <a:pt x="2337" y="5865"/>
                    <a:pt x="2553" y="5711"/>
                    <a:pt x="2646" y="5525"/>
                  </a:cubicBezTo>
                  <a:cubicBezTo>
                    <a:pt x="2615" y="5433"/>
                    <a:pt x="2584" y="5371"/>
                    <a:pt x="2584" y="5278"/>
                  </a:cubicBezTo>
                  <a:lnTo>
                    <a:pt x="2461" y="3427"/>
                  </a:lnTo>
                  <a:cubicBezTo>
                    <a:pt x="2430" y="3026"/>
                    <a:pt x="2275" y="2686"/>
                    <a:pt x="1998" y="2408"/>
                  </a:cubicBezTo>
                  <a:cubicBezTo>
                    <a:pt x="1720" y="2131"/>
                    <a:pt x="1566" y="1760"/>
                    <a:pt x="1566" y="1390"/>
                  </a:cubicBezTo>
                  <a:cubicBezTo>
                    <a:pt x="1596" y="834"/>
                    <a:pt x="1905" y="341"/>
                    <a:pt x="2430" y="125"/>
                  </a:cubicBezTo>
                  <a:cubicBezTo>
                    <a:pt x="2245" y="32"/>
                    <a:pt x="2059" y="1"/>
                    <a:pt x="1874" y="1"/>
                  </a:cubicBezTo>
                  <a:cubicBezTo>
                    <a:pt x="1862" y="1"/>
                    <a:pt x="1849" y="1"/>
                    <a:pt x="18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8</a:t>
            </a:r>
          </a:p>
        </p:txBody>
      </p:sp>
      <p:grpSp>
        <p:nvGrpSpPr>
          <p:cNvPr id="64" name="Google Shape;4687;p72"/>
          <p:cNvGrpSpPr/>
          <p:nvPr/>
        </p:nvGrpSpPr>
        <p:grpSpPr>
          <a:xfrm>
            <a:off x="1546307" y="2197165"/>
            <a:ext cx="530741" cy="542087"/>
            <a:chOff x="2313067" y="1590770"/>
            <a:chExt cx="413117" cy="376180"/>
          </a:xfrm>
        </p:grpSpPr>
        <p:sp>
          <p:nvSpPr>
            <p:cNvPr id="65" name="Google Shape;4688;p72"/>
            <p:cNvSpPr/>
            <p:nvPr/>
          </p:nvSpPr>
          <p:spPr>
            <a:xfrm>
              <a:off x="2637682" y="1879097"/>
              <a:ext cx="88502" cy="87853"/>
            </a:xfrm>
            <a:custGeom>
              <a:avLst/>
              <a:gdLst/>
              <a:ahLst/>
              <a:cxnLst/>
              <a:rect l="l" t="t" r="r" b="b"/>
              <a:pathLst>
                <a:path w="3273" h="3249" extrusionOk="0">
                  <a:moveTo>
                    <a:pt x="1204" y="0"/>
                  </a:moveTo>
                  <a:lnTo>
                    <a:pt x="1" y="1204"/>
                  </a:lnTo>
                  <a:lnTo>
                    <a:pt x="2007" y="3179"/>
                  </a:lnTo>
                  <a:cubicBezTo>
                    <a:pt x="2038" y="3225"/>
                    <a:pt x="2084" y="3248"/>
                    <a:pt x="2134" y="3248"/>
                  </a:cubicBezTo>
                  <a:cubicBezTo>
                    <a:pt x="2184" y="3248"/>
                    <a:pt x="2238" y="3225"/>
                    <a:pt x="2285" y="3179"/>
                  </a:cubicBezTo>
                  <a:lnTo>
                    <a:pt x="3180" y="2253"/>
                  </a:lnTo>
                  <a:cubicBezTo>
                    <a:pt x="3272" y="2191"/>
                    <a:pt x="3272" y="2068"/>
                    <a:pt x="3180" y="2006"/>
                  </a:cubicBezTo>
                  <a:lnTo>
                    <a:pt x="1204" y="0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689;p72"/>
            <p:cNvSpPr/>
            <p:nvPr/>
          </p:nvSpPr>
          <p:spPr>
            <a:xfrm>
              <a:off x="2637682" y="1895781"/>
              <a:ext cx="72629" cy="71169"/>
            </a:xfrm>
            <a:custGeom>
              <a:avLst/>
              <a:gdLst/>
              <a:ahLst/>
              <a:cxnLst/>
              <a:rect l="l" t="t" r="r" b="b"/>
              <a:pathLst>
                <a:path w="2686" h="2632" extrusionOk="0">
                  <a:moveTo>
                    <a:pt x="556" y="0"/>
                  </a:moveTo>
                  <a:lnTo>
                    <a:pt x="1" y="587"/>
                  </a:lnTo>
                  <a:lnTo>
                    <a:pt x="2007" y="2562"/>
                  </a:lnTo>
                  <a:cubicBezTo>
                    <a:pt x="2038" y="2608"/>
                    <a:pt x="2084" y="2631"/>
                    <a:pt x="2130" y="2631"/>
                  </a:cubicBezTo>
                  <a:cubicBezTo>
                    <a:pt x="2177" y="2631"/>
                    <a:pt x="2223" y="2608"/>
                    <a:pt x="2254" y="2562"/>
                  </a:cubicBezTo>
                  <a:lnTo>
                    <a:pt x="2686" y="2130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690;p72"/>
            <p:cNvSpPr/>
            <p:nvPr/>
          </p:nvSpPr>
          <p:spPr>
            <a:xfrm>
              <a:off x="2313067" y="1606210"/>
              <a:ext cx="363039" cy="311068"/>
            </a:xfrm>
            <a:custGeom>
              <a:avLst/>
              <a:gdLst/>
              <a:ahLst/>
              <a:cxnLst/>
              <a:rect l="l" t="t" r="r" b="b"/>
              <a:pathLst>
                <a:path w="13426" h="11504" extrusionOk="0">
                  <a:moveTo>
                    <a:pt x="7685" y="1"/>
                  </a:moveTo>
                  <a:cubicBezTo>
                    <a:pt x="2562" y="1"/>
                    <a:pt x="1" y="6204"/>
                    <a:pt x="3611" y="9815"/>
                  </a:cubicBezTo>
                  <a:cubicBezTo>
                    <a:pt x="4778" y="10981"/>
                    <a:pt x="6215" y="11503"/>
                    <a:pt x="7626" y="11503"/>
                  </a:cubicBezTo>
                  <a:cubicBezTo>
                    <a:pt x="10583" y="11503"/>
                    <a:pt x="13425" y="9209"/>
                    <a:pt x="13425" y="5741"/>
                  </a:cubicBezTo>
                  <a:cubicBezTo>
                    <a:pt x="13425" y="2593"/>
                    <a:pt x="10833" y="1"/>
                    <a:pt x="7685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691;p72"/>
            <p:cNvSpPr/>
            <p:nvPr/>
          </p:nvSpPr>
          <p:spPr>
            <a:xfrm>
              <a:off x="2368147" y="1615079"/>
              <a:ext cx="171109" cy="294222"/>
            </a:xfrm>
            <a:custGeom>
              <a:avLst/>
              <a:gdLst/>
              <a:ahLst/>
              <a:cxnLst/>
              <a:rect l="l" t="t" r="r" b="b"/>
              <a:pathLst>
                <a:path w="6328" h="10881" extrusionOk="0">
                  <a:moveTo>
                    <a:pt x="5651" y="1"/>
                  </a:moveTo>
                  <a:cubicBezTo>
                    <a:pt x="2702" y="1"/>
                    <a:pt x="247" y="2402"/>
                    <a:pt x="247" y="5444"/>
                  </a:cubicBezTo>
                  <a:cubicBezTo>
                    <a:pt x="247" y="8472"/>
                    <a:pt x="2727" y="10880"/>
                    <a:pt x="5697" y="10880"/>
                  </a:cubicBezTo>
                  <a:cubicBezTo>
                    <a:pt x="5905" y="10880"/>
                    <a:pt x="6115" y="10869"/>
                    <a:pt x="6327" y="10844"/>
                  </a:cubicBezTo>
                  <a:cubicBezTo>
                    <a:pt x="5154" y="10690"/>
                    <a:pt x="4043" y="10135"/>
                    <a:pt x="3179" y="9301"/>
                  </a:cubicBezTo>
                  <a:lnTo>
                    <a:pt x="3179" y="9270"/>
                  </a:lnTo>
                  <a:cubicBezTo>
                    <a:pt x="0" y="6092"/>
                    <a:pt x="1852" y="598"/>
                    <a:pt x="6327" y="43"/>
                  </a:cubicBezTo>
                  <a:cubicBezTo>
                    <a:pt x="6099" y="15"/>
                    <a:pt x="5874" y="1"/>
                    <a:pt x="5651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692;p72"/>
            <p:cNvSpPr/>
            <p:nvPr/>
          </p:nvSpPr>
          <p:spPr>
            <a:xfrm>
              <a:off x="2606802" y="1848218"/>
              <a:ext cx="75144" cy="74495"/>
            </a:xfrm>
            <a:custGeom>
              <a:avLst/>
              <a:gdLst/>
              <a:ahLst/>
              <a:cxnLst/>
              <a:rect l="l" t="t" r="r" b="b"/>
              <a:pathLst>
                <a:path w="2779" h="2755" extrusionOk="0">
                  <a:moveTo>
                    <a:pt x="1914" y="0"/>
                  </a:moveTo>
                  <a:lnTo>
                    <a:pt x="1" y="1914"/>
                  </a:lnTo>
                  <a:lnTo>
                    <a:pt x="773" y="2685"/>
                  </a:lnTo>
                  <a:cubicBezTo>
                    <a:pt x="803" y="2732"/>
                    <a:pt x="850" y="2755"/>
                    <a:pt x="896" y="2755"/>
                  </a:cubicBezTo>
                  <a:cubicBezTo>
                    <a:pt x="942" y="2755"/>
                    <a:pt x="989" y="2732"/>
                    <a:pt x="1019" y="2685"/>
                  </a:cubicBezTo>
                  <a:lnTo>
                    <a:pt x="2686" y="1019"/>
                  </a:lnTo>
                  <a:cubicBezTo>
                    <a:pt x="2779" y="957"/>
                    <a:pt x="2779" y="834"/>
                    <a:pt x="2686" y="772"/>
                  </a:cubicBezTo>
                  <a:lnTo>
                    <a:pt x="19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693;p72"/>
            <p:cNvSpPr/>
            <p:nvPr/>
          </p:nvSpPr>
          <p:spPr>
            <a:xfrm>
              <a:off x="2409275" y="1660452"/>
              <a:ext cx="222350" cy="202800"/>
            </a:xfrm>
            <a:custGeom>
              <a:avLst/>
              <a:gdLst/>
              <a:ahLst/>
              <a:cxnLst/>
              <a:rect l="l" t="t" r="r" b="b"/>
              <a:pathLst>
                <a:path w="8223" h="7500" extrusionOk="0">
                  <a:moveTo>
                    <a:pt x="5801" y="0"/>
                  </a:moveTo>
                  <a:cubicBezTo>
                    <a:pt x="5789" y="0"/>
                    <a:pt x="5776" y="0"/>
                    <a:pt x="5763" y="1"/>
                  </a:cubicBezTo>
                  <a:cubicBezTo>
                    <a:pt x="5393" y="1"/>
                    <a:pt x="5053" y="124"/>
                    <a:pt x="4744" y="340"/>
                  </a:cubicBezTo>
                  <a:cubicBezTo>
                    <a:pt x="4559" y="463"/>
                    <a:pt x="4336" y="525"/>
                    <a:pt x="4112" y="525"/>
                  </a:cubicBezTo>
                  <a:cubicBezTo>
                    <a:pt x="3888" y="525"/>
                    <a:pt x="3664" y="463"/>
                    <a:pt x="3479" y="340"/>
                  </a:cubicBezTo>
                  <a:cubicBezTo>
                    <a:pt x="3170" y="124"/>
                    <a:pt x="2831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51" y="7253"/>
                    <a:pt x="2337" y="7500"/>
                    <a:pt x="2719" y="7500"/>
                  </a:cubicBezTo>
                  <a:cubicBezTo>
                    <a:pt x="3101" y="7500"/>
                    <a:pt x="3479" y="7253"/>
                    <a:pt x="3510" y="6759"/>
                  </a:cubicBezTo>
                  <a:lnTo>
                    <a:pt x="3695" y="4691"/>
                  </a:lnTo>
                  <a:cubicBezTo>
                    <a:pt x="3695" y="4398"/>
                    <a:pt x="3911" y="4252"/>
                    <a:pt x="4127" y="4252"/>
                  </a:cubicBezTo>
                  <a:cubicBezTo>
                    <a:pt x="4343" y="4252"/>
                    <a:pt x="4559" y="4398"/>
                    <a:pt x="4559" y="4691"/>
                  </a:cubicBezTo>
                  <a:lnTo>
                    <a:pt x="4714" y="6759"/>
                  </a:lnTo>
                  <a:cubicBezTo>
                    <a:pt x="4744" y="7253"/>
                    <a:pt x="5122" y="7500"/>
                    <a:pt x="5504" y="7500"/>
                  </a:cubicBezTo>
                  <a:cubicBezTo>
                    <a:pt x="5886" y="7500"/>
                    <a:pt x="6272" y="7253"/>
                    <a:pt x="6318" y="6759"/>
                  </a:cubicBezTo>
                  <a:lnTo>
                    <a:pt x="6473" y="4383"/>
                  </a:lnTo>
                  <a:cubicBezTo>
                    <a:pt x="6504" y="3889"/>
                    <a:pt x="6720" y="3426"/>
                    <a:pt x="7090" y="3087"/>
                  </a:cubicBezTo>
                  <a:cubicBezTo>
                    <a:pt x="8223" y="1923"/>
                    <a:pt x="7412" y="0"/>
                    <a:pt x="5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694;p72"/>
            <p:cNvSpPr/>
            <p:nvPr/>
          </p:nvSpPr>
          <p:spPr>
            <a:xfrm>
              <a:off x="2409275" y="1660452"/>
              <a:ext cx="88259" cy="202935"/>
            </a:xfrm>
            <a:custGeom>
              <a:avLst/>
              <a:gdLst/>
              <a:ahLst/>
              <a:cxnLst/>
              <a:rect l="l" t="t" r="r" b="b"/>
              <a:pathLst>
                <a:path w="3264" h="7505" extrusionOk="0">
                  <a:moveTo>
                    <a:pt x="2423" y="0"/>
                  </a:move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47" y="7215"/>
                    <a:pt x="2337" y="7505"/>
                    <a:pt x="2728" y="7505"/>
                  </a:cubicBezTo>
                  <a:cubicBezTo>
                    <a:pt x="2920" y="7505"/>
                    <a:pt x="3111" y="7436"/>
                    <a:pt x="3263" y="7284"/>
                  </a:cubicBezTo>
                  <a:cubicBezTo>
                    <a:pt x="3140" y="7130"/>
                    <a:pt x="3047" y="6944"/>
                    <a:pt x="3047" y="6759"/>
                  </a:cubicBezTo>
                  <a:lnTo>
                    <a:pt x="2862" y="4383"/>
                  </a:lnTo>
                  <a:cubicBezTo>
                    <a:pt x="2831" y="3889"/>
                    <a:pt x="2615" y="3426"/>
                    <a:pt x="2275" y="3087"/>
                  </a:cubicBezTo>
                  <a:cubicBezTo>
                    <a:pt x="1936" y="2747"/>
                    <a:pt x="1751" y="2253"/>
                    <a:pt x="1751" y="1790"/>
                  </a:cubicBezTo>
                  <a:cubicBezTo>
                    <a:pt x="1751" y="1019"/>
                    <a:pt x="2275" y="340"/>
                    <a:pt x="3016" y="93"/>
                  </a:cubicBezTo>
                  <a:cubicBezTo>
                    <a:pt x="2831" y="31"/>
                    <a:pt x="2646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695;p72"/>
            <p:cNvSpPr/>
            <p:nvPr/>
          </p:nvSpPr>
          <p:spPr>
            <a:xfrm>
              <a:off x="2349787" y="1590770"/>
              <a:ext cx="358037" cy="341948"/>
            </a:xfrm>
            <a:custGeom>
              <a:avLst/>
              <a:gdLst/>
              <a:ahLst/>
              <a:cxnLst/>
              <a:rect l="l" t="t" r="r" b="b"/>
              <a:pathLst>
                <a:path w="13241" h="12646" extrusionOk="0">
                  <a:moveTo>
                    <a:pt x="6336" y="877"/>
                  </a:moveTo>
                  <a:cubicBezTo>
                    <a:pt x="7676" y="877"/>
                    <a:pt x="9043" y="1374"/>
                    <a:pt x="10154" y="2485"/>
                  </a:cubicBezTo>
                  <a:cubicBezTo>
                    <a:pt x="12284" y="4614"/>
                    <a:pt x="12284" y="8040"/>
                    <a:pt x="10154" y="10169"/>
                  </a:cubicBezTo>
                  <a:cubicBezTo>
                    <a:pt x="9048" y="11275"/>
                    <a:pt x="7688" y="11770"/>
                    <a:pt x="6353" y="11770"/>
                  </a:cubicBezTo>
                  <a:cubicBezTo>
                    <a:pt x="3554" y="11770"/>
                    <a:pt x="865" y="9593"/>
                    <a:pt x="865" y="6312"/>
                  </a:cubicBezTo>
                  <a:cubicBezTo>
                    <a:pt x="865" y="3038"/>
                    <a:pt x="3542" y="877"/>
                    <a:pt x="6336" y="877"/>
                  </a:cubicBezTo>
                  <a:close/>
                  <a:moveTo>
                    <a:pt x="6344" y="1"/>
                  </a:moveTo>
                  <a:cubicBezTo>
                    <a:pt x="3104" y="1"/>
                    <a:pt x="1" y="2515"/>
                    <a:pt x="1" y="6312"/>
                  </a:cubicBezTo>
                  <a:cubicBezTo>
                    <a:pt x="1" y="10116"/>
                    <a:pt x="3115" y="12646"/>
                    <a:pt x="6362" y="12646"/>
                  </a:cubicBezTo>
                  <a:cubicBezTo>
                    <a:pt x="7909" y="12646"/>
                    <a:pt x="9486" y="12072"/>
                    <a:pt x="10771" y="10787"/>
                  </a:cubicBezTo>
                  <a:cubicBezTo>
                    <a:pt x="13240" y="8318"/>
                    <a:pt x="13240" y="4337"/>
                    <a:pt x="10771" y="1868"/>
                  </a:cubicBezTo>
                  <a:cubicBezTo>
                    <a:pt x="9482" y="578"/>
                    <a:pt x="7897" y="1"/>
                    <a:pt x="6344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696;p72"/>
            <p:cNvSpPr/>
            <p:nvPr/>
          </p:nvSpPr>
          <p:spPr>
            <a:xfrm>
              <a:off x="2343946" y="1591230"/>
              <a:ext cx="199474" cy="341110"/>
            </a:xfrm>
            <a:custGeom>
              <a:avLst/>
              <a:gdLst/>
              <a:ahLst/>
              <a:cxnLst/>
              <a:rect l="l" t="t" r="r" b="b"/>
              <a:pathLst>
                <a:path w="7377" h="12615" extrusionOk="0">
                  <a:moveTo>
                    <a:pt x="6503" y="0"/>
                  </a:moveTo>
                  <a:cubicBezTo>
                    <a:pt x="3079" y="0"/>
                    <a:pt x="217" y="2793"/>
                    <a:pt x="217" y="6295"/>
                  </a:cubicBezTo>
                  <a:cubicBezTo>
                    <a:pt x="217" y="9838"/>
                    <a:pt x="3100" y="12614"/>
                    <a:pt x="6541" y="12614"/>
                  </a:cubicBezTo>
                  <a:cubicBezTo>
                    <a:pt x="6816" y="12614"/>
                    <a:pt x="7095" y="12596"/>
                    <a:pt x="7376" y="12560"/>
                  </a:cubicBezTo>
                  <a:cubicBezTo>
                    <a:pt x="6265" y="12405"/>
                    <a:pt x="5216" y="11973"/>
                    <a:pt x="4352" y="11294"/>
                  </a:cubicBezTo>
                  <a:cubicBezTo>
                    <a:pt x="0" y="9381"/>
                    <a:pt x="0" y="3239"/>
                    <a:pt x="4352" y="1326"/>
                  </a:cubicBezTo>
                  <a:cubicBezTo>
                    <a:pt x="5216" y="647"/>
                    <a:pt x="6265" y="215"/>
                    <a:pt x="7376" y="61"/>
                  </a:cubicBezTo>
                  <a:cubicBezTo>
                    <a:pt x="7082" y="20"/>
                    <a:pt x="6791" y="0"/>
                    <a:pt x="6503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4441;p72"/>
          <p:cNvGrpSpPr/>
          <p:nvPr/>
        </p:nvGrpSpPr>
        <p:grpSpPr>
          <a:xfrm>
            <a:off x="1600756" y="4843079"/>
            <a:ext cx="459978" cy="375532"/>
            <a:chOff x="6420497" y="1591202"/>
            <a:chExt cx="376397" cy="375532"/>
          </a:xfrm>
        </p:grpSpPr>
        <p:sp>
          <p:nvSpPr>
            <p:cNvPr id="75" name="Google Shape;4442;p72"/>
            <p:cNvSpPr/>
            <p:nvPr/>
          </p:nvSpPr>
          <p:spPr>
            <a:xfrm>
              <a:off x="6443859" y="1708854"/>
              <a:ext cx="328833" cy="80985"/>
            </a:xfrm>
            <a:custGeom>
              <a:avLst/>
              <a:gdLst/>
              <a:ahLst/>
              <a:cxnLst/>
              <a:rect l="l" t="t" r="r" b="b"/>
              <a:pathLst>
                <a:path w="12161" h="2995" extrusionOk="0">
                  <a:moveTo>
                    <a:pt x="371" y="0"/>
                  </a:moveTo>
                  <a:cubicBezTo>
                    <a:pt x="186" y="0"/>
                    <a:pt x="1" y="155"/>
                    <a:pt x="1" y="371"/>
                  </a:cubicBezTo>
                  <a:lnTo>
                    <a:pt x="1" y="2994"/>
                  </a:lnTo>
                  <a:lnTo>
                    <a:pt x="12160" y="2994"/>
                  </a:lnTo>
                  <a:lnTo>
                    <a:pt x="12160" y="371"/>
                  </a:lnTo>
                  <a:cubicBezTo>
                    <a:pt x="12160" y="155"/>
                    <a:pt x="11975" y="0"/>
                    <a:pt x="11759" y="0"/>
                  </a:cubicBezTo>
                  <a:lnTo>
                    <a:pt x="10401" y="0"/>
                  </a:lnTo>
                  <a:lnTo>
                    <a:pt x="10031" y="433"/>
                  </a:lnTo>
                  <a:lnTo>
                    <a:pt x="1914" y="433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443;p72"/>
            <p:cNvSpPr/>
            <p:nvPr/>
          </p:nvSpPr>
          <p:spPr>
            <a:xfrm>
              <a:off x="6696710" y="1614565"/>
              <a:ext cx="28419" cy="175273"/>
            </a:xfrm>
            <a:custGeom>
              <a:avLst/>
              <a:gdLst/>
              <a:ahLst/>
              <a:cxnLst/>
              <a:rect l="l" t="t" r="r" b="b"/>
              <a:pathLst>
                <a:path w="1051" h="6482" extrusionOk="0">
                  <a:moveTo>
                    <a:pt x="1" y="0"/>
                  </a:moveTo>
                  <a:lnTo>
                    <a:pt x="1" y="6481"/>
                  </a:lnTo>
                  <a:lnTo>
                    <a:pt x="1050" y="6481"/>
                  </a:lnTo>
                  <a:lnTo>
                    <a:pt x="1050" y="185"/>
                  </a:lnTo>
                  <a:cubicBezTo>
                    <a:pt x="1050" y="93"/>
                    <a:pt x="989" y="0"/>
                    <a:pt x="865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444;p72"/>
            <p:cNvSpPr/>
            <p:nvPr/>
          </p:nvSpPr>
          <p:spPr>
            <a:xfrm>
              <a:off x="6443859" y="1708015"/>
              <a:ext cx="40939" cy="81823"/>
            </a:xfrm>
            <a:custGeom>
              <a:avLst/>
              <a:gdLst/>
              <a:ahLst/>
              <a:cxnLst/>
              <a:rect l="l" t="t" r="r" b="b"/>
              <a:pathLst>
                <a:path w="1514" h="3026" extrusionOk="0">
                  <a:moveTo>
                    <a:pt x="402" y="1"/>
                  </a:moveTo>
                  <a:cubicBezTo>
                    <a:pt x="186" y="1"/>
                    <a:pt x="1" y="186"/>
                    <a:pt x="1" y="402"/>
                  </a:cubicBezTo>
                  <a:lnTo>
                    <a:pt x="1" y="3025"/>
                  </a:lnTo>
                  <a:lnTo>
                    <a:pt x="1143" y="3025"/>
                  </a:lnTo>
                  <a:lnTo>
                    <a:pt x="1143" y="402"/>
                  </a:lnTo>
                  <a:cubicBezTo>
                    <a:pt x="1143" y="186"/>
                    <a:pt x="1297" y="31"/>
                    <a:pt x="1513" y="31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445;p72"/>
            <p:cNvSpPr/>
            <p:nvPr/>
          </p:nvSpPr>
          <p:spPr>
            <a:xfrm>
              <a:off x="6484771" y="1591202"/>
              <a:ext cx="221160" cy="198636"/>
            </a:xfrm>
            <a:custGeom>
              <a:avLst/>
              <a:gdLst/>
              <a:ahLst/>
              <a:cxnLst/>
              <a:rect l="l" t="t" r="r" b="b"/>
              <a:pathLst>
                <a:path w="8179" h="7346" extrusionOk="0">
                  <a:moveTo>
                    <a:pt x="21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7345"/>
                  </a:lnTo>
                  <a:lnTo>
                    <a:pt x="8148" y="7345"/>
                  </a:lnTo>
                  <a:lnTo>
                    <a:pt x="8178" y="185"/>
                  </a:lnTo>
                  <a:cubicBezTo>
                    <a:pt x="8178" y="93"/>
                    <a:pt x="8086" y="0"/>
                    <a:pt x="7962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446;p72"/>
            <p:cNvSpPr/>
            <p:nvPr/>
          </p:nvSpPr>
          <p:spPr>
            <a:xfrm>
              <a:off x="6484771" y="1591202"/>
              <a:ext cx="30880" cy="198636"/>
            </a:xfrm>
            <a:custGeom>
              <a:avLst/>
              <a:gdLst/>
              <a:ahLst/>
              <a:cxnLst/>
              <a:rect l="l" t="t" r="r" b="b"/>
              <a:pathLst>
                <a:path w="1142" h="7346" extrusionOk="0">
                  <a:moveTo>
                    <a:pt x="21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7345"/>
                  </a:lnTo>
                  <a:lnTo>
                    <a:pt x="1142" y="7345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447;p72"/>
            <p:cNvSpPr/>
            <p:nvPr/>
          </p:nvSpPr>
          <p:spPr>
            <a:xfrm>
              <a:off x="6508133" y="1622596"/>
              <a:ext cx="86798" cy="92125"/>
            </a:xfrm>
            <a:custGeom>
              <a:avLst/>
              <a:gdLst/>
              <a:ahLst/>
              <a:cxnLst/>
              <a:rect l="l" t="t" r="r" b="b"/>
              <a:pathLst>
                <a:path w="3210" h="3407" extrusionOk="0">
                  <a:moveTo>
                    <a:pt x="824" y="0"/>
                  </a:moveTo>
                  <a:cubicBezTo>
                    <a:pt x="395" y="0"/>
                    <a:pt x="0" y="328"/>
                    <a:pt x="0" y="814"/>
                  </a:cubicBezTo>
                  <a:cubicBezTo>
                    <a:pt x="0" y="1030"/>
                    <a:pt x="93" y="1246"/>
                    <a:pt x="247" y="1431"/>
                  </a:cubicBezTo>
                  <a:cubicBezTo>
                    <a:pt x="401" y="1586"/>
                    <a:pt x="494" y="1802"/>
                    <a:pt x="525" y="2018"/>
                  </a:cubicBezTo>
                  <a:lnTo>
                    <a:pt x="587" y="3129"/>
                  </a:lnTo>
                  <a:cubicBezTo>
                    <a:pt x="648" y="3314"/>
                    <a:pt x="803" y="3407"/>
                    <a:pt x="957" y="3407"/>
                  </a:cubicBezTo>
                  <a:cubicBezTo>
                    <a:pt x="1111" y="3407"/>
                    <a:pt x="1266" y="3314"/>
                    <a:pt x="1327" y="3129"/>
                  </a:cubicBezTo>
                  <a:lnTo>
                    <a:pt x="1420" y="2172"/>
                  </a:lnTo>
                  <a:cubicBezTo>
                    <a:pt x="1420" y="2049"/>
                    <a:pt x="1512" y="1987"/>
                    <a:pt x="1605" y="1987"/>
                  </a:cubicBezTo>
                  <a:cubicBezTo>
                    <a:pt x="1728" y="1987"/>
                    <a:pt x="1790" y="2049"/>
                    <a:pt x="1821" y="2172"/>
                  </a:cubicBezTo>
                  <a:lnTo>
                    <a:pt x="1883" y="3129"/>
                  </a:lnTo>
                  <a:cubicBezTo>
                    <a:pt x="1944" y="3299"/>
                    <a:pt x="2099" y="3383"/>
                    <a:pt x="2253" y="3383"/>
                  </a:cubicBezTo>
                  <a:cubicBezTo>
                    <a:pt x="2407" y="3383"/>
                    <a:pt x="2562" y="3299"/>
                    <a:pt x="2623" y="3129"/>
                  </a:cubicBezTo>
                  <a:lnTo>
                    <a:pt x="2716" y="2018"/>
                  </a:lnTo>
                  <a:cubicBezTo>
                    <a:pt x="2716" y="1802"/>
                    <a:pt x="2809" y="1586"/>
                    <a:pt x="2994" y="1431"/>
                  </a:cubicBezTo>
                  <a:cubicBezTo>
                    <a:pt x="3148" y="1246"/>
                    <a:pt x="3210" y="1030"/>
                    <a:pt x="3210" y="814"/>
                  </a:cubicBezTo>
                  <a:cubicBezTo>
                    <a:pt x="3210" y="328"/>
                    <a:pt x="2815" y="0"/>
                    <a:pt x="2397" y="0"/>
                  </a:cubicBezTo>
                  <a:cubicBezTo>
                    <a:pt x="2232" y="0"/>
                    <a:pt x="2063" y="52"/>
                    <a:pt x="1914" y="166"/>
                  </a:cubicBezTo>
                  <a:cubicBezTo>
                    <a:pt x="1821" y="212"/>
                    <a:pt x="1713" y="235"/>
                    <a:pt x="1609" y="235"/>
                  </a:cubicBezTo>
                  <a:cubicBezTo>
                    <a:pt x="1505" y="235"/>
                    <a:pt x="1404" y="212"/>
                    <a:pt x="1327" y="166"/>
                  </a:cubicBezTo>
                  <a:cubicBezTo>
                    <a:pt x="1169" y="52"/>
                    <a:pt x="994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448;p72"/>
            <p:cNvSpPr/>
            <p:nvPr/>
          </p:nvSpPr>
          <p:spPr>
            <a:xfrm>
              <a:off x="6508133" y="1622488"/>
              <a:ext cx="34233" cy="93910"/>
            </a:xfrm>
            <a:custGeom>
              <a:avLst/>
              <a:gdLst/>
              <a:ahLst/>
              <a:cxnLst/>
              <a:rect l="l" t="t" r="r" b="b"/>
              <a:pathLst>
                <a:path w="1266" h="3473" extrusionOk="0">
                  <a:moveTo>
                    <a:pt x="844" y="1"/>
                  </a:moveTo>
                  <a:cubicBezTo>
                    <a:pt x="406" y="1"/>
                    <a:pt x="0" y="356"/>
                    <a:pt x="0" y="818"/>
                  </a:cubicBezTo>
                  <a:cubicBezTo>
                    <a:pt x="0" y="1034"/>
                    <a:pt x="93" y="1250"/>
                    <a:pt x="247" y="1405"/>
                  </a:cubicBezTo>
                  <a:cubicBezTo>
                    <a:pt x="401" y="1559"/>
                    <a:pt x="494" y="1775"/>
                    <a:pt x="525" y="2022"/>
                  </a:cubicBezTo>
                  <a:lnTo>
                    <a:pt x="587" y="3133"/>
                  </a:lnTo>
                  <a:cubicBezTo>
                    <a:pt x="617" y="3318"/>
                    <a:pt x="772" y="3472"/>
                    <a:pt x="988" y="3472"/>
                  </a:cubicBezTo>
                  <a:cubicBezTo>
                    <a:pt x="1080" y="3472"/>
                    <a:pt x="1173" y="3411"/>
                    <a:pt x="1266" y="3318"/>
                  </a:cubicBezTo>
                  <a:cubicBezTo>
                    <a:pt x="1111" y="3164"/>
                    <a:pt x="1173" y="3071"/>
                    <a:pt x="1080" y="2022"/>
                  </a:cubicBezTo>
                  <a:cubicBezTo>
                    <a:pt x="1049" y="1806"/>
                    <a:pt x="957" y="1590"/>
                    <a:pt x="803" y="1435"/>
                  </a:cubicBezTo>
                  <a:cubicBezTo>
                    <a:pt x="371" y="972"/>
                    <a:pt x="525" y="263"/>
                    <a:pt x="1111" y="47"/>
                  </a:cubicBezTo>
                  <a:cubicBezTo>
                    <a:pt x="1023" y="15"/>
                    <a:pt x="933" y="1"/>
                    <a:pt x="844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449;p72"/>
            <p:cNvSpPr/>
            <p:nvPr/>
          </p:nvSpPr>
          <p:spPr>
            <a:xfrm>
              <a:off x="6587631" y="1622866"/>
              <a:ext cx="101616" cy="91855"/>
            </a:xfrm>
            <a:custGeom>
              <a:avLst/>
              <a:gdLst/>
              <a:ahLst/>
              <a:cxnLst/>
              <a:rect l="l" t="t" r="r" b="b"/>
              <a:pathLst>
                <a:path w="3758" h="3397" extrusionOk="0">
                  <a:moveTo>
                    <a:pt x="1097" y="1"/>
                  </a:moveTo>
                  <a:cubicBezTo>
                    <a:pt x="380" y="1"/>
                    <a:pt x="1" y="875"/>
                    <a:pt x="517" y="1421"/>
                  </a:cubicBezTo>
                  <a:cubicBezTo>
                    <a:pt x="671" y="1576"/>
                    <a:pt x="794" y="1792"/>
                    <a:pt x="794" y="2008"/>
                  </a:cubicBezTo>
                  <a:lnTo>
                    <a:pt x="887" y="3119"/>
                  </a:lnTo>
                  <a:cubicBezTo>
                    <a:pt x="933" y="3289"/>
                    <a:pt x="1088" y="3373"/>
                    <a:pt x="1242" y="3373"/>
                  </a:cubicBezTo>
                  <a:cubicBezTo>
                    <a:pt x="1396" y="3373"/>
                    <a:pt x="1551" y="3289"/>
                    <a:pt x="1597" y="3119"/>
                  </a:cubicBezTo>
                  <a:lnTo>
                    <a:pt x="1689" y="2162"/>
                  </a:lnTo>
                  <a:cubicBezTo>
                    <a:pt x="1720" y="2069"/>
                    <a:pt x="1805" y="2023"/>
                    <a:pt x="1890" y="2023"/>
                  </a:cubicBezTo>
                  <a:cubicBezTo>
                    <a:pt x="1975" y="2023"/>
                    <a:pt x="2060" y="2069"/>
                    <a:pt x="2091" y="2162"/>
                  </a:cubicBezTo>
                  <a:lnTo>
                    <a:pt x="2152" y="3119"/>
                  </a:lnTo>
                  <a:cubicBezTo>
                    <a:pt x="2214" y="3304"/>
                    <a:pt x="2368" y="3397"/>
                    <a:pt x="2523" y="3397"/>
                  </a:cubicBezTo>
                  <a:cubicBezTo>
                    <a:pt x="2677" y="3397"/>
                    <a:pt x="2831" y="3304"/>
                    <a:pt x="2893" y="3119"/>
                  </a:cubicBezTo>
                  <a:lnTo>
                    <a:pt x="2955" y="2008"/>
                  </a:lnTo>
                  <a:cubicBezTo>
                    <a:pt x="2986" y="1792"/>
                    <a:pt x="3078" y="1576"/>
                    <a:pt x="3263" y="1421"/>
                  </a:cubicBezTo>
                  <a:cubicBezTo>
                    <a:pt x="3757" y="866"/>
                    <a:pt x="3387" y="2"/>
                    <a:pt x="2646" y="2"/>
                  </a:cubicBezTo>
                  <a:cubicBezTo>
                    <a:pt x="2492" y="2"/>
                    <a:pt x="2338" y="33"/>
                    <a:pt x="2183" y="156"/>
                  </a:cubicBezTo>
                  <a:cubicBezTo>
                    <a:pt x="2091" y="202"/>
                    <a:pt x="1990" y="225"/>
                    <a:pt x="1890" y="225"/>
                  </a:cubicBezTo>
                  <a:cubicBezTo>
                    <a:pt x="1790" y="225"/>
                    <a:pt x="1689" y="202"/>
                    <a:pt x="1597" y="156"/>
                  </a:cubicBezTo>
                  <a:cubicBezTo>
                    <a:pt x="1473" y="33"/>
                    <a:pt x="1288" y="2"/>
                    <a:pt x="1134" y="2"/>
                  </a:cubicBezTo>
                  <a:cubicBezTo>
                    <a:pt x="1121" y="1"/>
                    <a:pt x="1109" y="1"/>
                    <a:pt x="10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450;p72"/>
            <p:cNvSpPr/>
            <p:nvPr/>
          </p:nvSpPr>
          <p:spPr>
            <a:xfrm>
              <a:off x="6588226" y="1622055"/>
              <a:ext cx="40939" cy="94343"/>
            </a:xfrm>
            <a:custGeom>
              <a:avLst/>
              <a:gdLst/>
              <a:ahLst/>
              <a:cxnLst/>
              <a:rect l="l" t="t" r="r" b="b"/>
              <a:pathLst>
                <a:path w="1514" h="3489" extrusionOk="0">
                  <a:moveTo>
                    <a:pt x="1112" y="1"/>
                  </a:moveTo>
                  <a:cubicBezTo>
                    <a:pt x="371" y="1"/>
                    <a:pt x="1" y="896"/>
                    <a:pt x="526" y="1451"/>
                  </a:cubicBezTo>
                  <a:cubicBezTo>
                    <a:pt x="680" y="1606"/>
                    <a:pt x="772" y="1822"/>
                    <a:pt x="803" y="2038"/>
                  </a:cubicBezTo>
                  <a:lnTo>
                    <a:pt x="865" y="3149"/>
                  </a:lnTo>
                  <a:cubicBezTo>
                    <a:pt x="896" y="3334"/>
                    <a:pt x="1050" y="3488"/>
                    <a:pt x="1235" y="3488"/>
                  </a:cubicBezTo>
                  <a:cubicBezTo>
                    <a:pt x="1328" y="3488"/>
                    <a:pt x="1451" y="3427"/>
                    <a:pt x="1513" y="3365"/>
                  </a:cubicBezTo>
                  <a:cubicBezTo>
                    <a:pt x="1390" y="3210"/>
                    <a:pt x="1451" y="3087"/>
                    <a:pt x="1359" y="2038"/>
                  </a:cubicBezTo>
                  <a:lnTo>
                    <a:pt x="1328" y="2038"/>
                  </a:lnTo>
                  <a:cubicBezTo>
                    <a:pt x="1328" y="1822"/>
                    <a:pt x="1235" y="1606"/>
                    <a:pt x="1050" y="1451"/>
                  </a:cubicBezTo>
                  <a:cubicBezTo>
                    <a:pt x="618" y="988"/>
                    <a:pt x="803" y="248"/>
                    <a:pt x="1390" y="63"/>
                  </a:cubicBezTo>
                  <a:cubicBezTo>
                    <a:pt x="1297" y="32"/>
                    <a:pt x="1205" y="1"/>
                    <a:pt x="111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451;p72"/>
            <p:cNvSpPr/>
            <p:nvPr/>
          </p:nvSpPr>
          <p:spPr>
            <a:xfrm>
              <a:off x="6421335" y="1744736"/>
              <a:ext cx="375559" cy="221998"/>
            </a:xfrm>
            <a:custGeom>
              <a:avLst/>
              <a:gdLst/>
              <a:ahLst/>
              <a:cxnLst/>
              <a:rect l="l" t="t" r="r" b="b"/>
              <a:pathLst>
                <a:path w="13889" h="8210" extrusionOk="0">
                  <a:moveTo>
                    <a:pt x="2284" y="1"/>
                  </a:moveTo>
                  <a:cubicBezTo>
                    <a:pt x="2223" y="1"/>
                    <a:pt x="2130" y="62"/>
                    <a:pt x="2099" y="124"/>
                  </a:cubicBezTo>
                  <a:lnTo>
                    <a:pt x="1760" y="1142"/>
                  </a:lnTo>
                  <a:cubicBezTo>
                    <a:pt x="1729" y="1204"/>
                    <a:pt x="1667" y="1266"/>
                    <a:pt x="1574" y="1266"/>
                  </a:cubicBezTo>
                  <a:lnTo>
                    <a:pt x="371" y="1266"/>
                  </a:lnTo>
                  <a:cubicBezTo>
                    <a:pt x="155" y="1266"/>
                    <a:pt x="1" y="1451"/>
                    <a:pt x="1" y="1667"/>
                  </a:cubicBezTo>
                  <a:lnTo>
                    <a:pt x="1" y="8025"/>
                  </a:lnTo>
                  <a:cubicBezTo>
                    <a:pt x="1" y="8117"/>
                    <a:pt x="62" y="8210"/>
                    <a:pt x="186" y="8210"/>
                  </a:cubicBezTo>
                  <a:lnTo>
                    <a:pt x="13672" y="8210"/>
                  </a:lnTo>
                  <a:cubicBezTo>
                    <a:pt x="13796" y="8210"/>
                    <a:pt x="13888" y="8117"/>
                    <a:pt x="13888" y="8025"/>
                  </a:cubicBezTo>
                  <a:lnTo>
                    <a:pt x="13888" y="1667"/>
                  </a:lnTo>
                  <a:cubicBezTo>
                    <a:pt x="13888" y="1451"/>
                    <a:pt x="13703" y="1266"/>
                    <a:pt x="13487" y="1266"/>
                  </a:cubicBezTo>
                  <a:lnTo>
                    <a:pt x="5309" y="1266"/>
                  </a:lnTo>
                  <a:cubicBezTo>
                    <a:pt x="5216" y="1266"/>
                    <a:pt x="5154" y="1204"/>
                    <a:pt x="5124" y="1142"/>
                  </a:cubicBezTo>
                  <a:lnTo>
                    <a:pt x="4784" y="124"/>
                  </a:lnTo>
                  <a:cubicBezTo>
                    <a:pt x="4753" y="62"/>
                    <a:pt x="4692" y="1"/>
                    <a:pt x="4599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452;p72"/>
            <p:cNvSpPr/>
            <p:nvPr/>
          </p:nvSpPr>
          <p:spPr>
            <a:xfrm>
              <a:off x="6420497" y="1744736"/>
              <a:ext cx="111864" cy="221998"/>
            </a:xfrm>
            <a:custGeom>
              <a:avLst/>
              <a:gdLst/>
              <a:ahLst/>
              <a:cxnLst/>
              <a:rect l="l" t="t" r="r" b="b"/>
              <a:pathLst>
                <a:path w="4137" h="8210" extrusionOk="0">
                  <a:moveTo>
                    <a:pt x="2315" y="1"/>
                  </a:moveTo>
                  <a:cubicBezTo>
                    <a:pt x="2223" y="1"/>
                    <a:pt x="2161" y="62"/>
                    <a:pt x="2130" y="124"/>
                  </a:cubicBezTo>
                  <a:lnTo>
                    <a:pt x="1729" y="1266"/>
                  </a:lnTo>
                  <a:lnTo>
                    <a:pt x="402" y="1266"/>
                  </a:lnTo>
                  <a:cubicBezTo>
                    <a:pt x="186" y="1266"/>
                    <a:pt x="1" y="1451"/>
                    <a:pt x="1" y="1667"/>
                  </a:cubicBezTo>
                  <a:lnTo>
                    <a:pt x="1" y="8025"/>
                  </a:lnTo>
                  <a:cubicBezTo>
                    <a:pt x="1" y="8117"/>
                    <a:pt x="93" y="8210"/>
                    <a:pt x="186" y="8210"/>
                  </a:cubicBezTo>
                  <a:lnTo>
                    <a:pt x="2346" y="8210"/>
                  </a:lnTo>
                  <a:cubicBezTo>
                    <a:pt x="2130" y="8210"/>
                    <a:pt x="1976" y="8025"/>
                    <a:pt x="1976" y="7839"/>
                  </a:cubicBezTo>
                  <a:lnTo>
                    <a:pt x="1945" y="7839"/>
                  </a:lnTo>
                  <a:lnTo>
                    <a:pt x="1945" y="1667"/>
                  </a:lnTo>
                  <a:cubicBezTo>
                    <a:pt x="1945" y="1451"/>
                    <a:pt x="2130" y="1266"/>
                    <a:pt x="2346" y="1266"/>
                  </a:cubicBezTo>
                  <a:lnTo>
                    <a:pt x="3673" y="126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453;p72"/>
            <p:cNvSpPr/>
            <p:nvPr/>
          </p:nvSpPr>
          <p:spPr>
            <a:xfrm>
              <a:off x="6643306" y="1884100"/>
              <a:ext cx="117705" cy="47590"/>
            </a:xfrm>
            <a:custGeom>
              <a:avLst/>
              <a:gdLst/>
              <a:ahLst/>
              <a:cxnLst/>
              <a:rect l="l" t="t" r="r" b="b"/>
              <a:pathLst>
                <a:path w="4353" h="1760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1482"/>
                  </a:lnTo>
                  <a:cubicBezTo>
                    <a:pt x="1" y="1636"/>
                    <a:pt x="124" y="1760"/>
                    <a:pt x="279" y="1760"/>
                  </a:cubicBezTo>
                  <a:lnTo>
                    <a:pt x="4075" y="1760"/>
                  </a:lnTo>
                  <a:cubicBezTo>
                    <a:pt x="4229" y="1760"/>
                    <a:pt x="4352" y="1636"/>
                    <a:pt x="4352" y="1482"/>
                  </a:cubicBezTo>
                  <a:lnTo>
                    <a:pt x="4352" y="278"/>
                  </a:lnTo>
                  <a:cubicBezTo>
                    <a:pt x="4352" y="124"/>
                    <a:pt x="4229" y="0"/>
                    <a:pt x="4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454;p72"/>
            <p:cNvSpPr/>
            <p:nvPr/>
          </p:nvSpPr>
          <p:spPr>
            <a:xfrm>
              <a:off x="6643306" y="1884100"/>
              <a:ext cx="37586" cy="47590"/>
            </a:xfrm>
            <a:custGeom>
              <a:avLst/>
              <a:gdLst/>
              <a:ahLst/>
              <a:cxnLst/>
              <a:rect l="l" t="t" r="r" b="b"/>
              <a:pathLst>
                <a:path w="1390" h="1760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1482"/>
                  </a:lnTo>
                  <a:cubicBezTo>
                    <a:pt x="1" y="1636"/>
                    <a:pt x="124" y="1760"/>
                    <a:pt x="279" y="1760"/>
                  </a:cubicBezTo>
                  <a:lnTo>
                    <a:pt x="1390" y="1760"/>
                  </a:lnTo>
                  <a:cubicBezTo>
                    <a:pt x="1235" y="1760"/>
                    <a:pt x="1112" y="1636"/>
                    <a:pt x="1112" y="1482"/>
                  </a:cubicBezTo>
                  <a:lnTo>
                    <a:pt x="1112" y="278"/>
                  </a:lnTo>
                  <a:cubicBezTo>
                    <a:pt x="1112" y="124"/>
                    <a:pt x="1235" y="0"/>
                    <a:pt x="1390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455;p72"/>
            <p:cNvSpPr/>
            <p:nvPr/>
          </p:nvSpPr>
          <p:spPr>
            <a:xfrm>
              <a:off x="6660828" y="1902460"/>
              <a:ext cx="81823" cy="11708"/>
            </a:xfrm>
            <a:custGeom>
              <a:avLst/>
              <a:gdLst/>
              <a:ahLst/>
              <a:cxnLst/>
              <a:rect l="l" t="t" r="r" b="b"/>
              <a:pathLst>
                <a:path w="3026" h="433" extrusionOk="0">
                  <a:moveTo>
                    <a:pt x="217" y="0"/>
                  </a:moveTo>
                  <a:cubicBezTo>
                    <a:pt x="124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840" y="432"/>
                  </a:lnTo>
                  <a:cubicBezTo>
                    <a:pt x="2933" y="402"/>
                    <a:pt x="3025" y="309"/>
                    <a:pt x="3025" y="216"/>
                  </a:cubicBezTo>
                  <a:cubicBezTo>
                    <a:pt x="3025" y="93"/>
                    <a:pt x="2933" y="0"/>
                    <a:pt x="2840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456;p72"/>
            <p:cNvSpPr/>
            <p:nvPr/>
          </p:nvSpPr>
          <p:spPr>
            <a:xfrm>
              <a:off x="6625785" y="1739733"/>
              <a:ext cx="58460" cy="11708"/>
            </a:xfrm>
            <a:custGeom>
              <a:avLst/>
              <a:gdLst/>
              <a:ahLst/>
              <a:cxnLst/>
              <a:rect l="l" t="t" r="r" b="b"/>
              <a:pathLst>
                <a:path w="2162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1945" y="432"/>
                  </a:lnTo>
                  <a:cubicBezTo>
                    <a:pt x="2068" y="432"/>
                    <a:pt x="2161" y="340"/>
                    <a:pt x="2161" y="216"/>
                  </a:cubicBezTo>
                  <a:cubicBezTo>
                    <a:pt x="2161" y="93"/>
                    <a:pt x="2068" y="0"/>
                    <a:pt x="1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6075304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4778854" y="2348880"/>
            <a:ext cx="3483664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th-TH" sz="2800" b="1" dirty="0">
                <a:latin typeface="Angsana New" pitchFamily="18" charset="-34"/>
                <a:cs typeface="Angsana New" pitchFamily="18" charset="-34"/>
              </a:rPr>
              <a:t>ตรวจคัดกรอง ประเมินความเสี่ยง และวางแผนการดูแลสุขภาพช่องปากรายบุคคล</a:t>
            </a:r>
            <a:endParaRPr lang="en-US" sz="28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245152" y="3136531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ที่ 9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" name="Google Shape;4016;p72"/>
          <p:cNvGrpSpPr/>
          <p:nvPr/>
        </p:nvGrpSpPr>
        <p:grpSpPr>
          <a:xfrm>
            <a:off x="1610105" y="5120833"/>
            <a:ext cx="936104" cy="1132219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279328" y="4149083"/>
            <a:ext cx="24482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h-TH" sz="4800" b="1" u="sng" dirty="0" smtClean="0">
                <a:latin typeface="Angsana New" pitchFamily="18" charset="-34"/>
                <a:cs typeface="Angsana New" pitchFamily="18" charset="-34"/>
              </a:rPr>
              <a:t>ขั้นต่ำ</a:t>
            </a:r>
            <a:endParaRPr lang="th-TH" sz="4800" b="1" u="sng" dirty="0">
              <a:latin typeface="Angsana New" pitchFamily="18" charset="-34"/>
              <a:cs typeface="Angsana New" pitchFamily="18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9364798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7" name="Google Shape;3327;p60"/>
          <p:cNvSpPr txBox="1">
            <a:spLocks noGrp="1"/>
          </p:cNvSpPr>
          <p:nvPr>
            <p:ph type="subTitle" idx="1"/>
          </p:nvPr>
        </p:nvSpPr>
        <p:spPr>
          <a:xfrm>
            <a:off x="251520" y="2564904"/>
            <a:ext cx="3555672" cy="14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ตรวจคัดกรอง ประเมินความเสี่ยง และวางแผนการดูแลสุขภาพช่องปากรายบุคคล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328" name="Google Shape;3328;p60"/>
          <p:cNvSpPr txBox="1">
            <a:spLocks noGrp="1"/>
          </p:cNvSpPr>
          <p:nvPr>
            <p:ph type="title"/>
          </p:nvPr>
        </p:nvSpPr>
        <p:spPr>
          <a:xfrm>
            <a:off x="539552" y="1340768"/>
            <a:ext cx="37608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th-TH" sz="5400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ที่ 9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29" name="Google Shape;3329;p60"/>
          <p:cNvGrpSpPr/>
          <p:nvPr/>
        </p:nvGrpSpPr>
        <p:grpSpPr>
          <a:xfrm>
            <a:off x="3947192" y="1676731"/>
            <a:ext cx="5112568" cy="4896544"/>
            <a:chOff x="4572031" y="1415284"/>
            <a:chExt cx="2875341" cy="2319341"/>
          </a:xfrm>
        </p:grpSpPr>
        <p:grpSp>
          <p:nvGrpSpPr>
            <p:cNvPr id="3330" name="Google Shape;3330;p60"/>
            <p:cNvGrpSpPr/>
            <p:nvPr/>
          </p:nvGrpSpPr>
          <p:grpSpPr>
            <a:xfrm>
              <a:off x="4572031" y="1415284"/>
              <a:ext cx="2875341" cy="1993075"/>
              <a:chOff x="3665860" y="822037"/>
              <a:chExt cx="4758136" cy="3243937"/>
            </a:xfrm>
          </p:grpSpPr>
          <p:grpSp>
            <p:nvGrpSpPr>
              <p:cNvPr id="3331" name="Google Shape;3331;p60"/>
              <p:cNvGrpSpPr/>
              <p:nvPr/>
            </p:nvGrpSpPr>
            <p:grpSpPr>
              <a:xfrm>
                <a:off x="3665860" y="822037"/>
                <a:ext cx="4758136" cy="3243937"/>
                <a:chOff x="518725" y="252435"/>
                <a:chExt cx="6524250" cy="4448015"/>
              </a:xfrm>
            </p:grpSpPr>
            <p:sp>
              <p:nvSpPr>
                <p:cNvPr id="3332" name="Google Shape;3332;p60"/>
                <p:cNvSpPr/>
                <p:nvPr/>
              </p:nvSpPr>
              <p:spPr>
                <a:xfrm>
                  <a:off x="518725" y="4131625"/>
                  <a:ext cx="6524250" cy="56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22753" extrusionOk="0">
                      <a:moveTo>
                        <a:pt x="0" y="14846"/>
                      </a:moveTo>
                      <a:cubicBezTo>
                        <a:pt x="0" y="19169"/>
                        <a:pt x="4039" y="22753"/>
                        <a:pt x="8305" y="22753"/>
                      </a:cubicBezTo>
                      <a:lnTo>
                        <a:pt x="253120" y="22753"/>
                      </a:lnTo>
                      <a:cubicBezTo>
                        <a:pt x="257443" y="22696"/>
                        <a:pt x="260913" y="19169"/>
                        <a:pt x="260970" y="14846"/>
                      </a:cubicBezTo>
                      <a:lnTo>
                        <a:pt x="26097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3" name="Google Shape;3333;p60"/>
                <p:cNvSpPr/>
                <p:nvPr/>
              </p:nvSpPr>
              <p:spPr>
                <a:xfrm>
                  <a:off x="518725" y="252435"/>
                  <a:ext cx="6524250" cy="389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970" h="155741" extrusionOk="0">
                      <a:moveTo>
                        <a:pt x="249594" y="9954"/>
                      </a:moveTo>
                      <a:lnTo>
                        <a:pt x="249594" y="144364"/>
                      </a:lnTo>
                      <a:lnTo>
                        <a:pt x="11376" y="144364"/>
                      </a:lnTo>
                      <a:lnTo>
                        <a:pt x="11376" y="9954"/>
                      </a:lnTo>
                      <a:close/>
                      <a:moveTo>
                        <a:pt x="8305" y="0"/>
                      </a:moveTo>
                      <a:cubicBezTo>
                        <a:pt x="4039" y="0"/>
                        <a:pt x="0" y="2844"/>
                        <a:pt x="0" y="7110"/>
                      </a:cubicBezTo>
                      <a:lnTo>
                        <a:pt x="0" y="155740"/>
                      </a:lnTo>
                      <a:lnTo>
                        <a:pt x="260970" y="155740"/>
                      </a:lnTo>
                      <a:lnTo>
                        <a:pt x="260970" y="7110"/>
                      </a:lnTo>
                      <a:cubicBezTo>
                        <a:pt x="260970" y="2844"/>
                        <a:pt x="257386" y="0"/>
                        <a:pt x="253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4" name="Google Shape;3334;p60"/>
              <p:cNvSpPr/>
              <p:nvPr/>
            </p:nvSpPr>
            <p:spPr>
              <a:xfrm>
                <a:off x="5947879" y="3739978"/>
                <a:ext cx="194076" cy="166189"/>
              </a:xfrm>
              <a:custGeom>
                <a:avLst/>
                <a:gdLst/>
                <a:ahLst/>
                <a:cxnLst/>
                <a:rect l="l" t="t" r="r" b="b"/>
                <a:pathLst>
                  <a:path w="10627" h="9100" extrusionOk="0">
                    <a:moveTo>
                      <a:pt x="6092" y="0"/>
                    </a:moveTo>
                    <a:cubicBezTo>
                      <a:pt x="2020" y="0"/>
                      <a:pt x="0" y="4900"/>
                      <a:pt x="2881" y="7747"/>
                    </a:cubicBezTo>
                    <a:cubicBezTo>
                      <a:pt x="3804" y="8681"/>
                      <a:pt x="4944" y="9100"/>
                      <a:pt x="6063" y="9100"/>
                    </a:cubicBezTo>
                    <a:cubicBezTo>
                      <a:pt x="8391" y="9100"/>
                      <a:pt x="10627" y="7286"/>
                      <a:pt x="10627" y="4536"/>
                    </a:cubicBezTo>
                    <a:cubicBezTo>
                      <a:pt x="10627" y="2020"/>
                      <a:pt x="8608" y="0"/>
                      <a:pt x="6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335" name="Google Shape;3335;p60"/>
            <p:cNvSpPr/>
            <p:nvPr/>
          </p:nvSpPr>
          <p:spPr>
            <a:xfrm>
              <a:off x="5498909" y="3408351"/>
              <a:ext cx="1040944" cy="326273"/>
            </a:xfrm>
            <a:custGeom>
              <a:avLst/>
              <a:gdLst/>
              <a:ahLst/>
              <a:cxnLst/>
              <a:rect l="l" t="t" r="r" b="b"/>
              <a:pathLst>
                <a:path w="94481" h="29125" extrusionOk="0">
                  <a:moveTo>
                    <a:pt x="79805" y="18317"/>
                  </a:moveTo>
                  <a:cubicBezTo>
                    <a:pt x="74117" y="12515"/>
                    <a:pt x="73889" y="1"/>
                    <a:pt x="73889" y="1"/>
                  </a:cubicBezTo>
                  <a:lnTo>
                    <a:pt x="20592" y="1"/>
                  </a:lnTo>
                  <a:cubicBezTo>
                    <a:pt x="20592" y="1"/>
                    <a:pt x="20364" y="12515"/>
                    <a:pt x="14676" y="18317"/>
                  </a:cubicBezTo>
                  <a:cubicBezTo>
                    <a:pt x="8931" y="24175"/>
                    <a:pt x="1" y="29124"/>
                    <a:pt x="15529" y="29124"/>
                  </a:cubicBezTo>
                  <a:lnTo>
                    <a:pt x="78952" y="29124"/>
                  </a:lnTo>
                  <a:cubicBezTo>
                    <a:pt x="94480" y="29124"/>
                    <a:pt x="85493" y="24175"/>
                    <a:pt x="79805" y="183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4324447" y="1988845"/>
            <a:ext cx="4392487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Tx/>
              <a:buChar char="-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ตรวจคัดกรองและประเมินความเสี่ยง เพื่อให้ได้ข้อมูลที่จำเป็นในการตัดสินใจใช้ในการวางแผนการดูแลสุขภาพช่องปาก</a:t>
            </a: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>รายบุคคล</a:t>
            </a:r>
          </a:p>
          <a:p>
            <a:pPr marL="342900" indent="-342900">
              <a:buFontTx/>
              <a:buChar char="-"/>
            </a:pPr>
            <a:endParaRPr lang="th-TH" sz="2400" b="1" dirty="0" smtClean="0">
              <a:latin typeface="Angsana New" pitchFamily="18" charset="-34"/>
              <a:cs typeface="Angsana New" pitchFamily="18" charset="-34"/>
            </a:endParaRPr>
          </a:p>
          <a:p>
            <a:pPr marL="342900" indent="-342900">
              <a:buFontTx/>
              <a:buChar char="-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ส่งเสริมสนับสนุนให้ผู้รับบริการและครอบครัวมีส่วนร่วมในการตัดสินใจวางแผนการดูแลสุขภาพช่องปากของตนเอง</a:t>
            </a:r>
            <a:endParaRPr lang="en-US" sz="24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9" name="Google Shape;9237;p85"/>
          <p:cNvGrpSpPr/>
          <p:nvPr/>
        </p:nvGrpSpPr>
        <p:grpSpPr>
          <a:xfrm>
            <a:off x="8100392" y="2780929"/>
            <a:ext cx="329732" cy="276171"/>
            <a:chOff x="5223609" y="3731112"/>
            <a:chExt cx="371782" cy="274285"/>
          </a:xfrm>
        </p:grpSpPr>
        <p:sp>
          <p:nvSpPr>
            <p:cNvPr id="40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1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5" name="Google Shape;9237;p85"/>
          <p:cNvGrpSpPr/>
          <p:nvPr/>
        </p:nvGrpSpPr>
        <p:grpSpPr>
          <a:xfrm>
            <a:off x="7116392" y="4278153"/>
            <a:ext cx="329732" cy="276171"/>
            <a:chOff x="5223609" y="3731112"/>
            <a:chExt cx="371782" cy="274285"/>
          </a:xfrm>
        </p:grpSpPr>
        <p:sp>
          <p:nvSpPr>
            <p:cNvPr id="46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7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8" name="Google Shape;4712;p72"/>
          <p:cNvGrpSpPr/>
          <p:nvPr/>
        </p:nvGrpSpPr>
        <p:grpSpPr>
          <a:xfrm>
            <a:off x="1695999" y="4555545"/>
            <a:ext cx="824000" cy="838115"/>
            <a:chOff x="1535315" y="1591202"/>
            <a:chExt cx="375559" cy="375613"/>
          </a:xfrm>
        </p:grpSpPr>
        <p:sp>
          <p:nvSpPr>
            <p:cNvPr id="49" name="Google Shape;4713;p72"/>
            <p:cNvSpPr/>
            <p:nvPr/>
          </p:nvSpPr>
          <p:spPr>
            <a:xfrm>
              <a:off x="1676329" y="1884100"/>
              <a:ext cx="94343" cy="65951"/>
            </a:xfrm>
            <a:custGeom>
              <a:avLst/>
              <a:gdLst/>
              <a:ahLst/>
              <a:cxnLst/>
              <a:rect l="l" t="t" r="r" b="b"/>
              <a:pathLst>
                <a:path w="3489" h="2439" extrusionOk="0">
                  <a:moveTo>
                    <a:pt x="433" y="0"/>
                  </a:moveTo>
                  <a:lnTo>
                    <a:pt x="433" y="1297"/>
                  </a:lnTo>
                  <a:cubicBezTo>
                    <a:pt x="433" y="1574"/>
                    <a:pt x="310" y="1883"/>
                    <a:pt x="124" y="2068"/>
                  </a:cubicBezTo>
                  <a:lnTo>
                    <a:pt x="1" y="2192"/>
                  </a:lnTo>
                  <a:lnTo>
                    <a:pt x="248" y="2438"/>
                  </a:lnTo>
                  <a:lnTo>
                    <a:pt x="3241" y="2438"/>
                  </a:lnTo>
                  <a:lnTo>
                    <a:pt x="3488" y="2192"/>
                  </a:lnTo>
                  <a:lnTo>
                    <a:pt x="3365" y="2068"/>
                  </a:lnTo>
                  <a:cubicBezTo>
                    <a:pt x="3180" y="1883"/>
                    <a:pt x="3056" y="1574"/>
                    <a:pt x="3056" y="1297"/>
                  </a:cubicBezTo>
                  <a:lnTo>
                    <a:pt x="3056" y="0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714;p72"/>
            <p:cNvSpPr/>
            <p:nvPr/>
          </p:nvSpPr>
          <p:spPr>
            <a:xfrm>
              <a:off x="1648451" y="1884938"/>
              <a:ext cx="148098" cy="81877"/>
            </a:xfrm>
            <a:custGeom>
              <a:avLst/>
              <a:gdLst/>
              <a:ahLst/>
              <a:cxnLst/>
              <a:rect l="l" t="t" r="r" b="b"/>
              <a:pathLst>
                <a:path w="5477" h="3028" extrusionOk="0">
                  <a:moveTo>
                    <a:pt x="1464" y="0"/>
                  </a:moveTo>
                  <a:lnTo>
                    <a:pt x="1464" y="1266"/>
                  </a:lnTo>
                  <a:cubicBezTo>
                    <a:pt x="1464" y="1605"/>
                    <a:pt x="1310" y="1945"/>
                    <a:pt x="1032" y="2161"/>
                  </a:cubicBezTo>
                  <a:lnTo>
                    <a:pt x="600" y="2161"/>
                  </a:lnTo>
                  <a:cubicBezTo>
                    <a:pt x="581" y="2159"/>
                    <a:pt x="563" y="2158"/>
                    <a:pt x="545" y="2158"/>
                  </a:cubicBezTo>
                  <a:cubicBezTo>
                    <a:pt x="1" y="2158"/>
                    <a:pt x="1" y="3028"/>
                    <a:pt x="545" y="3028"/>
                  </a:cubicBezTo>
                  <a:cubicBezTo>
                    <a:pt x="563" y="3028"/>
                    <a:pt x="581" y="3027"/>
                    <a:pt x="600" y="3025"/>
                  </a:cubicBezTo>
                  <a:lnTo>
                    <a:pt x="4951" y="3025"/>
                  </a:lnTo>
                  <a:cubicBezTo>
                    <a:pt x="5476" y="2963"/>
                    <a:pt x="5476" y="2191"/>
                    <a:pt x="4951" y="2161"/>
                  </a:cubicBezTo>
                  <a:lnTo>
                    <a:pt x="2544" y="2161"/>
                  </a:lnTo>
                  <a:cubicBezTo>
                    <a:pt x="2606" y="1821"/>
                    <a:pt x="2637" y="1482"/>
                    <a:pt x="2606" y="1173"/>
                  </a:cubicBezTo>
                  <a:cubicBezTo>
                    <a:pt x="2606" y="1050"/>
                    <a:pt x="2668" y="988"/>
                    <a:pt x="2791" y="988"/>
                  </a:cubicBezTo>
                  <a:lnTo>
                    <a:pt x="4087" y="988"/>
                  </a:lnTo>
                  <a:lnTo>
                    <a:pt x="4087" y="0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715;p72"/>
            <p:cNvSpPr/>
            <p:nvPr/>
          </p:nvSpPr>
          <p:spPr>
            <a:xfrm>
              <a:off x="1536153" y="1838213"/>
              <a:ext cx="374720" cy="58433"/>
            </a:xfrm>
            <a:custGeom>
              <a:avLst/>
              <a:gdLst/>
              <a:ahLst/>
              <a:cxnLst/>
              <a:rect l="l" t="t" r="r" b="b"/>
              <a:pathLst>
                <a:path w="13858" h="2161" extrusionOk="0">
                  <a:moveTo>
                    <a:pt x="401" y="0"/>
                  </a:moveTo>
                  <a:lnTo>
                    <a:pt x="0" y="401"/>
                  </a:lnTo>
                  <a:lnTo>
                    <a:pt x="0" y="1944"/>
                  </a:lnTo>
                  <a:cubicBezTo>
                    <a:pt x="0" y="2068"/>
                    <a:pt x="62" y="2129"/>
                    <a:pt x="185" y="2160"/>
                  </a:cubicBezTo>
                  <a:lnTo>
                    <a:pt x="13672" y="2160"/>
                  </a:lnTo>
                  <a:cubicBezTo>
                    <a:pt x="13765" y="2160"/>
                    <a:pt x="13857" y="2068"/>
                    <a:pt x="13857" y="1944"/>
                  </a:cubicBezTo>
                  <a:lnTo>
                    <a:pt x="13857" y="401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716;p72"/>
            <p:cNvSpPr/>
            <p:nvPr/>
          </p:nvSpPr>
          <p:spPr>
            <a:xfrm>
              <a:off x="1536153" y="1838213"/>
              <a:ext cx="60110" cy="58433"/>
            </a:xfrm>
            <a:custGeom>
              <a:avLst/>
              <a:gdLst/>
              <a:ahLst/>
              <a:cxnLst/>
              <a:rect l="l" t="t" r="r" b="b"/>
              <a:pathLst>
                <a:path w="2223" h="2161" extrusionOk="0">
                  <a:moveTo>
                    <a:pt x="401" y="0"/>
                  </a:moveTo>
                  <a:lnTo>
                    <a:pt x="0" y="401"/>
                  </a:lnTo>
                  <a:lnTo>
                    <a:pt x="0" y="1944"/>
                  </a:lnTo>
                  <a:cubicBezTo>
                    <a:pt x="0" y="2068"/>
                    <a:pt x="62" y="2160"/>
                    <a:pt x="185" y="2160"/>
                  </a:cubicBezTo>
                  <a:lnTo>
                    <a:pt x="2222" y="2160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717;p72"/>
            <p:cNvSpPr/>
            <p:nvPr/>
          </p:nvSpPr>
          <p:spPr>
            <a:xfrm>
              <a:off x="1535315" y="1591202"/>
              <a:ext cx="375559" cy="257880"/>
            </a:xfrm>
            <a:custGeom>
              <a:avLst/>
              <a:gdLst/>
              <a:ahLst/>
              <a:cxnLst/>
              <a:rect l="l" t="t" r="r" b="b"/>
              <a:pathLst>
                <a:path w="13889" h="9537" extrusionOk="0">
                  <a:moveTo>
                    <a:pt x="216" y="0"/>
                  </a:moveTo>
                  <a:cubicBezTo>
                    <a:pt x="93" y="0"/>
                    <a:pt x="0" y="62"/>
                    <a:pt x="0" y="185"/>
                  </a:cubicBezTo>
                  <a:lnTo>
                    <a:pt x="0" y="9536"/>
                  </a:lnTo>
                  <a:lnTo>
                    <a:pt x="13888" y="9536"/>
                  </a:lnTo>
                  <a:lnTo>
                    <a:pt x="13888" y="185"/>
                  </a:lnTo>
                  <a:cubicBezTo>
                    <a:pt x="13888" y="93"/>
                    <a:pt x="13826" y="0"/>
                    <a:pt x="13703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718;p72"/>
            <p:cNvSpPr/>
            <p:nvPr/>
          </p:nvSpPr>
          <p:spPr>
            <a:xfrm>
              <a:off x="1536153" y="1591202"/>
              <a:ext cx="60110" cy="257880"/>
            </a:xfrm>
            <a:custGeom>
              <a:avLst/>
              <a:gdLst/>
              <a:ahLst/>
              <a:cxnLst/>
              <a:rect l="l" t="t" r="r" b="b"/>
              <a:pathLst>
                <a:path w="2223" h="9537" extrusionOk="0">
                  <a:moveTo>
                    <a:pt x="185" y="0"/>
                  </a:moveTo>
                  <a:cubicBezTo>
                    <a:pt x="62" y="0"/>
                    <a:pt x="0" y="93"/>
                    <a:pt x="0" y="185"/>
                  </a:cubicBezTo>
                  <a:lnTo>
                    <a:pt x="0" y="9536"/>
                  </a:lnTo>
                  <a:lnTo>
                    <a:pt x="2222" y="9536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719;p72"/>
            <p:cNvSpPr/>
            <p:nvPr/>
          </p:nvSpPr>
          <p:spPr>
            <a:xfrm>
              <a:off x="1582879" y="1614565"/>
              <a:ext cx="304633" cy="211155"/>
            </a:xfrm>
            <a:custGeom>
              <a:avLst/>
              <a:gdLst/>
              <a:ahLst/>
              <a:cxnLst/>
              <a:rect l="l" t="t" r="r" b="b"/>
              <a:pathLst>
                <a:path w="11266" h="7809" extrusionOk="0">
                  <a:moveTo>
                    <a:pt x="494" y="0"/>
                  </a:moveTo>
                  <a:lnTo>
                    <a:pt x="0" y="864"/>
                  </a:lnTo>
                  <a:lnTo>
                    <a:pt x="0" y="6944"/>
                  </a:lnTo>
                  <a:lnTo>
                    <a:pt x="494" y="7808"/>
                  </a:lnTo>
                  <a:lnTo>
                    <a:pt x="11080" y="7808"/>
                  </a:lnTo>
                  <a:cubicBezTo>
                    <a:pt x="11203" y="7808"/>
                    <a:pt x="11265" y="7716"/>
                    <a:pt x="11265" y="7623"/>
                  </a:cubicBezTo>
                  <a:lnTo>
                    <a:pt x="11265" y="185"/>
                  </a:lnTo>
                  <a:cubicBezTo>
                    <a:pt x="11265" y="93"/>
                    <a:pt x="11203" y="0"/>
                    <a:pt x="11080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720;p72"/>
            <p:cNvSpPr/>
            <p:nvPr/>
          </p:nvSpPr>
          <p:spPr>
            <a:xfrm>
              <a:off x="1559516" y="1614565"/>
              <a:ext cx="35909" cy="211155"/>
            </a:xfrm>
            <a:custGeom>
              <a:avLst/>
              <a:gdLst/>
              <a:ahLst/>
              <a:cxnLst/>
              <a:rect l="l" t="t" r="r" b="b"/>
              <a:pathLst>
                <a:path w="1328" h="7809" extrusionOk="0">
                  <a:moveTo>
                    <a:pt x="185" y="0"/>
                  </a:moveTo>
                  <a:cubicBezTo>
                    <a:pt x="62" y="0"/>
                    <a:pt x="0" y="93"/>
                    <a:pt x="0" y="185"/>
                  </a:cubicBezTo>
                  <a:lnTo>
                    <a:pt x="0" y="7623"/>
                  </a:lnTo>
                  <a:cubicBezTo>
                    <a:pt x="0" y="7716"/>
                    <a:pt x="62" y="7808"/>
                    <a:pt x="185" y="7808"/>
                  </a:cubicBezTo>
                  <a:lnTo>
                    <a:pt x="1327" y="7808"/>
                  </a:lnTo>
                  <a:lnTo>
                    <a:pt x="1327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721;p72"/>
            <p:cNvSpPr/>
            <p:nvPr/>
          </p:nvSpPr>
          <p:spPr>
            <a:xfrm>
              <a:off x="1567628" y="1643471"/>
              <a:ext cx="162159" cy="159915"/>
            </a:xfrm>
            <a:custGeom>
              <a:avLst/>
              <a:gdLst/>
              <a:ahLst/>
              <a:cxnLst/>
              <a:rect l="l" t="t" r="r" b="b"/>
              <a:pathLst>
                <a:path w="5997" h="5914" extrusionOk="0">
                  <a:moveTo>
                    <a:pt x="1973" y="1"/>
                  </a:moveTo>
                  <a:cubicBezTo>
                    <a:pt x="862" y="1"/>
                    <a:pt x="0" y="1428"/>
                    <a:pt x="966" y="2418"/>
                  </a:cubicBezTo>
                  <a:cubicBezTo>
                    <a:pt x="1243" y="2696"/>
                    <a:pt x="1429" y="3067"/>
                    <a:pt x="1459" y="3437"/>
                  </a:cubicBezTo>
                  <a:lnTo>
                    <a:pt x="1583" y="5289"/>
                  </a:lnTo>
                  <a:cubicBezTo>
                    <a:pt x="1583" y="5705"/>
                    <a:pt x="1892" y="5914"/>
                    <a:pt x="2200" y="5914"/>
                  </a:cubicBezTo>
                  <a:cubicBezTo>
                    <a:pt x="2509" y="5914"/>
                    <a:pt x="2817" y="5705"/>
                    <a:pt x="2817" y="5289"/>
                  </a:cubicBezTo>
                  <a:lnTo>
                    <a:pt x="2972" y="3684"/>
                  </a:lnTo>
                  <a:cubicBezTo>
                    <a:pt x="2972" y="3499"/>
                    <a:pt x="3126" y="3375"/>
                    <a:pt x="3280" y="3375"/>
                  </a:cubicBezTo>
                  <a:cubicBezTo>
                    <a:pt x="3465" y="3375"/>
                    <a:pt x="3620" y="3499"/>
                    <a:pt x="3620" y="3684"/>
                  </a:cubicBezTo>
                  <a:lnTo>
                    <a:pt x="3774" y="5289"/>
                  </a:lnTo>
                  <a:cubicBezTo>
                    <a:pt x="3805" y="5674"/>
                    <a:pt x="4098" y="5867"/>
                    <a:pt x="4391" y="5867"/>
                  </a:cubicBezTo>
                  <a:cubicBezTo>
                    <a:pt x="4685" y="5867"/>
                    <a:pt x="4978" y="5674"/>
                    <a:pt x="5009" y="5289"/>
                  </a:cubicBezTo>
                  <a:lnTo>
                    <a:pt x="5132" y="3437"/>
                  </a:lnTo>
                  <a:cubicBezTo>
                    <a:pt x="5163" y="3067"/>
                    <a:pt x="5317" y="2696"/>
                    <a:pt x="5595" y="2418"/>
                  </a:cubicBezTo>
                  <a:cubicBezTo>
                    <a:pt x="5873" y="2141"/>
                    <a:pt x="5996" y="1801"/>
                    <a:pt x="5996" y="1400"/>
                  </a:cubicBezTo>
                  <a:cubicBezTo>
                    <a:pt x="5965" y="659"/>
                    <a:pt x="5348" y="42"/>
                    <a:pt x="4607" y="11"/>
                  </a:cubicBezTo>
                  <a:cubicBezTo>
                    <a:pt x="4299" y="11"/>
                    <a:pt x="4021" y="104"/>
                    <a:pt x="3774" y="289"/>
                  </a:cubicBezTo>
                  <a:cubicBezTo>
                    <a:pt x="3635" y="397"/>
                    <a:pt x="3465" y="451"/>
                    <a:pt x="3296" y="451"/>
                  </a:cubicBezTo>
                  <a:cubicBezTo>
                    <a:pt x="3126" y="451"/>
                    <a:pt x="2956" y="397"/>
                    <a:pt x="2817" y="289"/>
                  </a:cubicBezTo>
                  <a:cubicBezTo>
                    <a:pt x="2537" y="88"/>
                    <a:pt x="2247" y="1"/>
                    <a:pt x="19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722;p72"/>
            <p:cNvSpPr/>
            <p:nvPr/>
          </p:nvSpPr>
          <p:spPr>
            <a:xfrm>
              <a:off x="1569521" y="1643768"/>
              <a:ext cx="71791" cy="158563"/>
            </a:xfrm>
            <a:custGeom>
              <a:avLst/>
              <a:gdLst/>
              <a:ahLst/>
              <a:cxnLst/>
              <a:rect l="l" t="t" r="r" b="b"/>
              <a:pathLst>
                <a:path w="2655" h="5864" extrusionOk="0">
                  <a:moveTo>
                    <a:pt x="1883" y="0"/>
                  </a:moveTo>
                  <a:cubicBezTo>
                    <a:pt x="649" y="0"/>
                    <a:pt x="1" y="1513"/>
                    <a:pt x="865" y="2407"/>
                  </a:cubicBezTo>
                  <a:cubicBezTo>
                    <a:pt x="1143" y="2685"/>
                    <a:pt x="1328" y="3056"/>
                    <a:pt x="1359" y="3426"/>
                  </a:cubicBezTo>
                  <a:lnTo>
                    <a:pt x="1482" y="5278"/>
                  </a:lnTo>
                  <a:cubicBezTo>
                    <a:pt x="1513" y="5617"/>
                    <a:pt x="1760" y="5864"/>
                    <a:pt x="2099" y="5864"/>
                  </a:cubicBezTo>
                  <a:cubicBezTo>
                    <a:pt x="2346" y="5864"/>
                    <a:pt x="2562" y="5741"/>
                    <a:pt x="2655" y="5525"/>
                  </a:cubicBezTo>
                  <a:cubicBezTo>
                    <a:pt x="2624" y="5432"/>
                    <a:pt x="2593" y="5370"/>
                    <a:pt x="2593" y="5278"/>
                  </a:cubicBezTo>
                  <a:lnTo>
                    <a:pt x="2470" y="3426"/>
                  </a:lnTo>
                  <a:cubicBezTo>
                    <a:pt x="2439" y="3056"/>
                    <a:pt x="2284" y="2685"/>
                    <a:pt x="2007" y="2407"/>
                  </a:cubicBezTo>
                  <a:cubicBezTo>
                    <a:pt x="1297" y="1698"/>
                    <a:pt x="1544" y="525"/>
                    <a:pt x="2439" y="124"/>
                  </a:cubicBezTo>
                  <a:cubicBezTo>
                    <a:pt x="2284" y="62"/>
                    <a:pt x="2068" y="0"/>
                    <a:pt x="1883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723;p72"/>
            <p:cNvSpPr/>
            <p:nvPr/>
          </p:nvSpPr>
          <p:spPr>
            <a:xfrm>
              <a:off x="1799848" y="1731378"/>
              <a:ext cx="64274" cy="70953"/>
            </a:xfrm>
            <a:custGeom>
              <a:avLst/>
              <a:gdLst/>
              <a:ahLst/>
              <a:cxnLst/>
              <a:rect l="l" t="t" r="r" b="b"/>
              <a:pathLst>
                <a:path w="2377" h="2624" extrusionOk="0">
                  <a:moveTo>
                    <a:pt x="309" y="1"/>
                  </a:moveTo>
                  <a:lnTo>
                    <a:pt x="1" y="402"/>
                  </a:lnTo>
                  <a:lnTo>
                    <a:pt x="1" y="2192"/>
                  </a:lnTo>
                  <a:lnTo>
                    <a:pt x="309" y="2624"/>
                  </a:lnTo>
                  <a:lnTo>
                    <a:pt x="2192" y="2624"/>
                  </a:lnTo>
                  <a:cubicBezTo>
                    <a:pt x="2315" y="2624"/>
                    <a:pt x="2377" y="2531"/>
                    <a:pt x="2377" y="2439"/>
                  </a:cubicBezTo>
                  <a:lnTo>
                    <a:pt x="2377" y="217"/>
                  </a:lnTo>
                  <a:cubicBezTo>
                    <a:pt x="2377" y="93"/>
                    <a:pt x="2315" y="1"/>
                    <a:pt x="2192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724;p72"/>
            <p:cNvSpPr/>
            <p:nvPr/>
          </p:nvSpPr>
          <p:spPr>
            <a:xfrm>
              <a:off x="1769806" y="1732216"/>
              <a:ext cx="38424" cy="70115"/>
            </a:xfrm>
            <a:custGeom>
              <a:avLst/>
              <a:gdLst/>
              <a:ahLst/>
              <a:cxnLst/>
              <a:rect l="l" t="t" r="r" b="b"/>
              <a:pathLst>
                <a:path w="1421" h="2593" extrusionOk="0">
                  <a:moveTo>
                    <a:pt x="217" y="1"/>
                  </a:moveTo>
                  <a:cubicBezTo>
                    <a:pt x="93" y="1"/>
                    <a:pt x="1" y="62"/>
                    <a:pt x="1" y="186"/>
                  </a:cubicBezTo>
                  <a:lnTo>
                    <a:pt x="31" y="186"/>
                  </a:lnTo>
                  <a:lnTo>
                    <a:pt x="31" y="2408"/>
                  </a:lnTo>
                  <a:cubicBezTo>
                    <a:pt x="31" y="2500"/>
                    <a:pt x="124" y="2593"/>
                    <a:pt x="217" y="2593"/>
                  </a:cubicBezTo>
                  <a:lnTo>
                    <a:pt x="1420" y="2593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725;p72"/>
            <p:cNvSpPr/>
            <p:nvPr/>
          </p:nvSpPr>
          <p:spPr>
            <a:xfrm>
              <a:off x="1763127" y="1653773"/>
              <a:ext cx="102671" cy="11708"/>
            </a:xfrm>
            <a:custGeom>
              <a:avLst/>
              <a:gdLst/>
              <a:ahLst/>
              <a:cxnLst/>
              <a:rect l="l" t="t" r="r" b="b"/>
              <a:pathLst>
                <a:path w="3797" h="433" extrusionOk="0">
                  <a:moveTo>
                    <a:pt x="217" y="1"/>
                  </a:moveTo>
                  <a:cubicBezTo>
                    <a:pt x="93" y="1"/>
                    <a:pt x="1" y="93"/>
                    <a:pt x="31" y="217"/>
                  </a:cubicBezTo>
                  <a:cubicBezTo>
                    <a:pt x="31" y="340"/>
                    <a:pt x="93" y="433"/>
                    <a:pt x="217" y="433"/>
                  </a:cubicBezTo>
                  <a:lnTo>
                    <a:pt x="3581" y="433"/>
                  </a:lnTo>
                  <a:cubicBezTo>
                    <a:pt x="3704" y="433"/>
                    <a:pt x="3797" y="340"/>
                    <a:pt x="3797" y="217"/>
                  </a:cubicBezTo>
                  <a:cubicBezTo>
                    <a:pt x="3797" y="93"/>
                    <a:pt x="3704" y="1"/>
                    <a:pt x="35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726;p72"/>
            <p:cNvSpPr/>
            <p:nvPr/>
          </p:nvSpPr>
          <p:spPr>
            <a:xfrm>
              <a:off x="1763127" y="1677136"/>
              <a:ext cx="102671" cy="10870"/>
            </a:xfrm>
            <a:custGeom>
              <a:avLst/>
              <a:gdLst/>
              <a:ahLst/>
              <a:cxnLst/>
              <a:rect l="l" t="t" r="r" b="b"/>
              <a:pathLst>
                <a:path w="3797" h="402" extrusionOk="0">
                  <a:moveTo>
                    <a:pt x="217" y="1"/>
                  </a:moveTo>
                  <a:cubicBezTo>
                    <a:pt x="93" y="1"/>
                    <a:pt x="31" y="93"/>
                    <a:pt x="31" y="186"/>
                  </a:cubicBezTo>
                  <a:cubicBezTo>
                    <a:pt x="1" y="309"/>
                    <a:pt x="93" y="402"/>
                    <a:pt x="217" y="402"/>
                  </a:cubicBezTo>
                  <a:lnTo>
                    <a:pt x="3581" y="402"/>
                  </a:lnTo>
                  <a:cubicBezTo>
                    <a:pt x="3704" y="402"/>
                    <a:pt x="3797" y="309"/>
                    <a:pt x="3797" y="186"/>
                  </a:cubicBezTo>
                  <a:cubicBezTo>
                    <a:pt x="3797" y="93"/>
                    <a:pt x="3704" y="1"/>
                    <a:pt x="35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727;p72"/>
            <p:cNvSpPr/>
            <p:nvPr/>
          </p:nvSpPr>
          <p:spPr>
            <a:xfrm>
              <a:off x="1761451" y="1699687"/>
              <a:ext cx="106024" cy="10870"/>
            </a:xfrm>
            <a:custGeom>
              <a:avLst/>
              <a:gdLst/>
              <a:ahLst/>
              <a:cxnLst/>
              <a:rect l="l" t="t" r="r" b="b"/>
              <a:pathLst>
                <a:path w="3921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lnTo>
                    <a:pt x="3643" y="401"/>
                  </a:lnTo>
                  <a:cubicBezTo>
                    <a:pt x="3920" y="401"/>
                    <a:pt x="3920" y="0"/>
                    <a:pt x="36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8017917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555776" y="2672155"/>
            <a:ext cx="5328592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3600" dirty="0">
                <a:latin typeface="Angsana New" pitchFamily="18" charset="-34"/>
                <a:cs typeface="Angsana New" pitchFamily="18" charset="-34"/>
              </a:rPr>
              <a:t>บริการส่งเสริมป้องกันสุขภาพช่องปากตามกลุ่มเป้าหมาย</a:t>
            </a:r>
            <a:endParaRPr sz="3600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043191" y="2247344"/>
            <a:ext cx="1384732" cy="155245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10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4229572" y="3787631"/>
            <a:ext cx="134524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  <a:endParaRPr lang="th-TH" sz="4800" b="1" dirty="0">
              <a:solidFill>
                <a:srgbClr val="FF0000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1" name="Google Shape;4324;p72"/>
          <p:cNvGrpSpPr/>
          <p:nvPr/>
        </p:nvGrpSpPr>
        <p:grpSpPr>
          <a:xfrm>
            <a:off x="1391308" y="2739249"/>
            <a:ext cx="688499" cy="461171"/>
            <a:chOff x="3163421" y="4047949"/>
            <a:chExt cx="375559" cy="249552"/>
          </a:xfrm>
        </p:grpSpPr>
        <p:sp>
          <p:nvSpPr>
            <p:cNvPr id="32" name="Google Shape;4325;p72"/>
            <p:cNvSpPr/>
            <p:nvPr/>
          </p:nvSpPr>
          <p:spPr>
            <a:xfrm>
              <a:off x="3163421" y="4047949"/>
              <a:ext cx="375559" cy="107673"/>
            </a:xfrm>
            <a:custGeom>
              <a:avLst/>
              <a:gdLst/>
              <a:ahLst/>
              <a:cxnLst/>
              <a:rect l="l" t="t" r="r" b="b"/>
              <a:pathLst>
                <a:path w="13889" h="3982" extrusionOk="0">
                  <a:moveTo>
                    <a:pt x="1606" y="1"/>
                  </a:moveTo>
                  <a:cubicBezTo>
                    <a:pt x="711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65" y="3118"/>
                  </a:lnTo>
                  <a:lnTo>
                    <a:pt x="5649" y="3982"/>
                  </a:lnTo>
                  <a:lnTo>
                    <a:pt x="6976" y="3797"/>
                  </a:lnTo>
                  <a:lnTo>
                    <a:pt x="8025" y="3982"/>
                  </a:lnTo>
                  <a:lnTo>
                    <a:pt x="13179" y="3118"/>
                  </a:lnTo>
                  <a:lnTo>
                    <a:pt x="13395" y="3118"/>
                  </a:lnTo>
                  <a:cubicBezTo>
                    <a:pt x="13673" y="3118"/>
                    <a:pt x="13889" y="2902"/>
                    <a:pt x="13889" y="2624"/>
                  </a:cubicBezTo>
                  <a:lnTo>
                    <a:pt x="13858" y="1698"/>
                  </a:lnTo>
                  <a:cubicBezTo>
                    <a:pt x="13858" y="741"/>
                    <a:pt x="13086" y="1"/>
                    <a:pt x="12160" y="1"/>
                  </a:cubicBezTo>
                  <a:lnTo>
                    <a:pt x="8241" y="1"/>
                  </a:lnTo>
                  <a:cubicBezTo>
                    <a:pt x="7747" y="1"/>
                    <a:pt x="7253" y="217"/>
                    <a:pt x="6914" y="649"/>
                  </a:cubicBezTo>
                  <a:cubicBezTo>
                    <a:pt x="6605" y="247"/>
                    <a:pt x="6142" y="1"/>
                    <a:pt x="5649" y="1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26;p72"/>
            <p:cNvSpPr/>
            <p:nvPr/>
          </p:nvSpPr>
          <p:spPr>
            <a:xfrm>
              <a:off x="3163421" y="4047949"/>
              <a:ext cx="74306" cy="87664"/>
            </a:xfrm>
            <a:custGeom>
              <a:avLst/>
              <a:gdLst/>
              <a:ahLst/>
              <a:cxnLst/>
              <a:rect l="l" t="t" r="r" b="b"/>
              <a:pathLst>
                <a:path w="2748" h="3242" extrusionOk="0">
                  <a:moveTo>
                    <a:pt x="1606" y="1"/>
                  </a:moveTo>
                  <a:cubicBezTo>
                    <a:pt x="742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96" y="3118"/>
                  </a:lnTo>
                  <a:lnTo>
                    <a:pt x="1667" y="3241"/>
                  </a:lnTo>
                  <a:cubicBezTo>
                    <a:pt x="1667" y="3241"/>
                    <a:pt x="1143" y="3056"/>
                    <a:pt x="1143" y="2624"/>
                  </a:cubicBezTo>
                  <a:lnTo>
                    <a:pt x="1143" y="1605"/>
                  </a:lnTo>
                  <a:cubicBezTo>
                    <a:pt x="1143" y="710"/>
                    <a:pt x="1853" y="1"/>
                    <a:pt x="2748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327;p72"/>
            <p:cNvSpPr/>
            <p:nvPr/>
          </p:nvSpPr>
          <p:spPr>
            <a:xfrm>
              <a:off x="3185134" y="4091564"/>
              <a:ext cx="332998" cy="74090"/>
            </a:xfrm>
            <a:custGeom>
              <a:avLst/>
              <a:gdLst/>
              <a:ahLst/>
              <a:cxnLst/>
              <a:rect l="l" t="t" r="r" b="b"/>
              <a:pathLst>
                <a:path w="12315" h="2740" extrusionOk="0">
                  <a:moveTo>
                    <a:pt x="5112" y="0"/>
                  </a:moveTo>
                  <a:cubicBezTo>
                    <a:pt x="4792" y="0"/>
                    <a:pt x="4475" y="193"/>
                    <a:pt x="4383" y="579"/>
                  </a:cubicBezTo>
                  <a:lnTo>
                    <a:pt x="4074" y="2214"/>
                  </a:lnTo>
                  <a:cubicBezTo>
                    <a:pt x="4074" y="2091"/>
                    <a:pt x="4074" y="2214"/>
                    <a:pt x="3827" y="795"/>
                  </a:cubicBezTo>
                  <a:cubicBezTo>
                    <a:pt x="3781" y="455"/>
                    <a:pt x="3511" y="286"/>
                    <a:pt x="3237" y="286"/>
                  </a:cubicBezTo>
                  <a:cubicBezTo>
                    <a:pt x="2963" y="286"/>
                    <a:pt x="2685" y="455"/>
                    <a:pt x="2623" y="795"/>
                  </a:cubicBezTo>
                  <a:lnTo>
                    <a:pt x="2438" y="1906"/>
                  </a:lnTo>
                  <a:cubicBezTo>
                    <a:pt x="2438" y="1813"/>
                    <a:pt x="2438" y="1906"/>
                    <a:pt x="2222" y="733"/>
                  </a:cubicBezTo>
                  <a:cubicBezTo>
                    <a:pt x="2176" y="440"/>
                    <a:pt x="1945" y="293"/>
                    <a:pt x="1713" y="293"/>
                  </a:cubicBezTo>
                  <a:cubicBezTo>
                    <a:pt x="1482" y="293"/>
                    <a:pt x="1250" y="440"/>
                    <a:pt x="1204" y="733"/>
                  </a:cubicBezTo>
                  <a:lnTo>
                    <a:pt x="1019" y="1690"/>
                  </a:lnTo>
                  <a:cubicBezTo>
                    <a:pt x="1019" y="1690"/>
                    <a:pt x="988" y="1505"/>
                    <a:pt x="864" y="887"/>
                  </a:cubicBezTo>
                  <a:cubicBezTo>
                    <a:pt x="803" y="702"/>
                    <a:pt x="656" y="610"/>
                    <a:pt x="509" y="610"/>
                  </a:cubicBezTo>
                  <a:cubicBezTo>
                    <a:pt x="363" y="610"/>
                    <a:pt x="216" y="702"/>
                    <a:pt x="155" y="887"/>
                  </a:cubicBezTo>
                  <a:lnTo>
                    <a:pt x="31" y="1659"/>
                  </a:lnTo>
                  <a:cubicBezTo>
                    <a:pt x="0" y="1813"/>
                    <a:pt x="93" y="1937"/>
                    <a:pt x="247" y="1937"/>
                  </a:cubicBezTo>
                  <a:lnTo>
                    <a:pt x="803" y="1937"/>
                  </a:lnTo>
                  <a:cubicBezTo>
                    <a:pt x="895" y="1937"/>
                    <a:pt x="988" y="1844"/>
                    <a:pt x="1019" y="1752"/>
                  </a:cubicBezTo>
                  <a:lnTo>
                    <a:pt x="1019" y="1844"/>
                  </a:lnTo>
                  <a:cubicBezTo>
                    <a:pt x="988" y="2029"/>
                    <a:pt x="1142" y="2214"/>
                    <a:pt x="1358" y="2214"/>
                  </a:cubicBezTo>
                  <a:lnTo>
                    <a:pt x="2130" y="2214"/>
                  </a:lnTo>
                  <a:cubicBezTo>
                    <a:pt x="2237" y="2214"/>
                    <a:pt x="2368" y="2144"/>
                    <a:pt x="2420" y="2045"/>
                  </a:cubicBezTo>
                  <a:lnTo>
                    <a:pt x="2420" y="2045"/>
                  </a:lnTo>
                  <a:lnTo>
                    <a:pt x="2407" y="2122"/>
                  </a:lnTo>
                  <a:cubicBezTo>
                    <a:pt x="2346" y="2369"/>
                    <a:pt x="2531" y="2585"/>
                    <a:pt x="2778" y="2585"/>
                  </a:cubicBezTo>
                  <a:lnTo>
                    <a:pt x="3704" y="2585"/>
                  </a:lnTo>
                  <a:cubicBezTo>
                    <a:pt x="3889" y="2585"/>
                    <a:pt x="4043" y="2461"/>
                    <a:pt x="4074" y="2307"/>
                  </a:cubicBezTo>
                  <a:cubicBezTo>
                    <a:pt x="4074" y="2276"/>
                    <a:pt x="4074" y="2276"/>
                    <a:pt x="4074" y="2245"/>
                  </a:cubicBezTo>
                  <a:cubicBezTo>
                    <a:pt x="4074" y="2523"/>
                    <a:pt x="4290" y="2739"/>
                    <a:pt x="4568" y="2739"/>
                  </a:cubicBezTo>
                  <a:lnTo>
                    <a:pt x="5679" y="2739"/>
                  </a:lnTo>
                  <a:cubicBezTo>
                    <a:pt x="5926" y="2739"/>
                    <a:pt x="6142" y="2554"/>
                    <a:pt x="6142" y="2307"/>
                  </a:cubicBezTo>
                  <a:cubicBezTo>
                    <a:pt x="6173" y="2338"/>
                    <a:pt x="6173" y="2369"/>
                    <a:pt x="6173" y="2430"/>
                  </a:cubicBezTo>
                  <a:cubicBezTo>
                    <a:pt x="6265" y="2616"/>
                    <a:pt x="6419" y="2739"/>
                    <a:pt x="6636" y="2739"/>
                  </a:cubicBezTo>
                  <a:lnTo>
                    <a:pt x="7747" y="2739"/>
                  </a:lnTo>
                  <a:cubicBezTo>
                    <a:pt x="8024" y="2739"/>
                    <a:pt x="8240" y="2523"/>
                    <a:pt x="8240" y="2245"/>
                  </a:cubicBezTo>
                  <a:cubicBezTo>
                    <a:pt x="8271" y="2430"/>
                    <a:pt x="8426" y="2554"/>
                    <a:pt x="8611" y="2554"/>
                  </a:cubicBezTo>
                  <a:lnTo>
                    <a:pt x="9506" y="2554"/>
                  </a:lnTo>
                  <a:cubicBezTo>
                    <a:pt x="9753" y="2554"/>
                    <a:pt x="9969" y="2338"/>
                    <a:pt x="9907" y="2091"/>
                  </a:cubicBezTo>
                  <a:lnTo>
                    <a:pt x="9876" y="1968"/>
                  </a:lnTo>
                  <a:lnTo>
                    <a:pt x="9876" y="1968"/>
                  </a:lnTo>
                  <a:cubicBezTo>
                    <a:pt x="9907" y="2091"/>
                    <a:pt x="10061" y="2184"/>
                    <a:pt x="10185" y="2214"/>
                  </a:cubicBezTo>
                  <a:lnTo>
                    <a:pt x="10956" y="2214"/>
                  </a:lnTo>
                  <a:cubicBezTo>
                    <a:pt x="11172" y="2184"/>
                    <a:pt x="11327" y="2029"/>
                    <a:pt x="11296" y="1813"/>
                  </a:cubicBezTo>
                  <a:lnTo>
                    <a:pt x="11296" y="1752"/>
                  </a:lnTo>
                  <a:cubicBezTo>
                    <a:pt x="11327" y="1844"/>
                    <a:pt x="11419" y="1906"/>
                    <a:pt x="11512" y="1937"/>
                  </a:cubicBezTo>
                  <a:lnTo>
                    <a:pt x="12067" y="1937"/>
                  </a:lnTo>
                  <a:cubicBezTo>
                    <a:pt x="12222" y="1937"/>
                    <a:pt x="12314" y="1782"/>
                    <a:pt x="12283" y="1659"/>
                  </a:cubicBezTo>
                  <a:lnTo>
                    <a:pt x="12160" y="857"/>
                  </a:lnTo>
                  <a:cubicBezTo>
                    <a:pt x="12098" y="687"/>
                    <a:pt x="11944" y="602"/>
                    <a:pt x="11789" y="602"/>
                  </a:cubicBezTo>
                  <a:cubicBezTo>
                    <a:pt x="11635" y="602"/>
                    <a:pt x="11481" y="687"/>
                    <a:pt x="11419" y="857"/>
                  </a:cubicBezTo>
                  <a:cubicBezTo>
                    <a:pt x="11265" y="1721"/>
                    <a:pt x="11265" y="1659"/>
                    <a:pt x="11265" y="1690"/>
                  </a:cubicBezTo>
                  <a:lnTo>
                    <a:pt x="11110" y="702"/>
                  </a:lnTo>
                  <a:cubicBezTo>
                    <a:pt x="11049" y="424"/>
                    <a:pt x="10817" y="286"/>
                    <a:pt x="10586" y="286"/>
                  </a:cubicBezTo>
                  <a:cubicBezTo>
                    <a:pt x="10354" y="286"/>
                    <a:pt x="10123" y="424"/>
                    <a:pt x="10061" y="702"/>
                  </a:cubicBezTo>
                  <a:lnTo>
                    <a:pt x="9876" y="1844"/>
                  </a:lnTo>
                  <a:cubicBezTo>
                    <a:pt x="9876" y="1844"/>
                    <a:pt x="9876" y="1906"/>
                    <a:pt x="9876" y="1937"/>
                  </a:cubicBezTo>
                  <a:lnTo>
                    <a:pt x="9691" y="795"/>
                  </a:lnTo>
                  <a:cubicBezTo>
                    <a:pt x="9629" y="440"/>
                    <a:pt x="9351" y="262"/>
                    <a:pt x="9074" y="262"/>
                  </a:cubicBezTo>
                  <a:cubicBezTo>
                    <a:pt x="8796" y="262"/>
                    <a:pt x="8518" y="440"/>
                    <a:pt x="8456" y="795"/>
                  </a:cubicBezTo>
                  <a:lnTo>
                    <a:pt x="8240" y="2122"/>
                  </a:lnTo>
                  <a:lnTo>
                    <a:pt x="7932" y="579"/>
                  </a:lnTo>
                  <a:cubicBezTo>
                    <a:pt x="7824" y="193"/>
                    <a:pt x="7500" y="0"/>
                    <a:pt x="7179" y="0"/>
                  </a:cubicBezTo>
                  <a:cubicBezTo>
                    <a:pt x="6859" y="0"/>
                    <a:pt x="6543" y="193"/>
                    <a:pt x="6450" y="579"/>
                  </a:cubicBezTo>
                  <a:lnTo>
                    <a:pt x="6142" y="2184"/>
                  </a:lnTo>
                  <a:lnTo>
                    <a:pt x="5864" y="579"/>
                  </a:lnTo>
                  <a:cubicBezTo>
                    <a:pt x="5756" y="193"/>
                    <a:pt x="5432" y="0"/>
                    <a:pt x="5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328;p72"/>
            <p:cNvSpPr/>
            <p:nvPr/>
          </p:nvSpPr>
          <p:spPr>
            <a:xfrm>
              <a:off x="3185134" y="4107004"/>
              <a:ext cx="24228" cy="36937"/>
            </a:xfrm>
            <a:custGeom>
              <a:avLst/>
              <a:gdLst/>
              <a:ahLst/>
              <a:cxnLst/>
              <a:rect l="l" t="t" r="r" b="b"/>
              <a:pathLst>
                <a:path w="896" h="1366" extrusionOk="0">
                  <a:moveTo>
                    <a:pt x="525" y="0"/>
                  </a:moveTo>
                  <a:cubicBezTo>
                    <a:pt x="371" y="0"/>
                    <a:pt x="216" y="85"/>
                    <a:pt x="155" y="255"/>
                  </a:cubicBezTo>
                  <a:lnTo>
                    <a:pt x="31" y="1088"/>
                  </a:lnTo>
                  <a:cubicBezTo>
                    <a:pt x="0" y="1242"/>
                    <a:pt x="93" y="1366"/>
                    <a:pt x="247" y="1366"/>
                  </a:cubicBezTo>
                  <a:lnTo>
                    <a:pt x="309" y="1366"/>
                  </a:lnTo>
                  <a:lnTo>
                    <a:pt x="432" y="563"/>
                  </a:lnTo>
                  <a:cubicBezTo>
                    <a:pt x="463" y="409"/>
                    <a:pt x="617" y="255"/>
                    <a:pt x="803" y="255"/>
                  </a:cubicBezTo>
                  <a:lnTo>
                    <a:pt x="895" y="255"/>
                  </a:lnTo>
                  <a:cubicBezTo>
                    <a:pt x="833" y="85"/>
                    <a:pt x="679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329;p72"/>
            <p:cNvSpPr/>
            <p:nvPr/>
          </p:nvSpPr>
          <p:spPr>
            <a:xfrm>
              <a:off x="3211822" y="4098892"/>
              <a:ext cx="32583" cy="52566"/>
            </a:xfrm>
            <a:custGeom>
              <a:avLst/>
              <a:gdLst/>
              <a:ahLst/>
              <a:cxnLst/>
              <a:rect l="l" t="t" r="r" b="b"/>
              <a:pathLst>
                <a:path w="1205" h="1944" extrusionOk="0">
                  <a:moveTo>
                    <a:pt x="735" y="1"/>
                  </a:moveTo>
                  <a:cubicBezTo>
                    <a:pt x="500" y="1"/>
                    <a:pt x="269" y="152"/>
                    <a:pt x="217" y="431"/>
                  </a:cubicBezTo>
                  <a:lnTo>
                    <a:pt x="32" y="1542"/>
                  </a:lnTo>
                  <a:cubicBezTo>
                    <a:pt x="1" y="1758"/>
                    <a:pt x="155" y="1943"/>
                    <a:pt x="340" y="1943"/>
                  </a:cubicBezTo>
                  <a:lnTo>
                    <a:pt x="587" y="1943"/>
                  </a:lnTo>
                  <a:cubicBezTo>
                    <a:pt x="587" y="1851"/>
                    <a:pt x="587" y="1882"/>
                    <a:pt x="772" y="709"/>
                  </a:cubicBezTo>
                  <a:cubicBezTo>
                    <a:pt x="803" y="493"/>
                    <a:pt x="988" y="339"/>
                    <a:pt x="1204" y="277"/>
                  </a:cubicBezTo>
                  <a:cubicBezTo>
                    <a:pt x="1097" y="89"/>
                    <a:pt x="915" y="1"/>
                    <a:pt x="735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330;p72"/>
            <p:cNvSpPr/>
            <p:nvPr/>
          </p:nvSpPr>
          <p:spPr>
            <a:xfrm>
              <a:off x="3248543" y="4098865"/>
              <a:ext cx="38424" cy="62598"/>
            </a:xfrm>
            <a:custGeom>
              <a:avLst/>
              <a:gdLst/>
              <a:ahLst/>
              <a:cxnLst/>
              <a:rect l="l" t="t" r="r" b="b"/>
              <a:pathLst>
                <a:path w="1421" h="2315" extrusionOk="0">
                  <a:moveTo>
                    <a:pt x="896" y="0"/>
                  </a:moveTo>
                  <a:cubicBezTo>
                    <a:pt x="587" y="0"/>
                    <a:pt x="340" y="216"/>
                    <a:pt x="278" y="525"/>
                  </a:cubicBezTo>
                  <a:cubicBezTo>
                    <a:pt x="248" y="679"/>
                    <a:pt x="93" y="1667"/>
                    <a:pt x="62" y="1852"/>
                  </a:cubicBezTo>
                  <a:cubicBezTo>
                    <a:pt x="1" y="2099"/>
                    <a:pt x="186" y="2315"/>
                    <a:pt x="433" y="2315"/>
                  </a:cubicBezTo>
                  <a:lnTo>
                    <a:pt x="618" y="2315"/>
                  </a:lnTo>
                  <a:cubicBezTo>
                    <a:pt x="587" y="2160"/>
                    <a:pt x="618" y="2160"/>
                    <a:pt x="834" y="803"/>
                  </a:cubicBezTo>
                  <a:cubicBezTo>
                    <a:pt x="896" y="525"/>
                    <a:pt x="1143" y="309"/>
                    <a:pt x="1420" y="278"/>
                  </a:cubicBezTo>
                  <a:cubicBezTo>
                    <a:pt x="1297" y="124"/>
                    <a:pt x="1112" y="0"/>
                    <a:pt x="89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331;p72"/>
            <p:cNvSpPr/>
            <p:nvPr/>
          </p:nvSpPr>
          <p:spPr>
            <a:xfrm>
              <a:off x="3295268" y="4089671"/>
              <a:ext cx="45103" cy="75982"/>
            </a:xfrm>
            <a:custGeom>
              <a:avLst/>
              <a:gdLst/>
              <a:ahLst/>
              <a:cxnLst/>
              <a:rect l="l" t="t" r="r" b="b"/>
              <a:pathLst>
                <a:path w="1668" h="2810" extrusionOk="0">
                  <a:moveTo>
                    <a:pt x="1081" y="1"/>
                  </a:moveTo>
                  <a:cubicBezTo>
                    <a:pt x="711" y="1"/>
                    <a:pt x="402" y="278"/>
                    <a:pt x="310" y="618"/>
                  </a:cubicBezTo>
                  <a:lnTo>
                    <a:pt x="32" y="2254"/>
                  </a:lnTo>
                  <a:cubicBezTo>
                    <a:pt x="1" y="2562"/>
                    <a:pt x="217" y="2809"/>
                    <a:pt x="526" y="2809"/>
                  </a:cubicBezTo>
                  <a:lnTo>
                    <a:pt x="649" y="2809"/>
                  </a:lnTo>
                  <a:cubicBezTo>
                    <a:pt x="526" y="2593"/>
                    <a:pt x="649" y="2531"/>
                    <a:pt x="865" y="896"/>
                  </a:cubicBezTo>
                  <a:lnTo>
                    <a:pt x="896" y="927"/>
                  </a:lnTo>
                  <a:cubicBezTo>
                    <a:pt x="958" y="525"/>
                    <a:pt x="1266" y="278"/>
                    <a:pt x="1668" y="278"/>
                  </a:cubicBezTo>
                  <a:cubicBezTo>
                    <a:pt x="1513" y="93"/>
                    <a:pt x="1297" y="1"/>
                    <a:pt x="1081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332;p72"/>
            <p:cNvSpPr/>
            <p:nvPr/>
          </p:nvSpPr>
          <p:spPr>
            <a:xfrm>
              <a:off x="3350348" y="4090185"/>
              <a:ext cx="45103" cy="75469"/>
            </a:xfrm>
            <a:custGeom>
              <a:avLst/>
              <a:gdLst/>
              <a:ahLst/>
              <a:cxnLst/>
              <a:rect l="l" t="t" r="r" b="b"/>
              <a:pathLst>
                <a:path w="1668" h="2791" extrusionOk="0">
                  <a:moveTo>
                    <a:pt x="1093" y="1"/>
                  </a:moveTo>
                  <a:cubicBezTo>
                    <a:pt x="753" y="1"/>
                    <a:pt x="417" y="217"/>
                    <a:pt x="340" y="599"/>
                  </a:cubicBezTo>
                  <a:lnTo>
                    <a:pt x="63" y="2235"/>
                  </a:lnTo>
                  <a:cubicBezTo>
                    <a:pt x="1" y="2543"/>
                    <a:pt x="217" y="2790"/>
                    <a:pt x="526" y="2790"/>
                  </a:cubicBezTo>
                  <a:lnTo>
                    <a:pt x="649" y="2790"/>
                  </a:lnTo>
                  <a:cubicBezTo>
                    <a:pt x="618" y="2698"/>
                    <a:pt x="587" y="2605"/>
                    <a:pt x="618" y="2512"/>
                  </a:cubicBezTo>
                  <a:lnTo>
                    <a:pt x="896" y="908"/>
                  </a:lnTo>
                  <a:cubicBezTo>
                    <a:pt x="958" y="537"/>
                    <a:pt x="1266" y="259"/>
                    <a:pt x="1637" y="259"/>
                  </a:cubicBezTo>
                  <a:lnTo>
                    <a:pt x="1667" y="259"/>
                  </a:lnTo>
                  <a:cubicBezTo>
                    <a:pt x="1514" y="83"/>
                    <a:pt x="1303" y="1"/>
                    <a:pt x="109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333;p72"/>
            <p:cNvSpPr/>
            <p:nvPr/>
          </p:nvSpPr>
          <p:spPr>
            <a:xfrm>
              <a:off x="3406267" y="4098973"/>
              <a:ext cx="38424" cy="62489"/>
            </a:xfrm>
            <a:custGeom>
              <a:avLst/>
              <a:gdLst/>
              <a:ahLst/>
              <a:cxnLst/>
              <a:rect l="l" t="t" r="r" b="b"/>
              <a:pathLst>
                <a:path w="1421" h="2311" extrusionOk="0">
                  <a:moveTo>
                    <a:pt x="907" y="1"/>
                  </a:moveTo>
                  <a:cubicBezTo>
                    <a:pt x="619" y="1"/>
                    <a:pt x="334" y="189"/>
                    <a:pt x="278" y="521"/>
                  </a:cubicBezTo>
                  <a:lnTo>
                    <a:pt x="62" y="1848"/>
                  </a:lnTo>
                  <a:cubicBezTo>
                    <a:pt x="1" y="2095"/>
                    <a:pt x="186" y="2311"/>
                    <a:pt x="433" y="2311"/>
                  </a:cubicBezTo>
                  <a:lnTo>
                    <a:pt x="649" y="2311"/>
                  </a:lnTo>
                  <a:cubicBezTo>
                    <a:pt x="587" y="2156"/>
                    <a:pt x="649" y="2156"/>
                    <a:pt x="865" y="799"/>
                  </a:cubicBezTo>
                  <a:lnTo>
                    <a:pt x="834" y="799"/>
                  </a:lnTo>
                  <a:cubicBezTo>
                    <a:pt x="896" y="521"/>
                    <a:pt x="1143" y="305"/>
                    <a:pt x="1420" y="274"/>
                  </a:cubicBezTo>
                  <a:cubicBezTo>
                    <a:pt x="1296" y="87"/>
                    <a:pt x="1101" y="1"/>
                    <a:pt x="9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334;p72"/>
            <p:cNvSpPr/>
            <p:nvPr/>
          </p:nvSpPr>
          <p:spPr>
            <a:xfrm>
              <a:off x="3451343" y="4098865"/>
              <a:ext cx="32556" cy="52593"/>
            </a:xfrm>
            <a:custGeom>
              <a:avLst/>
              <a:gdLst/>
              <a:ahLst/>
              <a:cxnLst/>
              <a:rect l="l" t="t" r="r" b="b"/>
              <a:pathLst>
                <a:path w="1204" h="1945" extrusionOk="0">
                  <a:moveTo>
                    <a:pt x="741" y="0"/>
                  </a:moveTo>
                  <a:cubicBezTo>
                    <a:pt x="494" y="0"/>
                    <a:pt x="278" y="185"/>
                    <a:pt x="247" y="432"/>
                  </a:cubicBezTo>
                  <a:lnTo>
                    <a:pt x="31" y="1543"/>
                  </a:lnTo>
                  <a:cubicBezTo>
                    <a:pt x="0" y="1759"/>
                    <a:pt x="154" y="1944"/>
                    <a:pt x="371" y="1944"/>
                  </a:cubicBezTo>
                  <a:lnTo>
                    <a:pt x="587" y="1944"/>
                  </a:lnTo>
                  <a:cubicBezTo>
                    <a:pt x="587" y="1914"/>
                    <a:pt x="587" y="1883"/>
                    <a:pt x="587" y="1821"/>
                  </a:cubicBezTo>
                  <a:lnTo>
                    <a:pt x="617" y="1852"/>
                  </a:lnTo>
                  <a:lnTo>
                    <a:pt x="803" y="710"/>
                  </a:lnTo>
                  <a:cubicBezTo>
                    <a:pt x="833" y="494"/>
                    <a:pt x="988" y="340"/>
                    <a:pt x="1204" y="278"/>
                  </a:cubicBezTo>
                  <a:cubicBezTo>
                    <a:pt x="1142" y="124"/>
                    <a:pt x="957" y="0"/>
                    <a:pt x="7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335;p72"/>
            <p:cNvSpPr/>
            <p:nvPr/>
          </p:nvSpPr>
          <p:spPr>
            <a:xfrm>
              <a:off x="3489712" y="4107004"/>
              <a:ext cx="24228" cy="36098"/>
            </a:xfrm>
            <a:custGeom>
              <a:avLst/>
              <a:gdLst/>
              <a:ahLst/>
              <a:cxnLst/>
              <a:rect l="l" t="t" r="r" b="b"/>
              <a:pathLst>
                <a:path w="896" h="1335" extrusionOk="0">
                  <a:moveTo>
                    <a:pt x="525" y="0"/>
                  </a:moveTo>
                  <a:cubicBezTo>
                    <a:pt x="371" y="0"/>
                    <a:pt x="217" y="85"/>
                    <a:pt x="155" y="255"/>
                  </a:cubicBezTo>
                  <a:lnTo>
                    <a:pt x="32" y="1057"/>
                  </a:lnTo>
                  <a:cubicBezTo>
                    <a:pt x="1" y="1211"/>
                    <a:pt x="124" y="1335"/>
                    <a:pt x="248" y="1335"/>
                  </a:cubicBezTo>
                  <a:lnTo>
                    <a:pt x="309" y="1335"/>
                  </a:lnTo>
                  <a:lnTo>
                    <a:pt x="433" y="563"/>
                  </a:lnTo>
                  <a:cubicBezTo>
                    <a:pt x="495" y="409"/>
                    <a:pt x="618" y="255"/>
                    <a:pt x="803" y="255"/>
                  </a:cubicBezTo>
                  <a:lnTo>
                    <a:pt x="896" y="255"/>
                  </a:lnTo>
                  <a:cubicBezTo>
                    <a:pt x="834" y="85"/>
                    <a:pt x="680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36;p72"/>
            <p:cNvSpPr/>
            <p:nvPr/>
          </p:nvSpPr>
          <p:spPr>
            <a:xfrm>
              <a:off x="3164259" y="4188151"/>
              <a:ext cx="374720" cy="109350"/>
            </a:xfrm>
            <a:custGeom>
              <a:avLst/>
              <a:gdLst/>
              <a:ahLst/>
              <a:cxnLst/>
              <a:rect l="l" t="t" r="r" b="b"/>
              <a:pathLst>
                <a:path w="13858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32" y="803"/>
                    <a:pt x="32" y="1081"/>
                  </a:cubicBezTo>
                  <a:lnTo>
                    <a:pt x="1" y="1081"/>
                  </a:ln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12253" y="4043"/>
                  </a:lnTo>
                  <a:cubicBezTo>
                    <a:pt x="13148" y="4043"/>
                    <a:pt x="13858" y="3333"/>
                    <a:pt x="13858" y="2438"/>
                  </a:cubicBezTo>
                  <a:lnTo>
                    <a:pt x="13858" y="1081"/>
                  </a:lnTo>
                  <a:cubicBezTo>
                    <a:pt x="13858" y="803"/>
                    <a:pt x="13642" y="587"/>
                    <a:pt x="13364" y="587"/>
                  </a:cubicBezTo>
                  <a:lnTo>
                    <a:pt x="12994" y="587"/>
                  </a:lnTo>
                  <a:lnTo>
                    <a:pt x="12037" y="62"/>
                  </a:lnTo>
                  <a:lnTo>
                    <a:pt x="10710" y="247"/>
                  </a:lnTo>
                  <a:lnTo>
                    <a:pt x="10648" y="340"/>
                  </a:lnTo>
                  <a:lnTo>
                    <a:pt x="10555" y="247"/>
                  </a:lnTo>
                  <a:lnTo>
                    <a:pt x="9012" y="463"/>
                  </a:lnTo>
                  <a:lnTo>
                    <a:pt x="8951" y="556"/>
                  </a:lnTo>
                  <a:lnTo>
                    <a:pt x="8889" y="494"/>
                  </a:lnTo>
                  <a:lnTo>
                    <a:pt x="6914" y="710"/>
                  </a:lnTo>
                  <a:lnTo>
                    <a:pt x="4969" y="432"/>
                  </a:lnTo>
                  <a:lnTo>
                    <a:pt x="4846" y="556"/>
                  </a:lnTo>
                  <a:lnTo>
                    <a:pt x="4846" y="432"/>
                  </a:lnTo>
                  <a:lnTo>
                    <a:pt x="3303" y="216"/>
                  </a:lnTo>
                  <a:lnTo>
                    <a:pt x="3179" y="340"/>
                  </a:lnTo>
                  <a:lnTo>
                    <a:pt x="3179" y="186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337;p72"/>
            <p:cNvSpPr/>
            <p:nvPr/>
          </p:nvSpPr>
          <p:spPr>
            <a:xfrm>
              <a:off x="3164259" y="4188151"/>
              <a:ext cx="76794" cy="109350"/>
            </a:xfrm>
            <a:custGeom>
              <a:avLst/>
              <a:gdLst/>
              <a:ahLst/>
              <a:cxnLst/>
              <a:rect l="l" t="t" r="r" b="b"/>
              <a:pathLst>
                <a:path w="2840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1" y="803"/>
                    <a:pt x="1" y="1081"/>
                  </a:cubicBez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2840" y="4043"/>
                  </a:lnTo>
                  <a:cubicBezTo>
                    <a:pt x="1914" y="4043"/>
                    <a:pt x="1143" y="3303"/>
                    <a:pt x="1112" y="2346"/>
                  </a:cubicBezTo>
                  <a:lnTo>
                    <a:pt x="1112" y="1081"/>
                  </a:lnTo>
                  <a:cubicBezTo>
                    <a:pt x="1112" y="803"/>
                    <a:pt x="1328" y="587"/>
                    <a:pt x="1605" y="587"/>
                  </a:cubicBezTo>
                  <a:lnTo>
                    <a:pt x="1822" y="0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338;p72"/>
            <p:cNvSpPr/>
            <p:nvPr/>
          </p:nvSpPr>
          <p:spPr>
            <a:xfrm>
              <a:off x="3185134" y="4178146"/>
              <a:ext cx="331321" cy="88259"/>
            </a:xfrm>
            <a:custGeom>
              <a:avLst/>
              <a:gdLst/>
              <a:ahLst/>
              <a:cxnLst/>
              <a:rect l="l" t="t" r="r" b="b"/>
              <a:pathLst>
                <a:path w="12253" h="3264" extrusionOk="0">
                  <a:moveTo>
                    <a:pt x="247" y="0"/>
                  </a:moveTo>
                  <a:cubicBezTo>
                    <a:pt x="93" y="0"/>
                    <a:pt x="0" y="123"/>
                    <a:pt x="0" y="278"/>
                  </a:cubicBezTo>
                  <a:lnTo>
                    <a:pt x="155" y="1049"/>
                  </a:lnTo>
                  <a:cubicBezTo>
                    <a:pt x="185" y="1204"/>
                    <a:pt x="309" y="1327"/>
                    <a:pt x="463" y="1358"/>
                  </a:cubicBezTo>
                  <a:cubicBezTo>
                    <a:pt x="479" y="1361"/>
                    <a:pt x="495" y="1362"/>
                    <a:pt x="511" y="1362"/>
                  </a:cubicBezTo>
                  <a:cubicBezTo>
                    <a:pt x="679" y="1362"/>
                    <a:pt x="836" y="1218"/>
                    <a:pt x="864" y="1049"/>
                  </a:cubicBezTo>
                  <a:lnTo>
                    <a:pt x="1019" y="370"/>
                  </a:lnTo>
                  <a:cubicBezTo>
                    <a:pt x="1050" y="772"/>
                    <a:pt x="1111" y="1173"/>
                    <a:pt x="1204" y="1574"/>
                  </a:cubicBezTo>
                  <a:cubicBezTo>
                    <a:pt x="1250" y="1867"/>
                    <a:pt x="1482" y="2014"/>
                    <a:pt x="1713" y="2014"/>
                  </a:cubicBezTo>
                  <a:cubicBezTo>
                    <a:pt x="1945" y="2014"/>
                    <a:pt x="2176" y="1867"/>
                    <a:pt x="2222" y="1574"/>
                  </a:cubicBezTo>
                  <a:lnTo>
                    <a:pt x="2377" y="710"/>
                  </a:lnTo>
                  <a:cubicBezTo>
                    <a:pt x="2377" y="802"/>
                    <a:pt x="2377" y="710"/>
                    <a:pt x="2623" y="2129"/>
                  </a:cubicBezTo>
                  <a:cubicBezTo>
                    <a:pt x="2685" y="2469"/>
                    <a:pt x="2963" y="2639"/>
                    <a:pt x="3241" y="2639"/>
                  </a:cubicBezTo>
                  <a:cubicBezTo>
                    <a:pt x="3518" y="2639"/>
                    <a:pt x="3796" y="2469"/>
                    <a:pt x="3858" y="2129"/>
                  </a:cubicBezTo>
                  <a:lnTo>
                    <a:pt x="4043" y="957"/>
                  </a:lnTo>
                  <a:cubicBezTo>
                    <a:pt x="4043" y="1049"/>
                    <a:pt x="4352" y="2685"/>
                    <a:pt x="4352" y="2685"/>
                  </a:cubicBezTo>
                  <a:cubicBezTo>
                    <a:pt x="4444" y="3071"/>
                    <a:pt x="4761" y="3264"/>
                    <a:pt x="5081" y="3264"/>
                  </a:cubicBezTo>
                  <a:cubicBezTo>
                    <a:pt x="5401" y="3264"/>
                    <a:pt x="5725" y="3071"/>
                    <a:pt x="5833" y="2685"/>
                  </a:cubicBezTo>
                  <a:lnTo>
                    <a:pt x="6142" y="1080"/>
                  </a:lnTo>
                  <a:lnTo>
                    <a:pt x="6419" y="2685"/>
                  </a:lnTo>
                  <a:cubicBezTo>
                    <a:pt x="6512" y="3071"/>
                    <a:pt x="6828" y="3264"/>
                    <a:pt x="7149" y="3264"/>
                  </a:cubicBezTo>
                  <a:cubicBezTo>
                    <a:pt x="7469" y="3264"/>
                    <a:pt x="7793" y="3071"/>
                    <a:pt x="7901" y="2685"/>
                  </a:cubicBezTo>
                  <a:cubicBezTo>
                    <a:pt x="7901" y="2685"/>
                    <a:pt x="8179" y="1018"/>
                    <a:pt x="8209" y="988"/>
                  </a:cubicBezTo>
                  <a:lnTo>
                    <a:pt x="8395" y="2129"/>
                  </a:lnTo>
                  <a:cubicBezTo>
                    <a:pt x="8456" y="2469"/>
                    <a:pt x="8734" y="2639"/>
                    <a:pt x="9012" y="2639"/>
                  </a:cubicBezTo>
                  <a:cubicBezTo>
                    <a:pt x="9290" y="2639"/>
                    <a:pt x="9567" y="2469"/>
                    <a:pt x="9629" y="2129"/>
                  </a:cubicBezTo>
                  <a:lnTo>
                    <a:pt x="9845" y="710"/>
                  </a:lnTo>
                  <a:lnTo>
                    <a:pt x="9999" y="1574"/>
                  </a:lnTo>
                  <a:cubicBezTo>
                    <a:pt x="10046" y="1867"/>
                    <a:pt x="10277" y="2014"/>
                    <a:pt x="10513" y="2014"/>
                  </a:cubicBezTo>
                  <a:cubicBezTo>
                    <a:pt x="10748" y="2014"/>
                    <a:pt x="10987" y="1867"/>
                    <a:pt x="11049" y="1574"/>
                  </a:cubicBezTo>
                  <a:cubicBezTo>
                    <a:pt x="11049" y="1574"/>
                    <a:pt x="11234" y="432"/>
                    <a:pt x="11234" y="401"/>
                  </a:cubicBezTo>
                  <a:lnTo>
                    <a:pt x="11357" y="1049"/>
                  </a:lnTo>
                  <a:cubicBezTo>
                    <a:pt x="11419" y="1234"/>
                    <a:pt x="11573" y="1327"/>
                    <a:pt x="11728" y="1327"/>
                  </a:cubicBezTo>
                  <a:cubicBezTo>
                    <a:pt x="11882" y="1327"/>
                    <a:pt x="12036" y="1234"/>
                    <a:pt x="12098" y="1049"/>
                  </a:cubicBezTo>
                  <a:lnTo>
                    <a:pt x="12222" y="278"/>
                  </a:lnTo>
                  <a:cubicBezTo>
                    <a:pt x="12252" y="123"/>
                    <a:pt x="12129" y="0"/>
                    <a:pt x="12005" y="0"/>
                  </a:cubicBezTo>
                  <a:lnTo>
                    <a:pt x="12036" y="31"/>
                  </a:lnTo>
                  <a:lnTo>
                    <a:pt x="11481" y="31"/>
                  </a:lnTo>
                  <a:cubicBezTo>
                    <a:pt x="11357" y="31"/>
                    <a:pt x="11234" y="154"/>
                    <a:pt x="11265" y="309"/>
                  </a:cubicBezTo>
                  <a:lnTo>
                    <a:pt x="11265" y="370"/>
                  </a:lnTo>
                  <a:cubicBezTo>
                    <a:pt x="11265" y="339"/>
                    <a:pt x="11234" y="309"/>
                    <a:pt x="11203" y="278"/>
                  </a:cubicBezTo>
                  <a:cubicBezTo>
                    <a:pt x="11141" y="154"/>
                    <a:pt x="11049" y="93"/>
                    <a:pt x="10925" y="93"/>
                  </a:cubicBezTo>
                  <a:lnTo>
                    <a:pt x="10154" y="93"/>
                  </a:lnTo>
                  <a:cubicBezTo>
                    <a:pt x="9938" y="93"/>
                    <a:pt x="9783" y="278"/>
                    <a:pt x="9814" y="494"/>
                  </a:cubicBezTo>
                  <a:cubicBezTo>
                    <a:pt x="9814" y="494"/>
                    <a:pt x="9876" y="679"/>
                    <a:pt x="9845" y="679"/>
                  </a:cubicBezTo>
                  <a:cubicBezTo>
                    <a:pt x="9814" y="494"/>
                    <a:pt x="9660" y="370"/>
                    <a:pt x="9475" y="370"/>
                  </a:cubicBezTo>
                  <a:lnTo>
                    <a:pt x="8549" y="370"/>
                  </a:lnTo>
                  <a:cubicBezTo>
                    <a:pt x="8535" y="369"/>
                    <a:pt x="8521" y="368"/>
                    <a:pt x="8507" y="368"/>
                  </a:cubicBezTo>
                  <a:cubicBezTo>
                    <a:pt x="8282" y="368"/>
                    <a:pt x="8120" y="601"/>
                    <a:pt x="8179" y="833"/>
                  </a:cubicBezTo>
                  <a:lnTo>
                    <a:pt x="8179" y="895"/>
                  </a:lnTo>
                  <a:cubicBezTo>
                    <a:pt x="8148" y="679"/>
                    <a:pt x="7932" y="525"/>
                    <a:pt x="7716" y="525"/>
                  </a:cubicBezTo>
                  <a:lnTo>
                    <a:pt x="6605" y="525"/>
                  </a:lnTo>
                  <a:cubicBezTo>
                    <a:pt x="6358" y="525"/>
                    <a:pt x="6142" y="710"/>
                    <a:pt x="6111" y="957"/>
                  </a:cubicBezTo>
                  <a:lnTo>
                    <a:pt x="6111" y="926"/>
                  </a:lnTo>
                  <a:cubicBezTo>
                    <a:pt x="6080" y="710"/>
                    <a:pt x="5895" y="525"/>
                    <a:pt x="5648" y="525"/>
                  </a:cubicBezTo>
                  <a:lnTo>
                    <a:pt x="4568" y="525"/>
                  </a:lnTo>
                  <a:cubicBezTo>
                    <a:pt x="4352" y="525"/>
                    <a:pt x="4167" y="648"/>
                    <a:pt x="4105" y="864"/>
                  </a:cubicBezTo>
                  <a:lnTo>
                    <a:pt x="4105" y="802"/>
                  </a:lnTo>
                  <a:cubicBezTo>
                    <a:pt x="4167" y="556"/>
                    <a:pt x="3981" y="339"/>
                    <a:pt x="3735" y="339"/>
                  </a:cubicBezTo>
                  <a:lnTo>
                    <a:pt x="2809" y="339"/>
                  </a:lnTo>
                  <a:cubicBezTo>
                    <a:pt x="2623" y="339"/>
                    <a:pt x="2469" y="463"/>
                    <a:pt x="2438" y="617"/>
                  </a:cubicBezTo>
                  <a:lnTo>
                    <a:pt x="2438" y="463"/>
                  </a:lnTo>
                  <a:cubicBezTo>
                    <a:pt x="2438" y="247"/>
                    <a:pt x="2253" y="93"/>
                    <a:pt x="2037" y="93"/>
                  </a:cubicBezTo>
                  <a:lnTo>
                    <a:pt x="1327" y="93"/>
                  </a:lnTo>
                  <a:cubicBezTo>
                    <a:pt x="1173" y="93"/>
                    <a:pt x="1050" y="185"/>
                    <a:pt x="1019" y="339"/>
                  </a:cubicBezTo>
                  <a:lnTo>
                    <a:pt x="1019" y="278"/>
                  </a:lnTo>
                  <a:cubicBezTo>
                    <a:pt x="1050" y="123"/>
                    <a:pt x="926" y="0"/>
                    <a:pt x="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339;p72"/>
            <p:cNvSpPr/>
            <p:nvPr/>
          </p:nvSpPr>
          <p:spPr>
            <a:xfrm>
              <a:off x="3489712" y="4178958"/>
              <a:ext cx="28419" cy="37099"/>
            </a:xfrm>
            <a:custGeom>
              <a:avLst/>
              <a:gdLst/>
              <a:ahLst/>
              <a:cxnLst/>
              <a:rect l="l" t="t" r="r" b="b"/>
              <a:pathLst>
                <a:path w="1051" h="1372" extrusionOk="0">
                  <a:moveTo>
                    <a:pt x="248" y="1"/>
                  </a:moveTo>
                  <a:cubicBezTo>
                    <a:pt x="93" y="1"/>
                    <a:pt x="1" y="124"/>
                    <a:pt x="1" y="279"/>
                  </a:cubicBezTo>
                  <a:lnTo>
                    <a:pt x="155" y="1081"/>
                  </a:lnTo>
                  <a:cubicBezTo>
                    <a:pt x="202" y="1244"/>
                    <a:pt x="371" y="1372"/>
                    <a:pt x="544" y="1372"/>
                  </a:cubicBezTo>
                  <a:cubicBezTo>
                    <a:pt x="601" y="1372"/>
                    <a:pt x="658" y="1358"/>
                    <a:pt x="711" y="1328"/>
                  </a:cubicBezTo>
                  <a:lnTo>
                    <a:pt x="556" y="556"/>
                  </a:lnTo>
                  <a:cubicBezTo>
                    <a:pt x="525" y="402"/>
                    <a:pt x="649" y="279"/>
                    <a:pt x="772" y="279"/>
                  </a:cubicBezTo>
                  <a:lnTo>
                    <a:pt x="1019" y="279"/>
                  </a:lnTo>
                  <a:cubicBezTo>
                    <a:pt x="1050" y="124"/>
                    <a:pt x="927" y="1"/>
                    <a:pt x="77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340;p72"/>
            <p:cNvSpPr/>
            <p:nvPr/>
          </p:nvSpPr>
          <p:spPr>
            <a:xfrm>
              <a:off x="3350348" y="4192315"/>
              <a:ext cx="58460" cy="75982"/>
            </a:xfrm>
            <a:custGeom>
              <a:avLst/>
              <a:gdLst/>
              <a:ahLst/>
              <a:cxnLst/>
              <a:rect l="l" t="t" r="r" b="b"/>
              <a:pathLst>
                <a:path w="2162" h="2810" extrusionOk="0">
                  <a:moveTo>
                    <a:pt x="526" y="1"/>
                  </a:moveTo>
                  <a:cubicBezTo>
                    <a:pt x="217" y="1"/>
                    <a:pt x="1" y="278"/>
                    <a:pt x="63" y="587"/>
                  </a:cubicBezTo>
                  <a:lnTo>
                    <a:pt x="340" y="2192"/>
                  </a:lnTo>
                  <a:cubicBezTo>
                    <a:pt x="402" y="2500"/>
                    <a:pt x="618" y="2716"/>
                    <a:pt x="896" y="2809"/>
                  </a:cubicBezTo>
                  <a:lnTo>
                    <a:pt x="896" y="2747"/>
                  </a:lnTo>
                  <a:lnTo>
                    <a:pt x="618" y="1143"/>
                  </a:lnTo>
                  <a:cubicBezTo>
                    <a:pt x="556" y="834"/>
                    <a:pt x="772" y="556"/>
                    <a:pt x="1081" y="556"/>
                  </a:cubicBezTo>
                  <a:lnTo>
                    <a:pt x="2099" y="556"/>
                  </a:lnTo>
                  <a:cubicBezTo>
                    <a:pt x="2161" y="278"/>
                    <a:pt x="1945" y="1"/>
                    <a:pt x="16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341;p72"/>
            <p:cNvSpPr/>
            <p:nvPr/>
          </p:nvSpPr>
          <p:spPr>
            <a:xfrm>
              <a:off x="3294457" y="4192315"/>
              <a:ext cx="58433" cy="75982"/>
            </a:xfrm>
            <a:custGeom>
              <a:avLst/>
              <a:gdLst/>
              <a:ahLst/>
              <a:cxnLst/>
              <a:rect l="l" t="t" r="r" b="b"/>
              <a:pathLst>
                <a:path w="2161" h="2810" extrusionOk="0">
                  <a:moveTo>
                    <a:pt x="525" y="1"/>
                  </a:moveTo>
                  <a:cubicBezTo>
                    <a:pt x="216" y="1"/>
                    <a:pt x="0" y="278"/>
                    <a:pt x="62" y="587"/>
                  </a:cubicBezTo>
                  <a:lnTo>
                    <a:pt x="340" y="2192"/>
                  </a:lnTo>
                  <a:cubicBezTo>
                    <a:pt x="401" y="2500"/>
                    <a:pt x="617" y="2716"/>
                    <a:pt x="895" y="2809"/>
                  </a:cubicBezTo>
                  <a:cubicBezTo>
                    <a:pt x="895" y="2778"/>
                    <a:pt x="895" y="2778"/>
                    <a:pt x="895" y="2747"/>
                  </a:cubicBezTo>
                  <a:lnTo>
                    <a:pt x="926" y="2747"/>
                  </a:lnTo>
                  <a:lnTo>
                    <a:pt x="617" y="1143"/>
                  </a:lnTo>
                  <a:cubicBezTo>
                    <a:pt x="587" y="834"/>
                    <a:pt x="803" y="556"/>
                    <a:pt x="1111" y="556"/>
                  </a:cubicBezTo>
                  <a:lnTo>
                    <a:pt x="2130" y="556"/>
                  </a:lnTo>
                  <a:cubicBezTo>
                    <a:pt x="2160" y="278"/>
                    <a:pt x="1944" y="1"/>
                    <a:pt x="163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342;p72"/>
            <p:cNvSpPr/>
            <p:nvPr/>
          </p:nvSpPr>
          <p:spPr>
            <a:xfrm>
              <a:off x="3249381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1" y="463"/>
                  </a:cubicBezTo>
                  <a:lnTo>
                    <a:pt x="278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343;p72"/>
            <p:cNvSpPr/>
            <p:nvPr/>
          </p:nvSpPr>
          <p:spPr>
            <a:xfrm>
              <a:off x="3185972" y="4178958"/>
              <a:ext cx="28392" cy="36774"/>
            </a:xfrm>
            <a:custGeom>
              <a:avLst/>
              <a:gdLst/>
              <a:ahLst/>
              <a:cxnLst/>
              <a:rect l="l" t="t" r="r" b="b"/>
              <a:pathLst>
                <a:path w="1050" h="1360" extrusionOk="0">
                  <a:moveTo>
                    <a:pt x="247" y="1"/>
                  </a:moveTo>
                  <a:cubicBezTo>
                    <a:pt x="93" y="1"/>
                    <a:pt x="0" y="124"/>
                    <a:pt x="31" y="279"/>
                  </a:cubicBezTo>
                  <a:lnTo>
                    <a:pt x="154" y="1081"/>
                  </a:lnTo>
                  <a:cubicBezTo>
                    <a:pt x="202" y="1248"/>
                    <a:pt x="378" y="1359"/>
                    <a:pt x="555" y="1359"/>
                  </a:cubicBezTo>
                  <a:cubicBezTo>
                    <a:pt x="608" y="1359"/>
                    <a:pt x="660" y="1349"/>
                    <a:pt x="710" y="1328"/>
                  </a:cubicBezTo>
                  <a:lnTo>
                    <a:pt x="586" y="556"/>
                  </a:lnTo>
                  <a:cubicBezTo>
                    <a:pt x="556" y="402"/>
                    <a:pt x="679" y="279"/>
                    <a:pt x="802" y="279"/>
                  </a:cubicBezTo>
                  <a:lnTo>
                    <a:pt x="1019" y="279"/>
                  </a:lnTo>
                  <a:cubicBezTo>
                    <a:pt x="1049" y="124"/>
                    <a:pt x="926" y="1"/>
                    <a:pt x="80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344;p72"/>
            <p:cNvSpPr/>
            <p:nvPr/>
          </p:nvSpPr>
          <p:spPr>
            <a:xfrm>
              <a:off x="3405429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2" y="463"/>
                  </a:cubicBezTo>
                  <a:lnTo>
                    <a:pt x="279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345;p72"/>
            <p:cNvSpPr/>
            <p:nvPr/>
          </p:nvSpPr>
          <p:spPr>
            <a:xfrm>
              <a:off x="3450504" y="4180634"/>
              <a:ext cx="39235" cy="52593"/>
            </a:xfrm>
            <a:custGeom>
              <a:avLst/>
              <a:gdLst/>
              <a:ahLst/>
              <a:cxnLst/>
              <a:rect l="l" t="t" r="r" b="b"/>
              <a:pathLst>
                <a:path w="1451" h="1945" extrusionOk="0">
                  <a:moveTo>
                    <a:pt x="371" y="1"/>
                  </a:moveTo>
                  <a:cubicBezTo>
                    <a:pt x="155" y="1"/>
                    <a:pt x="0" y="186"/>
                    <a:pt x="31" y="402"/>
                  </a:cubicBezTo>
                  <a:lnTo>
                    <a:pt x="216" y="1513"/>
                  </a:lnTo>
                  <a:cubicBezTo>
                    <a:pt x="278" y="1760"/>
                    <a:pt x="494" y="1945"/>
                    <a:pt x="741" y="1945"/>
                  </a:cubicBezTo>
                  <a:lnTo>
                    <a:pt x="834" y="1945"/>
                  </a:lnTo>
                  <a:cubicBezTo>
                    <a:pt x="803" y="1883"/>
                    <a:pt x="803" y="1852"/>
                    <a:pt x="772" y="1791"/>
                  </a:cubicBezTo>
                  <a:lnTo>
                    <a:pt x="803" y="1791"/>
                  </a:lnTo>
                  <a:lnTo>
                    <a:pt x="587" y="680"/>
                  </a:lnTo>
                  <a:cubicBezTo>
                    <a:pt x="556" y="464"/>
                    <a:pt x="710" y="278"/>
                    <a:pt x="926" y="278"/>
                  </a:cubicBezTo>
                  <a:lnTo>
                    <a:pt x="1451" y="278"/>
                  </a:lnTo>
                  <a:cubicBezTo>
                    <a:pt x="1420" y="124"/>
                    <a:pt x="1296" y="1"/>
                    <a:pt x="114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346;p72"/>
            <p:cNvSpPr/>
            <p:nvPr/>
          </p:nvSpPr>
          <p:spPr>
            <a:xfrm>
              <a:off x="3213499" y="4180364"/>
              <a:ext cx="38424" cy="52971"/>
            </a:xfrm>
            <a:custGeom>
              <a:avLst/>
              <a:gdLst/>
              <a:ahLst/>
              <a:cxnLst/>
              <a:rect l="l" t="t" r="r" b="b"/>
              <a:pathLst>
                <a:path w="1421" h="1959" extrusionOk="0">
                  <a:moveTo>
                    <a:pt x="888" y="0"/>
                  </a:moveTo>
                  <a:cubicBezTo>
                    <a:pt x="738" y="0"/>
                    <a:pt x="556" y="11"/>
                    <a:pt x="340" y="11"/>
                  </a:cubicBezTo>
                  <a:cubicBezTo>
                    <a:pt x="186" y="11"/>
                    <a:pt x="62" y="134"/>
                    <a:pt x="31" y="288"/>
                  </a:cubicBezTo>
                  <a:cubicBezTo>
                    <a:pt x="1" y="381"/>
                    <a:pt x="31" y="288"/>
                    <a:pt x="217" y="1523"/>
                  </a:cubicBezTo>
                  <a:cubicBezTo>
                    <a:pt x="245" y="1780"/>
                    <a:pt x="486" y="1958"/>
                    <a:pt x="767" y="1958"/>
                  </a:cubicBezTo>
                  <a:cubicBezTo>
                    <a:pt x="789" y="1958"/>
                    <a:pt x="811" y="1957"/>
                    <a:pt x="834" y="1955"/>
                  </a:cubicBezTo>
                  <a:cubicBezTo>
                    <a:pt x="772" y="1831"/>
                    <a:pt x="772" y="1831"/>
                    <a:pt x="587" y="690"/>
                  </a:cubicBezTo>
                  <a:cubicBezTo>
                    <a:pt x="525" y="474"/>
                    <a:pt x="679" y="288"/>
                    <a:pt x="896" y="288"/>
                  </a:cubicBezTo>
                  <a:lnTo>
                    <a:pt x="1420" y="288"/>
                  </a:lnTo>
                  <a:cubicBezTo>
                    <a:pt x="1358" y="41"/>
                    <a:pt x="1187" y="0"/>
                    <a:pt x="88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" name="Google Shape;9240;p85"/>
          <p:cNvSpPr/>
          <p:nvPr/>
        </p:nvSpPr>
        <p:spPr>
          <a:xfrm>
            <a:off x="4521412" y="4700737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84436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555776" y="2672155"/>
            <a:ext cx="5328592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3600" dirty="0">
                <a:latin typeface="Angsana New" pitchFamily="18" charset="-34"/>
                <a:cs typeface="Angsana New" pitchFamily="18" charset="-34"/>
              </a:rPr>
              <a:t>บริการส่งเสริมป้องกันสุขภาพช่องปากตามกลุ่มเป้าหมาย</a:t>
            </a:r>
            <a:endParaRPr sz="3600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043191" y="2247344"/>
            <a:ext cx="1384732" cy="155245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10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2267744" y="3787630"/>
            <a:ext cx="6120680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th-TH" sz="3200" b="1" u="sng" dirty="0">
                <a:latin typeface="Angsana New" pitchFamily="18" charset="-34"/>
                <a:cs typeface="Angsana New" pitchFamily="18" charset="-34"/>
              </a:rPr>
              <a:t>มีการจัดบริการเป็นบาง</a:t>
            </a:r>
            <a:r>
              <a:rPr lang="th-TH" sz="3200" b="1" u="sng" dirty="0" smtClean="0">
                <a:latin typeface="Angsana New" pitchFamily="18" charset="-34"/>
                <a:cs typeface="Angsana New" pitchFamily="18" charset="-34"/>
              </a:rPr>
              <a:t>กิจกรรม</a:t>
            </a:r>
          </a:p>
          <a:p>
            <a:r>
              <a:rPr lang="th-TH" sz="3200" u="sng" dirty="0" smtClean="0">
                <a:latin typeface="Angsana New" pitchFamily="18" charset="-34"/>
                <a:cs typeface="Angsana New" pitchFamily="18" charset="-34"/>
              </a:rPr>
              <a:t>ไม่ได้ทำเช่น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th-TH" sz="2400" dirty="0">
                <a:latin typeface="Angsana New" pitchFamily="18" charset="-34"/>
                <a:cs typeface="Angsana New" pitchFamily="18" charset="-34"/>
              </a:rPr>
              <a:t>บริการส่งเสริมป้องกันสุขภาพช่องปาก ในกลุ่มหญิง</a:t>
            </a: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ตั้งครรภ์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เยี่ยม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บ้านเด็กกลุ่มเสี่ยงสูง เช่น เด็กด้อยโอกาส พ่อแม่ทอดทิ้ง ปู่ย่า ตายายเลี้ยง</a:t>
            </a: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ดู</a:t>
            </a:r>
          </a:p>
          <a:p>
            <a:pPr marL="457200" indent="-457200">
              <a:buFont typeface="Arial" pitchFamily="34" charset="0"/>
              <a:buChar char="•"/>
            </a:pPr>
            <a:r>
              <a:rPr lang="th-TH" sz="2400" dirty="0"/>
              <a:t>ให้บริการอุดฟันแบบ </a:t>
            </a:r>
            <a:r>
              <a:rPr lang="en-US" sz="2400" dirty="0"/>
              <a:t>SMART </a:t>
            </a:r>
            <a:r>
              <a:rPr lang="en-US" sz="2400" dirty="0" smtClean="0"/>
              <a:t>Technic</a:t>
            </a:r>
            <a:endParaRPr lang="th-TH" sz="2400" dirty="0" smtClean="0"/>
          </a:p>
          <a:p>
            <a:r>
              <a:rPr lang="th-TH" sz="2400" u="sng" dirty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u="sng" dirty="0">
                <a:latin typeface="Angsana New" pitchFamily="18" charset="-34"/>
                <a:cs typeface="Angsana New" pitchFamily="18" charset="-34"/>
              </a:rPr>
            </a:br>
            <a:endParaRPr lang="th-TH" sz="2400" b="1" u="sng" dirty="0">
              <a:solidFill>
                <a:srgbClr val="FF0000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1" name="Google Shape;4324;p72"/>
          <p:cNvGrpSpPr/>
          <p:nvPr/>
        </p:nvGrpSpPr>
        <p:grpSpPr>
          <a:xfrm>
            <a:off x="1391308" y="2739249"/>
            <a:ext cx="688499" cy="461171"/>
            <a:chOff x="3163421" y="4047949"/>
            <a:chExt cx="375559" cy="249552"/>
          </a:xfrm>
        </p:grpSpPr>
        <p:sp>
          <p:nvSpPr>
            <p:cNvPr id="32" name="Google Shape;4325;p72"/>
            <p:cNvSpPr/>
            <p:nvPr/>
          </p:nvSpPr>
          <p:spPr>
            <a:xfrm>
              <a:off x="3163421" y="4047949"/>
              <a:ext cx="375559" cy="107673"/>
            </a:xfrm>
            <a:custGeom>
              <a:avLst/>
              <a:gdLst/>
              <a:ahLst/>
              <a:cxnLst/>
              <a:rect l="l" t="t" r="r" b="b"/>
              <a:pathLst>
                <a:path w="13889" h="3982" extrusionOk="0">
                  <a:moveTo>
                    <a:pt x="1606" y="1"/>
                  </a:moveTo>
                  <a:cubicBezTo>
                    <a:pt x="711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65" y="3118"/>
                  </a:lnTo>
                  <a:lnTo>
                    <a:pt x="5649" y="3982"/>
                  </a:lnTo>
                  <a:lnTo>
                    <a:pt x="6976" y="3797"/>
                  </a:lnTo>
                  <a:lnTo>
                    <a:pt x="8025" y="3982"/>
                  </a:lnTo>
                  <a:lnTo>
                    <a:pt x="13179" y="3118"/>
                  </a:lnTo>
                  <a:lnTo>
                    <a:pt x="13395" y="3118"/>
                  </a:lnTo>
                  <a:cubicBezTo>
                    <a:pt x="13673" y="3118"/>
                    <a:pt x="13889" y="2902"/>
                    <a:pt x="13889" y="2624"/>
                  </a:cubicBezTo>
                  <a:lnTo>
                    <a:pt x="13858" y="1698"/>
                  </a:lnTo>
                  <a:cubicBezTo>
                    <a:pt x="13858" y="741"/>
                    <a:pt x="13086" y="1"/>
                    <a:pt x="12160" y="1"/>
                  </a:cubicBezTo>
                  <a:lnTo>
                    <a:pt x="8241" y="1"/>
                  </a:lnTo>
                  <a:cubicBezTo>
                    <a:pt x="7747" y="1"/>
                    <a:pt x="7253" y="217"/>
                    <a:pt x="6914" y="649"/>
                  </a:cubicBezTo>
                  <a:cubicBezTo>
                    <a:pt x="6605" y="247"/>
                    <a:pt x="6142" y="1"/>
                    <a:pt x="5649" y="1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26;p72"/>
            <p:cNvSpPr/>
            <p:nvPr/>
          </p:nvSpPr>
          <p:spPr>
            <a:xfrm>
              <a:off x="3163421" y="4047949"/>
              <a:ext cx="74306" cy="87664"/>
            </a:xfrm>
            <a:custGeom>
              <a:avLst/>
              <a:gdLst/>
              <a:ahLst/>
              <a:cxnLst/>
              <a:rect l="l" t="t" r="r" b="b"/>
              <a:pathLst>
                <a:path w="2748" h="3242" extrusionOk="0">
                  <a:moveTo>
                    <a:pt x="1606" y="1"/>
                  </a:moveTo>
                  <a:cubicBezTo>
                    <a:pt x="742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96" y="3118"/>
                  </a:lnTo>
                  <a:lnTo>
                    <a:pt x="1667" y="3241"/>
                  </a:lnTo>
                  <a:cubicBezTo>
                    <a:pt x="1667" y="3241"/>
                    <a:pt x="1143" y="3056"/>
                    <a:pt x="1143" y="2624"/>
                  </a:cubicBezTo>
                  <a:lnTo>
                    <a:pt x="1143" y="1605"/>
                  </a:lnTo>
                  <a:cubicBezTo>
                    <a:pt x="1143" y="710"/>
                    <a:pt x="1853" y="1"/>
                    <a:pt x="2748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327;p72"/>
            <p:cNvSpPr/>
            <p:nvPr/>
          </p:nvSpPr>
          <p:spPr>
            <a:xfrm>
              <a:off x="3185134" y="4091564"/>
              <a:ext cx="332998" cy="74090"/>
            </a:xfrm>
            <a:custGeom>
              <a:avLst/>
              <a:gdLst/>
              <a:ahLst/>
              <a:cxnLst/>
              <a:rect l="l" t="t" r="r" b="b"/>
              <a:pathLst>
                <a:path w="12315" h="2740" extrusionOk="0">
                  <a:moveTo>
                    <a:pt x="5112" y="0"/>
                  </a:moveTo>
                  <a:cubicBezTo>
                    <a:pt x="4792" y="0"/>
                    <a:pt x="4475" y="193"/>
                    <a:pt x="4383" y="579"/>
                  </a:cubicBezTo>
                  <a:lnTo>
                    <a:pt x="4074" y="2214"/>
                  </a:lnTo>
                  <a:cubicBezTo>
                    <a:pt x="4074" y="2091"/>
                    <a:pt x="4074" y="2214"/>
                    <a:pt x="3827" y="795"/>
                  </a:cubicBezTo>
                  <a:cubicBezTo>
                    <a:pt x="3781" y="455"/>
                    <a:pt x="3511" y="286"/>
                    <a:pt x="3237" y="286"/>
                  </a:cubicBezTo>
                  <a:cubicBezTo>
                    <a:pt x="2963" y="286"/>
                    <a:pt x="2685" y="455"/>
                    <a:pt x="2623" y="795"/>
                  </a:cubicBezTo>
                  <a:lnTo>
                    <a:pt x="2438" y="1906"/>
                  </a:lnTo>
                  <a:cubicBezTo>
                    <a:pt x="2438" y="1813"/>
                    <a:pt x="2438" y="1906"/>
                    <a:pt x="2222" y="733"/>
                  </a:cubicBezTo>
                  <a:cubicBezTo>
                    <a:pt x="2176" y="440"/>
                    <a:pt x="1945" y="293"/>
                    <a:pt x="1713" y="293"/>
                  </a:cubicBezTo>
                  <a:cubicBezTo>
                    <a:pt x="1482" y="293"/>
                    <a:pt x="1250" y="440"/>
                    <a:pt x="1204" y="733"/>
                  </a:cubicBezTo>
                  <a:lnTo>
                    <a:pt x="1019" y="1690"/>
                  </a:lnTo>
                  <a:cubicBezTo>
                    <a:pt x="1019" y="1690"/>
                    <a:pt x="988" y="1505"/>
                    <a:pt x="864" y="887"/>
                  </a:cubicBezTo>
                  <a:cubicBezTo>
                    <a:pt x="803" y="702"/>
                    <a:pt x="656" y="610"/>
                    <a:pt x="509" y="610"/>
                  </a:cubicBezTo>
                  <a:cubicBezTo>
                    <a:pt x="363" y="610"/>
                    <a:pt x="216" y="702"/>
                    <a:pt x="155" y="887"/>
                  </a:cubicBezTo>
                  <a:lnTo>
                    <a:pt x="31" y="1659"/>
                  </a:lnTo>
                  <a:cubicBezTo>
                    <a:pt x="0" y="1813"/>
                    <a:pt x="93" y="1937"/>
                    <a:pt x="247" y="1937"/>
                  </a:cubicBezTo>
                  <a:lnTo>
                    <a:pt x="803" y="1937"/>
                  </a:lnTo>
                  <a:cubicBezTo>
                    <a:pt x="895" y="1937"/>
                    <a:pt x="988" y="1844"/>
                    <a:pt x="1019" y="1752"/>
                  </a:cubicBezTo>
                  <a:lnTo>
                    <a:pt x="1019" y="1844"/>
                  </a:lnTo>
                  <a:cubicBezTo>
                    <a:pt x="988" y="2029"/>
                    <a:pt x="1142" y="2214"/>
                    <a:pt x="1358" y="2214"/>
                  </a:cubicBezTo>
                  <a:lnTo>
                    <a:pt x="2130" y="2214"/>
                  </a:lnTo>
                  <a:cubicBezTo>
                    <a:pt x="2237" y="2214"/>
                    <a:pt x="2368" y="2144"/>
                    <a:pt x="2420" y="2045"/>
                  </a:cubicBezTo>
                  <a:lnTo>
                    <a:pt x="2420" y="2045"/>
                  </a:lnTo>
                  <a:lnTo>
                    <a:pt x="2407" y="2122"/>
                  </a:lnTo>
                  <a:cubicBezTo>
                    <a:pt x="2346" y="2369"/>
                    <a:pt x="2531" y="2585"/>
                    <a:pt x="2778" y="2585"/>
                  </a:cubicBezTo>
                  <a:lnTo>
                    <a:pt x="3704" y="2585"/>
                  </a:lnTo>
                  <a:cubicBezTo>
                    <a:pt x="3889" y="2585"/>
                    <a:pt x="4043" y="2461"/>
                    <a:pt x="4074" y="2307"/>
                  </a:cubicBezTo>
                  <a:cubicBezTo>
                    <a:pt x="4074" y="2276"/>
                    <a:pt x="4074" y="2276"/>
                    <a:pt x="4074" y="2245"/>
                  </a:cubicBezTo>
                  <a:cubicBezTo>
                    <a:pt x="4074" y="2523"/>
                    <a:pt x="4290" y="2739"/>
                    <a:pt x="4568" y="2739"/>
                  </a:cubicBezTo>
                  <a:lnTo>
                    <a:pt x="5679" y="2739"/>
                  </a:lnTo>
                  <a:cubicBezTo>
                    <a:pt x="5926" y="2739"/>
                    <a:pt x="6142" y="2554"/>
                    <a:pt x="6142" y="2307"/>
                  </a:cubicBezTo>
                  <a:cubicBezTo>
                    <a:pt x="6173" y="2338"/>
                    <a:pt x="6173" y="2369"/>
                    <a:pt x="6173" y="2430"/>
                  </a:cubicBezTo>
                  <a:cubicBezTo>
                    <a:pt x="6265" y="2616"/>
                    <a:pt x="6419" y="2739"/>
                    <a:pt x="6636" y="2739"/>
                  </a:cubicBezTo>
                  <a:lnTo>
                    <a:pt x="7747" y="2739"/>
                  </a:lnTo>
                  <a:cubicBezTo>
                    <a:pt x="8024" y="2739"/>
                    <a:pt x="8240" y="2523"/>
                    <a:pt x="8240" y="2245"/>
                  </a:cubicBezTo>
                  <a:cubicBezTo>
                    <a:pt x="8271" y="2430"/>
                    <a:pt x="8426" y="2554"/>
                    <a:pt x="8611" y="2554"/>
                  </a:cubicBezTo>
                  <a:lnTo>
                    <a:pt x="9506" y="2554"/>
                  </a:lnTo>
                  <a:cubicBezTo>
                    <a:pt x="9753" y="2554"/>
                    <a:pt x="9969" y="2338"/>
                    <a:pt x="9907" y="2091"/>
                  </a:cubicBezTo>
                  <a:lnTo>
                    <a:pt x="9876" y="1968"/>
                  </a:lnTo>
                  <a:lnTo>
                    <a:pt x="9876" y="1968"/>
                  </a:lnTo>
                  <a:cubicBezTo>
                    <a:pt x="9907" y="2091"/>
                    <a:pt x="10061" y="2184"/>
                    <a:pt x="10185" y="2214"/>
                  </a:cubicBezTo>
                  <a:lnTo>
                    <a:pt x="10956" y="2214"/>
                  </a:lnTo>
                  <a:cubicBezTo>
                    <a:pt x="11172" y="2184"/>
                    <a:pt x="11327" y="2029"/>
                    <a:pt x="11296" y="1813"/>
                  </a:cubicBezTo>
                  <a:lnTo>
                    <a:pt x="11296" y="1752"/>
                  </a:lnTo>
                  <a:cubicBezTo>
                    <a:pt x="11327" y="1844"/>
                    <a:pt x="11419" y="1906"/>
                    <a:pt x="11512" y="1937"/>
                  </a:cubicBezTo>
                  <a:lnTo>
                    <a:pt x="12067" y="1937"/>
                  </a:lnTo>
                  <a:cubicBezTo>
                    <a:pt x="12222" y="1937"/>
                    <a:pt x="12314" y="1782"/>
                    <a:pt x="12283" y="1659"/>
                  </a:cubicBezTo>
                  <a:lnTo>
                    <a:pt x="12160" y="857"/>
                  </a:lnTo>
                  <a:cubicBezTo>
                    <a:pt x="12098" y="687"/>
                    <a:pt x="11944" y="602"/>
                    <a:pt x="11789" y="602"/>
                  </a:cubicBezTo>
                  <a:cubicBezTo>
                    <a:pt x="11635" y="602"/>
                    <a:pt x="11481" y="687"/>
                    <a:pt x="11419" y="857"/>
                  </a:cubicBezTo>
                  <a:cubicBezTo>
                    <a:pt x="11265" y="1721"/>
                    <a:pt x="11265" y="1659"/>
                    <a:pt x="11265" y="1690"/>
                  </a:cubicBezTo>
                  <a:lnTo>
                    <a:pt x="11110" y="702"/>
                  </a:lnTo>
                  <a:cubicBezTo>
                    <a:pt x="11049" y="424"/>
                    <a:pt x="10817" y="286"/>
                    <a:pt x="10586" y="286"/>
                  </a:cubicBezTo>
                  <a:cubicBezTo>
                    <a:pt x="10354" y="286"/>
                    <a:pt x="10123" y="424"/>
                    <a:pt x="10061" y="702"/>
                  </a:cubicBezTo>
                  <a:lnTo>
                    <a:pt x="9876" y="1844"/>
                  </a:lnTo>
                  <a:cubicBezTo>
                    <a:pt x="9876" y="1844"/>
                    <a:pt x="9876" y="1906"/>
                    <a:pt x="9876" y="1937"/>
                  </a:cubicBezTo>
                  <a:lnTo>
                    <a:pt x="9691" y="795"/>
                  </a:lnTo>
                  <a:cubicBezTo>
                    <a:pt x="9629" y="440"/>
                    <a:pt x="9351" y="262"/>
                    <a:pt x="9074" y="262"/>
                  </a:cubicBezTo>
                  <a:cubicBezTo>
                    <a:pt x="8796" y="262"/>
                    <a:pt x="8518" y="440"/>
                    <a:pt x="8456" y="795"/>
                  </a:cubicBezTo>
                  <a:lnTo>
                    <a:pt x="8240" y="2122"/>
                  </a:lnTo>
                  <a:lnTo>
                    <a:pt x="7932" y="579"/>
                  </a:lnTo>
                  <a:cubicBezTo>
                    <a:pt x="7824" y="193"/>
                    <a:pt x="7500" y="0"/>
                    <a:pt x="7179" y="0"/>
                  </a:cubicBezTo>
                  <a:cubicBezTo>
                    <a:pt x="6859" y="0"/>
                    <a:pt x="6543" y="193"/>
                    <a:pt x="6450" y="579"/>
                  </a:cubicBezTo>
                  <a:lnTo>
                    <a:pt x="6142" y="2184"/>
                  </a:lnTo>
                  <a:lnTo>
                    <a:pt x="5864" y="579"/>
                  </a:lnTo>
                  <a:cubicBezTo>
                    <a:pt x="5756" y="193"/>
                    <a:pt x="5432" y="0"/>
                    <a:pt x="5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328;p72"/>
            <p:cNvSpPr/>
            <p:nvPr/>
          </p:nvSpPr>
          <p:spPr>
            <a:xfrm>
              <a:off x="3185134" y="4107004"/>
              <a:ext cx="24228" cy="36937"/>
            </a:xfrm>
            <a:custGeom>
              <a:avLst/>
              <a:gdLst/>
              <a:ahLst/>
              <a:cxnLst/>
              <a:rect l="l" t="t" r="r" b="b"/>
              <a:pathLst>
                <a:path w="896" h="1366" extrusionOk="0">
                  <a:moveTo>
                    <a:pt x="525" y="0"/>
                  </a:moveTo>
                  <a:cubicBezTo>
                    <a:pt x="371" y="0"/>
                    <a:pt x="216" y="85"/>
                    <a:pt x="155" y="255"/>
                  </a:cubicBezTo>
                  <a:lnTo>
                    <a:pt x="31" y="1088"/>
                  </a:lnTo>
                  <a:cubicBezTo>
                    <a:pt x="0" y="1242"/>
                    <a:pt x="93" y="1366"/>
                    <a:pt x="247" y="1366"/>
                  </a:cubicBezTo>
                  <a:lnTo>
                    <a:pt x="309" y="1366"/>
                  </a:lnTo>
                  <a:lnTo>
                    <a:pt x="432" y="563"/>
                  </a:lnTo>
                  <a:cubicBezTo>
                    <a:pt x="463" y="409"/>
                    <a:pt x="617" y="255"/>
                    <a:pt x="803" y="255"/>
                  </a:cubicBezTo>
                  <a:lnTo>
                    <a:pt x="895" y="255"/>
                  </a:lnTo>
                  <a:cubicBezTo>
                    <a:pt x="833" y="85"/>
                    <a:pt x="679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329;p72"/>
            <p:cNvSpPr/>
            <p:nvPr/>
          </p:nvSpPr>
          <p:spPr>
            <a:xfrm>
              <a:off x="3211822" y="4098892"/>
              <a:ext cx="32583" cy="52566"/>
            </a:xfrm>
            <a:custGeom>
              <a:avLst/>
              <a:gdLst/>
              <a:ahLst/>
              <a:cxnLst/>
              <a:rect l="l" t="t" r="r" b="b"/>
              <a:pathLst>
                <a:path w="1205" h="1944" extrusionOk="0">
                  <a:moveTo>
                    <a:pt x="735" y="1"/>
                  </a:moveTo>
                  <a:cubicBezTo>
                    <a:pt x="500" y="1"/>
                    <a:pt x="269" y="152"/>
                    <a:pt x="217" y="431"/>
                  </a:cubicBezTo>
                  <a:lnTo>
                    <a:pt x="32" y="1542"/>
                  </a:lnTo>
                  <a:cubicBezTo>
                    <a:pt x="1" y="1758"/>
                    <a:pt x="155" y="1943"/>
                    <a:pt x="340" y="1943"/>
                  </a:cubicBezTo>
                  <a:lnTo>
                    <a:pt x="587" y="1943"/>
                  </a:lnTo>
                  <a:cubicBezTo>
                    <a:pt x="587" y="1851"/>
                    <a:pt x="587" y="1882"/>
                    <a:pt x="772" y="709"/>
                  </a:cubicBezTo>
                  <a:cubicBezTo>
                    <a:pt x="803" y="493"/>
                    <a:pt x="988" y="339"/>
                    <a:pt x="1204" y="277"/>
                  </a:cubicBezTo>
                  <a:cubicBezTo>
                    <a:pt x="1097" y="89"/>
                    <a:pt x="915" y="1"/>
                    <a:pt x="735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330;p72"/>
            <p:cNvSpPr/>
            <p:nvPr/>
          </p:nvSpPr>
          <p:spPr>
            <a:xfrm>
              <a:off x="3248543" y="4098865"/>
              <a:ext cx="38424" cy="62598"/>
            </a:xfrm>
            <a:custGeom>
              <a:avLst/>
              <a:gdLst/>
              <a:ahLst/>
              <a:cxnLst/>
              <a:rect l="l" t="t" r="r" b="b"/>
              <a:pathLst>
                <a:path w="1421" h="2315" extrusionOk="0">
                  <a:moveTo>
                    <a:pt x="896" y="0"/>
                  </a:moveTo>
                  <a:cubicBezTo>
                    <a:pt x="587" y="0"/>
                    <a:pt x="340" y="216"/>
                    <a:pt x="278" y="525"/>
                  </a:cubicBezTo>
                  <a:cubicBezTo>
                    <a:pt x="248" y="679"/>
                    <a:pt x="93" y="1667"/>
                    <a:pt x="62" y="1852"/>
                  </a:cubicBezTo>
                  <a:cubicBezTo>
                    <a:pt x="1" y="2099"/>
                    <a:pt x="186" y="2315"/>
                    <a:pt x="433" y="2315"/>
                  </a:cubicBezTo>
                  <a:lnTo>
                    <a:pt x="618" y="2315"/>
                  </a:lnTo>
                  <a:cubicBezTo>
                    <a:pt x="587" y="2160"/>
                    <a:pt x="618" y="2160"/>
                    <a:pt x="834" y="803"/>
                  </a:cubicBezTo>
                  <a:cubicBezTo>
                    <a:pt x="896" y="525"/>
                    <a:pt x="1143" y="309"/>
                    <a:pt x="1420" y="278"/>
                  </a:cubicBezTo>
                  <a:cubicBezTo>
                    <a:pt x="1297" y="124"/>
                    <a:pt x="1112" y="0"/>
                    <a:pt x="89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331;p72"/>
            <p:cNvSpPr/>
            <p:nvPr/>
          </p:nvSpPr>
          <p:spPr>
            <a:xfrm>
              <a:off x="3295268" y="4089671"/>
              <a:ext cx="45103" cy="75982"/>
            </a:xfrm>
            <a:custGeom>
              <a:avLst/>
              <a:gdLst/>
              <a:ahLst/>
              <a:cxnLst/>
              <a:rect l="l" t="t" r="r" b="b"/>
              <a:pathLst>
                <a:path w="1668" h="2810" extrusionOk="0">
                  <a:moveTo>
                    <a:pt x="1081" y="1"/>
                  </a:moveTo>
                  <a:cubicBezTo>
                    <a:pt x="711" y="1"/>
                    <a:pt x="402" y="278"/>
                    <a:pt x="310" y="618"/>
                  </a:cubicBezTo>
                  <a:lnTo>
                    <a:pt x="32" y="2254"/>
                  </a:lnTo>
                  <a:cubicBezTo>
                    <a:pt x="1" y="2562"/>
                    <a:pt x="217" y="2809"/>
                    <a:pt x="526" y="2809"/>
                  </a:cubicBezTo>
                  <a:lnTo>
                    <a:pt x="649" y="2809"/>
                  </a:lnTo>
                  <a:cubicBezTo>
                    <a:pt x="526" y="2593"/>
                    <a:pt x="649" y="2531"/>
                    <a:pt x="865" y="896"/>
                  </a:cubicBezTo>
                  <a:lnTo>
                    <a:pt x="896" y="927"/>
                  </a:lnTo>
                  <a:cubicBezTo>
                    <a:pt x="958" y="525"/>
                    <a:pt x="1266" y="278"/>
                    <a:pt x="1668" y="278"/>
                  </a:cubicBezTo>
                  <a:cubicBezTo>
                    <a:pt x="1513" y="93"/>
                    <a:pt x="1297" y="1"/>
                    <a:pt x="1081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332;p72"/>
            <p:cNvSpPr/>
            <p:nvPr/>
          </p:nvSpPr>
          <p:spPr>
            <a:xfrm>
              <a:off x="3350348" y="4090185"/>
              <a:ext cx="45103" cy="75469"/>
            </a:xfrm>
            <a:custGeom>
              <a:avLst/>
              <a:gdLst/>
              <a:ahLst/>
              <a:cxnLst/>
              <a:rect l="l" t="t" r="r" b="b"/>
              <a:pathLst>
                <a:path w="1668" h="2791" extrusionOk="0">
                  <a:moveTo>
                    <a:pt x="1093" y="1"/>
                  </a:moveTo>
                  <a:cubicBezTo>
                    <a:pt x="753" y="1"/>
                    <a:pt x="417" y="217"/>
                    <a:pt x="340" y="599"/>
                  </a:cubicBezTo>
                  <a:lnTo>
                    <a:pt x="63" y="2235"/>
                  </a:lnTo>
                  <a:cubicBezTo>
                    <a:pt x="1" y="2543"/>
                    <a:pt x="217" y="2790"/>
                    <a:pt x="526" y="2790"/>
                  </a:cubicBezTo>
                  <a:lnTo>
                    <a:pt x="649" y="2790"/>
                  </a:lnTo>
                  <a:cubicBezTo>
                    <a:pt x="618" y="2698"/>
                    <a:pt x="587" y="2605"/>
                    <a:pt x="618" y="2512"/>
                  </a:cubicBezTo>
                  <a:lnTo>
                    <a:pt x="896" y="908"/>
                  </a:lnTo>
                  <a:cubicBezTo>
                    <a:pt x="958" y="537"/>
                    <a:pt x="1266" y="259"/>
                    <a:pt x="1637" y="259"/>
                  </a:cubicBezTo>
                  <a:lnTo>
                    <a:pt x="1667" y="259"/>
                  </a:lnTo>
                  <a:cubicBezTo>
                    <a:pt x="1514" y="83"/>
                    <a:pt x="1303" y="1"/>
                    <a:pt x="109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333;p72"/>
            <p:cNvSpPr/>
            <p:nvPr/>
          </p:nvSpPr>
          <p:spPr>
            <a:xfrm>
              <a:off x="3406267" y="4098973"/>
              <a:ext cx="38424" cy="62489"/>
            </a:xfrm>
            <a:custGeom>
              <a:avLst/>
              <a:gdLst/>
              <a:ahLst/>
              <a:cxnLst/>
              <a:rect l="l" t="t" r="r" b="b"/>
              <a:pathLst>
                <a:path w="1421" h="2311" extrusionOk="0">
                  <a:moveTo>
                    <a:pt x="907" y="1"/>
                  </a:moveTo>
                  <a:cubicBezTo>
                    <a:pt x="619" y="1"/>
                    <a:pt x="334" y="189"/>
                    <a:pt x="278" y="521"/>
                  </a:cubicBezTo>
                  <a:lnTo>
                    <a:pt x="62" y="1848"/>
                  </a:lnTo>
                  <a:cubicBezTo>
                    <a:pt x="1" y="2095"/>
                    <a:pt x="186" y="2311"/>
                    <a:pt x="433" y="2311"/>
                  </a:cubicBezTo>
                  <a:lnTo>
                    <a:pt x="649" y="2311"/>
                  </a:lnTo>
                  <a:cubicBezTo>
                    <a:pt x="587" y="2156"/>
                    <a:pt x="649" y="2156"/>
                    <a:pt x="865" y="799"/>
                  </a:cubicBezTo>
                  <a:lnTo>
                    <a:pt x="834" y="799"/>
                  </a:lnTo>
                  <a:cubicBezTo>
                    <a:pt x="896" y="521"/>
                    <a:pt x="1143" y="305"/>
                    <a:pt x="1420" y="274"/>
                  </a:cubicBezTo>
                  <a:cubicBezTo>
                    <a:pt x="1296" y="87"/>
                    <a:pt x="1101" y="1"/>
                    <a:pt x="9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334;p72"/>
            <p:cNvSpPr/>
            <p:nvPr/>
          </p:nvSpPr>
          <p:spPr>
            <a:xfrm>
              <a:off x="3451343" y="4098865"/>
              <a:ext cx="32556" cy="52593"/>
            </a:xfrm>
            <a:custGeom>
              <a:avLst/>
              <a:gdLst/>
              <a:ahLst/>
              <a:cxnLst/>
              <a:rect l="l" t="t" r="r" b="b"/>
              <a:pathLst>
                <a:path w="1204" h="1945" extrusionOk="0">
                  <a:moveTo>
                    <a:pt x="741" y="0"/>
                  </a:moveTo>
                  <a:cubicBezTo>
                    <a:pt x="494" y="0"/>
                    <a:pt x="278" y="185"/>
                    <a:pt x="247" y="432"/>
                  </a:cubicBezTo>
                  <a:lnTo>
                    <a:pt x="31" y="1543"/>
                  </a:lnTo>
                  <a:cubicBezTo>
                    <a:pt x="0" y="1759"/>
                    <a:pt x="154" y="1944"/>
                    <a:pt x="371" y="1944"/>
                  </a:cubicBezTo>
                  <a:lnTo>
                    <a:pt x="587" y="1944"/>
                  </a:lnTo>
                  <a:cubicBezTo>
                    <a:pt x="587" y="1914"/>
                    <a:pt x="587" y="1883"/>
                    <a:pt x="587" y="1821"/>
                  </a:cubicBezTo>
                  <a:lnTo>
                    <a:pt x="617" y="1852"/>
                  </a:lnTo>
                  <a:lnTo>
                    <a:pt x="803" y="710"/>
                  </a:lnTo>
                  <a:cubicBezTo>
                    <a:pt x="833" y="494"/>
                    <a:pt x="988" y="340"/>
                    <a:pt x="1204" y="278"/>
                  </a:cubicBezTo>
                  <a:cubicBezTo>
                    <a:pt x="1142" y="124"/>
                    <a:pt x="957" y="0"/>
                    <a:pt x="7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335;p72"/>
            <p:cNvSpPr/>
            <p:nvPr/>
          </p:nvSpPr>
          <p:spPr>
            <a:xfrm>
              <a:off x="3489712" y="4107004"/>
              <a:ext cx="24228" cy="36098"/>
            </a:xfrm>
            <a:custGeom>
              <a:avLst/>
              <a:gdLst/>
              <a:ahLst/>
              <a:cxnLst/>
              <a:rect l="l" t="t" r="r" b="b"/>
              <a:pathLst>
                <a:path w="896" h="1335" extrusionOk="0">
                  <a:moveTo>
                    <a:pt x="525" y="0"/>
                  </a:moveTo>
                  <a:cubicBezTo>
                    <a:pt x="371" y="0"/>
                    <a:pt x="217" y="85"/>
                    <a:pt x="155" y="255"/>
                  </a:cubicBezTo>
                  <a:lnTo>
                    <a:pt x="32" y="1057"/>
                  </a:lnTo>
                  <a:cubicBezTo>
                    <a:pt x="1" y="1211"/>
                    <a:pt x="124" y="1335"/>
                    <a:pt x="248" y="1335"/>
                  </a:cubicBezTo>
                  <a:lnTo>
                    <a:pt x="309" y="1335"/>
                  </a:lnTo>
                  <a:lnTo>
                    <a:pt x="433" y="563"/>
                  </a:lnTo>
                  <a:cubicBezTo>
                    <a:pt x="495" y="409"/>
                    <a:pt x="618" y="255"/>
                    <a:pt x="803" y="255"/>
                  </a:cubicBezTo>
                  <a:lnTo>
                    <a:pt x="896" y="255"/>
                  </a:lnTo>
                  <a:cubicBezTo>
                    <a:pt x="834" y="85"/>
                    <a:pt x="680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36;p72"/>
            <p:cNvSpPr/>
            <p:nvPr/>
          </p:nvSpPr>
          <p:spPr>
            <a:xfrm>
              <a:off x="3164259" y="4188151"/>
              <a:ext cx="374720" cy="109350"/>
            </a:xfrm>
            <a:custGeom>
              <a:avLst/>
              <a:gdLst/>
              <a:ahLst/>
              <a:cxnLst/>
              <a:rect l="l" t="t" r="r" b="b"/>
              <a:pathLst>
                <a:path w="13858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32" y="803"/>
                    <a:pt x="32" y="1081"/>
                  </a:cubicBezTo>
                  <a:lnTo>
                    <a:pt x="1" y="1081"/>
                  </a:ln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12253" y="4043"/>
                  </a:lnTo>
                  <a:cubicBezTo>
                    <a:pt x="13148" y="4043"/>
                    <a:pt x="13858" y="3333"/>
                    <a:pt x="13858" y="2438"/>
                  </a:cubicBezTo>
                  <a:lnTo>
                    <a:pt x="13858" y="1081"/>
                  </a:lnTo>
                  <a:cubicBezTo>
                    <a:pt x="13858" y="803"/>
                    <a:pt x="13642" y="587"/>
                    <a:pt x="13364" y="587"/>
                  </a:cubicBezTo>
                  <a:lnTo>
                    <a:pt x="12994" y="587"/>
                  </a:lnTo>
                  <a:lnTo>
                    <a:pt x="12037" y="62"/>
                  </a:lnTo>
                  <a:lnTo>
                    <a:pt x="10710" y="247"/>
                  </a:lnTo>
                  <a:lnTo>
                    <a:pt x="10648" y="340"/>
                  </a:lnTo>
                  <a:lnTo>
                    <a:pt x="10555" y="247"/>
                  </a:lnTo>
                  <a:lnTo>
                    <a:pt x="9012" y="463"/>
                  </a:lnTo>
                  <a:lnTo>
                    <a:pt x="8951" y="556"/>
                  </a:lnTo>
                  <a:lnTo>
                    <a:pt x="8889" y="494"/>
                  </a:lnTo>
                  <a:lnTo>
                    <a:pt x="6914" y="710"/>
                  </a:lnTo>
                  <a:lnTo>
                    <a:pt x="4969" y="432"/>
                  </a:lnTo>
                  <a:lnTo>
                    <a:pt x="4846" y="556"/>
                  </a:lnTo>
                  <a:lnTo>
                    <a:pt x="4846" y="432"/>
                  </a:lnTo>
                  <a:lnTo>
                    <a:pt x="3303" y="216"/>
                  </a:lnTo>
                  <a:lnTo>
                    <a:pt x="3179" y="340"/>
                  </a:lnTo>
                  <a:lnTo>
                    <a:pt x="3179" y="186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337;p72"/>
            <p:cNvSpPr/>
            <p:nvPr/>
          </p:nvSpPr>
          <p:spPr>
            <a:xfrm>
              <a:off x="3164259" y="4188151"/>
              <a:ext cx="76794" cy="109350"/>
            </a:xfrm>
            <a:custGeom>
              <a:avLst/>
              <a:gdLst/>
              <a:ahLst/>
              <a:cxnLst/>
              <a:rect l="l" t="t" r="r" b="b"/>
              <a:pathLst>
                <a:path w="2840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1" y="803"/>
                    <a:pt x="1" y="1081"/>
                  </a:cubicBez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2840" y="4043"/>
                  </a:lnTo>
                  <a:cubicBezTo>
                    <a:pt x="1914" y="4043"/>
                    <a:pt x="1143" y="3303"/>
                    <a:pt x="1112" y="2346"/>
                  </a:cubicBezTo>
                  <a:lnTo>
                    <a:pt x="1112" y="1081"/>
                  </a:lnTo>
                  <a:cubicBezTo>
                    <a:pt x="1112" y="803"/>
                    <a:pt x="1328" y="587"/>
                    <a:pt x="1605" y="587"/>
                  </a:cubicBezTo>
                  <a:lnTo>
                    <a:pt x="1822" y="0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338;p72"/>
            <p:cNvSpPr/>
            <p:nvPr/>
          </p:nvSpPr>
          <p:spPr>
            <a:xfrm>
              <a:off x="3185134" y="4178146"/>
              <a:ext cx="331321" cy="88259"/>
            </a:xfrm>
            <a:custGeom>
              <a:avLst/>
              <a:gdLst/>
              <a:ahLst/>
              <a:cxnLst/>
              <a:rect l="l" t="t" r="r" b="b"/>
              <a:pathLst>
                <a:path w="12253" h="3264" extrusionOk="0">
                  <a:moveTo>
                    <a:pt x="247" y="0"/>
                  </a:moveTo>
                  <a:cubicBezTo>
                    <a:pt x="93" y="0"/>
                    <a:pt x="0" y="123"/>
                    <a:pt x="0" y="278"/>
                  </a:cubicBezTo>
                  <a:lnTo>
                    <a:pt x="155" y="1049"/>
                  </a:lnTo>
                  <a:cubicBezTo>
                    <a:pt x="185" y="1204"/>
                    <a:pt x="309" y="1327"/>
                    <a:pt x="463" y="1358"/>
                  </a:cubicBezTo>
                  <a:cubicBezTo>
                    <a:pt x="479" y="1361"/>
                    <a:pt x="495" y="1362"/>
                    <a:pt x="511" y="1362"/>
                  </a:cubicBezTo>
                  <a:cubicBezTo>
                    <a:pt x="679" y="1362"/>
                    <a:pt x="836" y="1218"/>
                    <a:pt x="864" y="1049"/>
                  </a:cubicBezTo>
                  <a:lnTo>
                    <a:pt x="1019" y="370"/>
                  </a:lnTo>
                  <a:cubicBezTo>
                    <a:pt x="1050" y="772"/>
                    <a:pt x="1111" y="1173"/>
                    <a:pt x="1204" y="1574"/>
                  </a:cubicBezTo>
                  <a:cubicBezTo>
                    <a:pt x="1250" y="1867"/>
                    <a:pt x="1482" y="2014"/>
                    <a:pt x="1713" y="2014"/>
                  </a:cubicBezTo>
                  <a:cubicBezTo>
                    <a:pt x="1945" y="2014"/>
                    <a:pt x="2176" y="1867"/>
                    <a:pt x="2222" y="1574"/>
                  </a:cubicBezTo>
                  <a:lnTo>
                    <a:pt x="2377" y="710"/>
                  </a:lnTo>
                  <a:cubicBezTo>
                    <a:pt x="2377" y="802"/>
                    <a:pt x="2377" y="710"/>
                    <a:pt x="2623" y="2129"/>
                  </a:cubicBezTo>
                  <a:cubicBezTo>
                    <a:pt x="2685" y="2469"/>
                    <a:pt x="2963" y="2639"/>
                    <a:pt x="3241" y="2639"/>
                  </a:cubicBezTo>
                  <a:cubicBezTo>
                    <a:pt x="3518" y="2639"/>
                    <a:pt x="3796" y="2469"/>
                    <a:pt x="3858" y="2129"/>
                  </a:cubicBezTo>
                  <a:lnTo>
                    <a:pt x="4043" y="957"/>
                  </a:lnTo>
                  <a:cubicBezTo>
                    <a:pt x="4043" y="1049"/>
                    <a:pt x="4352" y="2685"/>
                    <a:pt x="4352" y="2685"/>
                  </a:cubicBezTo>
                  <a:cubicBezTo>
                    <a:pt x="4444" y="3071"/>
                    <a:pt x="4761" y="3264"/>
                    <a:pt x="5081" y="3264"/>
                  </a:cubicBezTo>
                  <a:cubicBezTo>
                    <a:pt x="5401" y="3264"/>
                    <a:pt x="5725" y="3071"/>
                    <a:pt x="5833" y="2685"/>
                  </a:cubicBezTo>
                  <a:lnTo>
                    <a:pt x="6142" y="1080"/>
                  </a:lnTo>
                  <a:lnTo>
                    <a:pt x="6419" y="2685"/>
                  </a:lnTo>
                  <a:cubicBezTo>
                    <a:pt x="6512" y="3071"/>
                    <a:pt x="6828" y="3264"/>
                    <a:pt x="7149" y="3264"/>
                  </a:cubicBezTo>
                  <a:cubicBezTo>
                    <a:pt x="7469" y="3264"/>
                    <a:pt x="7793" y="3071"/>
                    <a:pt x="7901" y="2685"/>
                  </a:cubicBezTo>
                  <a:cubicBezTo>
                    <a:pt x="7901" y="2685"/>
                    <a:pt x="8179" y="1018"/>
                    <a:pt x="8209" y="988"/>
                  </a:cubicBezTo>
                  <a:lnTo>
                    <a:pt x="8395" y="2129"/>
                  </a:lnTo>
                  <a:cubicBezTo>
                    <a:pt x="8456" y="2469"/>
                    <a:pt x="8734" y="2639"/>
                    <a:pt x="9012" y="2639"/>
                  </a:cubicBezTo>
                  <a:cubicBezTo>
                    <a:pt x="9290" y="2639"/>
                    <a:pt x="9567" y="2469"/>
                    <a:pt x="9629" y="2129"/>
                  </a:cubicBezTo>
                  <a:lnTo>
                    <a:pt x="9845" y="710"/>
                  </a:lnTo>
                  <a:lnTo>
                    <a:pt x="9999" y="1574"/>
                  </a:lnTo>
                  <a:cubicBezTo>
                    <a:pt x="10046" y="1867"/>
                    <a:pt x="10277" y="2014"/>
                    <a:pt x="10513" y="2014"/>
                  </a:cubicBezTo>
                  <a:cubicBezTo>
                    <a:pt x="10748" y="2014"/>
                    <a:pt x="10987" y="1867"/>
                    <a:pt x="11049" y="1574"/>
                  </a:cubicBezTo>
                  <a:cubicBezTo>
                    <a:pt x="11049" y="1574"/>
                    <a:pt x="11234" y="432"/>
                    <a:pt x="11234" y="401"/>
                  </a:cubicBezTo>
                  <a:lnTo>
                    <a:pt x="11357" y="1049"/>
                  </a:lnTo>
                  <a:cubicBezTo>
                    <a:pt x="11419" y="1234"/>
                    <a:pt x="11573" y="1327"/>
                    <a:pt x="11728" y="1327"/>
                  </a:cubicBezTo>
                  <a:cubicBezTo>
                    <a:pt x="11882" y="1327"/>
                    <a:pt x="12036" y="1234"/>
                    <a:pt x="12098" y="1049"/>
                  </a:cubicBezTo>
                  <a:lnTo>
                    <a:pt x="12222" y="278"/>
                  </a:lnTo>
                  <a:cubicBezTo>
                    <a:pt x="12252" y="123"/>
                    <a:pt x="12129" y="0"/>
                    <a:pt x="12005" y="0"/>
                  </a:cubicBezTo>
                  <a:lnTo>
                    <a:pt x="12036" y="31"/>
                  </a:lnTo>
                  <a:lnTo>
                    <a:pt x="11481" y="31"/>
                  </a:lnTo>
                  <a:cubicBezTo>
                    <a:pt x="11357" y="31"/>
                    <a:pt x="11234" y="154"/>
                    <a:pt x="11265" y="309"/>
                  </a:cubicBezTo>
                  <a:lnTo>
                    <a:pt x="11265" y="370"/>
                  </a:lnTo>
                  <a:cubicBezTo>
                    <a:pt x="11265" y="339"/>
                    <a:pt x="11234" y="309"/>
                    <a:pt x="11203" y="278"/>
                  </a:cubicBezTo>
                  <a:cubicBezTo>
                    <a:pt x="11141" y="154"/>
                    <a:pt x="11049" y="93"/>
                    <a:pt x="10925" y="93"/>
                  </a:cubicBezTo>
                  <a:lnTo>
                    <a:pt x="10154" y="93"/>
                  </a:lnTo>
                  <a:cubicBezTo>
                    <a:pt x="9938" y="93"/>
                    <a:pt x="9783" y="278"/>
                    <a:pt x="9814" y="494"/>
                  </a:cubicBezTo>
                  <a:cubicBezTo>
                    <a:pt x="9814" y="494"/>
                    <a:pt x="9876" y="679"/>
                    <a:pt x="9845" y="679"/>
                  </a:cubicBezTo>
                  <a:cubicBezTo>
                    <a:pt x="9814" y="494"/>
                    <a:pt x="9660" y="370"/>
                    <a:pt x="9475" y="370"/>
                  </a:cubicBezTo>
                  <a:lnTo>
                    <a:pt x="8549" y="370"/>
                  </a:lnTo>
                  <a:cubicBezTo>
                    <a:pt x="8535" y="369"/>
                    <a:pt x="8521" y="368"/>
                    <a:pt x="8507" y="368"/>
                  </a:cubicBezTo>
                  <a:cubicBezTo>
                    <a:pt x="8282" y="368"/>
                    <a:pt x="8120" y="601"/>
                    <a:pt x="8179" y="833"/>
                  </a:cubicBezTo>
                  <a:lnTo>
                    <a:pt x="8179" y="895"/>
                  </a:lnTo>
                  <a:cubicBezTo>
                    <a:pt x="8148" y="679"/>
                    <a:pt x="7932" y="525"/>
                    <a:pt x="7716" y="525"/>
                  </a:cubicBezTo>
                  <a:lnTo>
                    <a:pt x="6605" y="525"/>
                  </a:lnTo>
                  <a:cubicBezTo>
                    <a:pt x="6358" y="525"/>
                    <a:pt x="6142" y="710"/>
                    <a:pt x="6111" y="957"/>
                  </a:cubicBezTo>
                  <a:lnTo>
                    <a:pt x="6111" y="926"/>
                  </a:lnTo>
                  <a:cubicBezTo>
                    <a:pt x="6080" y="710"/>
                    <a:pt x="5895" y="525"/>
                    <a:pt x="5648" y="525"/>
                  </a:cubicBezTo>
                  <a:lnTo>
                    <a:pt x="4568" y="525"/>
                  </a:lnTo>
                  <a:cubicBezTo>
                    <a:pt x="4352" y="525"/>
                    <a:pt x="4167" y="648"/>
                    <a:pt x="4105" y="864"/>
                  </a:cubicBezTo>
                  <a:lnTo>
                    <a:pt x="4105" y="802"/>
                  </a:lnTo>
                  <a:cubicBezTo>
                    <a:pt x="4167" y="556"/>
                    <a:pt x="3981" y="339"/>
                    <a:pt x="3735" y="339"/>
                  </a:cubicBezTo>
                  <a:lnTo>
                    <a:pt x="2809" y="339"/>
                  </a:lnTo>
                  <a:cubicBezTo>
                    <a:pt x="2623" y="339"/>
                    <a:pt x="2469" y="463"/>
                    <a:pt x="2438" y="617"/>
                  </a:cubicBezTo>
                  <a:lnTo>
                    <a:pt x="2438" y="463"/>
                  </a:lnTo>
                  <a:cubicBezTo>
                    <a:pt x="2438" y="247"/>
                    <a:pt x="2253" y="93"/>
                    <a:pt x="2037" y="93"/>
                  </a:cubicBezTo>
                  <a:lnTo>
                    <a:pt x="1327" y="93"/>
                  </a:lnTo>
                  <a:cubicBezTo>
                    <a:pt x="1173" y="93"/>
                    <a:pt x="1050" y="185"/>
                    <a:pt x="1019" y="339"/>
                  </a:cubicBezTo>
                  <a:lnTo>
                    <a:pt x="1019" y="278"/>
                  </a:lnTo>
                  <a:cubicBezTo>
                    <a:pt x="1050" y="123"/>
                    <a:pt x="926" y="0"/>
                    <a:pt x="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339;p72"/>
            <p:cNvSpPr/>
            <p:nvPr/>
          </p:nvSpPr>
          <p:spPr>
            <a:xfrm>
              <a:off x="3489712" y="4178958"/>
              <a:ext cx="28419" cy="37099"/>
            </a:xfrm>
            <a:custGeom>
              <a:avLst/>
              <a:gdLst/>
              <a:ahLst/>
              <a:cxnLst/>
              <a:rect l="l" t="t" r="r" b="b"/>
              <a:pathLst>
                <a:path w="1051" h="1372" extrusionOk="0">
                  <a:moveTo>
                    <a:pt x="248" y="1"/>
                  </a:moveTo>
                  <a:cubicBezTo>
                    <a:pt x="93" y="1"/>
                    <a:pt x="1" y="124"/>
                    <a:pt x="1" y="279"/>
                  </a:cubicBezTo>
                  <a:lnTo>
                    <a:pt x="155" y="1081"/>
                  </a:lnTo>
                  <a:cubicBezTo>
                    <a:pt x="202" y="1244"/>
                    <a:pt x="371" y="1372"/>
                    <a:pt x="544" y="1372"/>
                  </a:cubicBezTo>
                  <a:cubicBezTo>
                    <a:pt x="601" y="1372"/>
                    <a:pt x="658" y="1358"/>
                    <a:pt x="711" y="1328"/>
                  </a:cubicBezTo>
                  <a:lnTo>
                    <a:pt x="556" y="556"/>
                  </a:lnTo>
                  <a:cubicBezTo>
                    <a:pt x="525" y="402"/>
                    <a:pt x="649" y="279"/>
                    <a:pt x="772" y="279"/>
                  </a:cubicBezTo>
                  <a:lnTo>
                    <a:pt x="1019" y="279"/>
                  </a:lnTo>
                  <a:cubicBezTo>
                    <a:pt x="1050" y="124"/>
                    <a:pt x="927" y="1"/>
                    <a:pt x="77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340;p72"/>
            <p:cNvSpPr/>
            <p:nvPr/>
          </p:nvSpPr>
          <p:spPr>
            <a:xfrm>
              <a:off x="3350348" y="4192315"/>
              <a:ext cx="58460" cy="75982"/>
            </a:xfrm>
            <a:custGeom>
              <a:avLst/>
              <a:gdLst/>
              <a:ahLst/>
              <a:cxnLst/>
              <a:rect l="l" t="t" r="r" b="b"/>
              <a:pathLst>
                <a:path w="2162" h="2810" extrusionOk="0">
                  <a:moveTo>
                    <a:pt x="526" y="1"/>
                  </a:moveTo>
                  <a:cubicBezTo>
                    <a:pt x="217" y="1"/>
                    <a:pt x="1" y="278"/>
                    <a:pt x="63" y="587"/>
                  </a:cubicBezTo>
                  <a:lnTo>
                    <a:pt x="340" y="2192"/>
                  </a:lnTo>
                  <a:cubicBezTo>
                    <a:pt x="402" y="2500"/>
                    <a:pt x="618" y="2716"/>
                    <a:pt x="896" y="2809"/>
                  </a:cubicBezTo>
                  <a:lnTo>
                    <a:pt x="896" y="2747"/>
                  </a:lnTo>
                  <a:lnTo>
                    <a:pt x="618" y="1143"/>
                  </a:lnTo>
                  <a:cubicBezTo>
                    <a:pt x="556" y="834"/>
                    <a:pt x="772" y="556"/>
                    <a:pt x="1081" y="556"/>
                  </a:cubicBezTo>
                  <a:lnTo>
                    <a:pt x="2099" y="556"/>
                  </a:lnTo>
                  <a:cubicBezTo>
                    <a:pt x="2161" y="278"/>
                    <a:pt x="1945" y="1"/>
                    <a:pt x="16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341;p72"/>
            <p:cNvSpPr/>
            <p:nvPr/>
          </p:nvSpPr>
          <p:spPr>
            <a:xfrm>
              <a:off x="3294457" y="4192315"/>
              <a:ext cx="58433" cy="75982"/>
            </a:xfrm>
            <a:custGeom>
              <a:avLst/>
              <a:gdLst/>
              <a:ahLst/>
              <a:cxnLst/>
              <a:rect l="l" t="t" r="r" b="b"/>
              <a:pathLst>
                <a:path w="2161" h="2810" extrusionOk="0">
                  <a:moveTo>
                    <a:pt x="525" y="1"/>
                  </a:moveTo>
                  <a:cubicBezTo>
                    <a:pt x="216" y="1"/>
                    <a:pt x="0" y="278"/>
                    <a:pt x="62" y="587"/>
                  </a:cubicBezTo>
                  <a:lnTo>
                    <a:pt x="340" y="2192"/>
                  </a:lnTo>
                  <a:cubicBezTo>
                    <a:pt x="401" y="2500"/>
                    <a:pt x="617" y="2716"/>
                    <a:pt x="895" y="2809"/>
                  </a:cubicBezTo>
                  <a:cubicBezTo>
                    <a:pt x="895" y="2778"/>
                    <a:pt x="895" y="2778"/>
                    <a:pt x="895" y="2747"/>
                  </a:cubicBezTo>
                  <a:lnTo>
                    <a:pt x="926" y="2747"/>
                  </a:lnTo>
                  <a:lnTo>
                    <a:pt x="617" y="1143"/>
                  </a:lnTo>
                  <a:cubicBezTo>
                    <a:pt x="587" y="834"/>
                    <a:pt x="803" y="556"/>
                    <a:pt x="1111" y="556"/>
                  </a:cubicBezTo>
                  <a:lnTo>
                    <a:pt x="2130" y="556"/>
                  </a:lnTo>
                  <a:cubicBezTo>
                    <a:pt x="2160" y="278"/>
                    <a:pt x="1944" y="1"/>
                    <a:pt x="163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342;p72"/>
            <p:cNvSpPr/>
            <p:nvPr/>
          </p:nvSpPr>
          <p:spPr>
            <a:xfrm>
              <a:off x="3249381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1" y="463"/>
                  </a:cubicBezTo>
                  <a:lnTo>
                    <a:pt x="278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343;p72"/>
            <p:cNvSpPr/>
            <p:nvPr/>
          </p:nvSpPr>
          <p:spPr>
            <a:xfrm>
              <a:off x="3185972" y="4178958"/>
              <a:ext cx="28392" cy="36774"/>
            </a:xfrm>
            <a:custGeom>
              <a:avLst/>
              <a:gdLst/>
              <a:ahLst/>
              <a:cxnLst/>
              <a:rect l="l" t="t" r="r" b="b"/>
              <a:pathLst>
                <a:path w="1050" h="1360" extrusionOk="0">
                  <a:moveTo>
                    <a:pt x="247" y="1"/>
                  </a:moveTo>
                  <a:cubicBezTo>
                    <a:pt x="93" y="1"/>
                    <a:pt x="0" y="124"/>
                    <a:pt x="31" y="279"/>
                  </a:cubicBezTo>
                  <a:lnTo>
                    <a:pt x="154" y="1081"/>
                  </a:lnTo>
                  <a:cubicBezTo>
                    <a:pt x="202" y="1248"/>
                    <a:pt x="378" y="1359"/>
                    <a:pt x="555" y="1359"/>
                  </a:cubicBezTo>
                  <a:cubicBezTo>
                    <a:pt x="608" y="1359"/>
                    <a:pt x="660" y="1349"/>
                    <a:pt x="710" y="1328"/>
                  </a:cubicBezTo>
                  <a:lnTo>
                    <a:pt x="586" y="556"/>
                  </a:lnTo>
                  <a:cubicBezTo>
                    <a:pt x="556" y="402"/>
                    <a:pt x="679" y="279"/>
                    <a:pt x="802" y="279"/>
                  </a:cubicBezTo>
                  <a:lnTo>
                    <a:pt x="1019" y="279"/>
                  </a:lnTo>
                  <a:cubicBezTo>
                    <a:pt x="1049" y="124"/>
                    <a:pt x="926" y="1"/>
                    <a:pt x="80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344;p72"/>
            <p:cNvSpPr/>
            <p:nvPr/>
          </p:nvSpPr>
          <p:spPr>
            <a:xfrm>
              <a:off x="3405429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2" y="463"/>
                  </a:cubicBezTo>
                  <a:lnTo>
                    <a:pt x="279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345;p72"/>
            <p:cNvSpPr/>
            <p:nvPr/>
          </p:nvSpPr>
          <p:spPr>
            <a:xfrm>
              <a:off x="3450504" y="4180634"/>
              <a:ext cx="39235" cy="52593"/>
            </a:xfrm>
            <a:custGeom>
              <a:avLst/>
              <a:gdLst/>
              <a:ahLst/>
              <a:cxnLst/>
              <a:rect l="l" t="t" r="r" b="b"/>
              <a:pathLst>
                <a:path w="1451" h="1945" extrusionOk="0">
                  <a:moveTo>
                    <a:pt x="371" y="1"/>
                  </a:moveTo>
                  <a:cubicBezTo>
                    <a:pt x="155" y="1"/>
                    <a:pt x="0" y="186"/>
                    <a:pt x="31" y="402"/>
                  </a:cubicBezTo>
                  <a:lnTo>
                    <a:pt x="216" y="1513"/>
                  </a:lnTo>
                  <a:cubicBezTo>
                    <a:pt x="278" y="1760"/>
                    <a:pt x="494" y="1945"/>
                    <a:pt x="741" y="1945"/>
                  </a:cubicBezTo>
                  <a:lnTo>
                    <a:pt x="834" y="1945"/>
                  </a:lnTo>
                  <a:cubicBezTo>
                    <a:pt x="803" y="1883"/>
                    <a:pt x="803" y="1852"/>
                    <a:pt x="772" y="1791"/>
                  </a:cubicBezTo>
                  <a:lnTo>
                    <a:pt x="803" y="1791"/>
                  </a:lnTo>
                  <a:lnTo>
                    <a:pt x="587" y="680"/>
                  </a:lnTo>
                  <a:cubicBezTo>
                    <a:pt x="556" y="464"/>
                    <a:pt x="710" y="278"/>
                    <a:pt x="926" y="278"/>
                  </a:cubicBezTo>
                  <a:lnTo>
                    <a:pt x="1451" y="278"/>
                  </a:lnTo>
                  <a:cubicBezTo>
                    <a:pt x="1420" y="124"/>
                    <a:pt x="1296" y="1"/>
                    <a:pt x="114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346;p72"/>
            <p:cNvSpPr/>
            <p:nvPr/>
          </p:nvSpPr>
          <p:spPr>
            <a:xfrm>
              <a:off x="3213499" y="4180364"/>
              <a:ext cx="38424" cy="52971"/>
            </a:xfrm>
            <a:custGeom>
              <a:avLst/>
              <a:gdLst/>
              <a:ahLst/>
              <a:cxnLst/>
              <a:rect l="l" t="t" r="r" b="b"/>
              <a:pathLst>
                <a:path w="1421" h="1959" extrusionOk="0">
                  <a:moveTo>
                    <a:pt x="888" y="0"/>
                  </a:moveTo>
                  <a:cubicBezTo>
                    <a:pt x="738" y="0"/>
                    <a:pt x="556" y="11"/>
                    <a:pt x="340" y="11"/>
                  </a:cubicBezTo>
                  <a:cubicBezTo>
                    <a:pt x="186" y="11"/>
                    <a:pt x="62" y="134"/>
                    <a:pt x="31" y="288"/>
                  </a:cubicBezTo>
                  <a:cubicBezTo>
                    <a:pt x="1" y="381"/>
                    <a:pt x="31" y="288"/>
                    <a:pt x="217" y="1523"/>
                  </a:cubicBezTo>
                  <a:cubicBezTo>
                    <a:pt x="245" y="1780"/>
                    <a:pt x="486" y="1958"/>
                    <a:pt x="767" y="1958"/>
                  </a:cubicBezTo>
                  <a:cubicBezTo>
                    <a:pt x="789" y="1958"/>
                    <a:pt x="811" y="1957"/>
                    <a:pt x="834" y="1955"/>
                  </a:cubicBezTo>
                  <a:cubicBezTo>
                    <a:pt x="772" y="1831"/>
                    <a:pt x="772" y="1831"/>
                    <a:pt x="587" y="690"/>
                  </a:cubicBezTo>
                  <a:cubicBezTo>
                    <a:pt x="525" y="474"/>
                    <a:pt x="679" y="288"/>
                    <a:pt x="896" y="288"/>
                  </a:cubicBezTo>
                  <a:lnTo>
                    <a:pt x="1420" y="288"/>
                  </a:lnTo>
                  <a:cubicBezTo>
                    <a:pt x="1358" y="41"/>
                    <a:pt x="1187" y="0"/>
                    <a:pt x="88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1313937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9" name="Google Shape;3289;p58"/>
          <p:cNvSpPr/>
          <p:nvPr/>
        </p:nvSpPr>
        <p:spPr>
          <a:xfrm rot="2093926">
            <a:off x="5351282" y="760192"/>
            <a:ext cx="2743262" cy="269373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58"/>
          <p:cNvSpPr txBox="1">
            <a:spLocks noGrp="1"/>
          </p:cNvSpPr>
          <p:nvPr>
            <p:ph type="title"/>
          </p:nvPr>
        </p:nvSpPr>
        <p:spPr>
          <a:xfrm>
            <a:off x="4666310" y="3383659"/>
            <a:ext cx="4151127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th-TH" sz="4000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4000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4000" dirty="0">
                <a:latin typeface="Angsana New" pitchFamily="18" charset="-34"/>
                <a:cs typeface="Angsana New" pitchFamily="18" charset="-34"/>
              </a:rPr>
              <a:t>ขั้นพื้นฐาน</a:t>
            </a:r>
            <a:endParaRPr lang="en-US" sz="4000" dirty="0">
              <a:solidFill>
                <a:schemeClr val="accent4">
                  <a:lumMod val="75000"/>
                </a:schemeClr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292" name="Google Shape;3292;p58"/>
          <p:cNvSpPr txBox="1">
            <a:spLocks noGrp="1"/>
          </p:cNvSpPr>
          <p:nvPr>
            <p:ph type="title" idx="2"/>
          </p:nvPr>
        </p:nvSpPr>
        <p:spPr>
          <a:xfrm>
            <a:off x="5622605" y="1613561"/>
            <a:ext cx="2273162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ที่ 11</a:t>
            </a:r>
            <a:endParaRPr sz="4800" dirty="0">
              <a:solidFill>
                <a:schemeClr val="bg1"/>
              </a:solidFill>
            </a:endParaRPr>
          </a:p>
        </p:txBody>
      </p:sp>
      <p:pic>
        <p:nvPicPr>
          <p:cNvPr id="3293" name="Google Shape;3293;p58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l="16675" r="16675"/>
          <a:stretch/>
        </p:blipFill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</p:spPr>
      </p:pic>
      <p:sp>
        <p:nvSpPr>
          <p:cNvPr id="3294" name="Google Shape;3294;p58"/>
          <p:cNvSpPr/>
          <p:nvPr/>
        </p:nvSpPr>
        <p:spPr>
          <a:xfrm rot="-8607607" flipH="1">
            <a:off x="2543640" y="5233955"/>
            <a:ext cx="2398467" cy="2005692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5" name="Google Shape;3295;p58"/>
          <p:cNvSpPr/>
          <p:nvPr/>
        </p:nvSpPr>
        <p:spPr>
          <a:xfrm rot="790619">
            <a:off x="-615010" y="-660519"/>
            <a:ext cx="2946606" cy="246416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6" name="Google Shape;3296;p58"/>
          <p:cNvSpPr/>
          <p:nvPr/>
        </p:nvSpPr>
        <p:spPr>
          <a:xfrm flipH="1">
            <a:off x="2649243" y="59522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7" name="Google Shape;3297;p58"/>
          <p:cNvSpPr/>
          <p:nvPr/>
        </p:nvSpPr>
        <p:spPr>
          <a:xfrm flipH="1">
            <a:off x="3892455" y="143597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สี่เหลี่ยมผืนผ้ามุมมน 4"/>
          <p:cNvSpPr/>
          <p:nvPr/>
        </p:nvSpPr>
        <p:spPr>
          <a:xfrm>
            <a:off x="-378943" y="2348883"/>
            <a:ext cx="4577759" cy="2595380"/>
          </a:xfrm>
          <a:prstGeom prst="roundRect">
            <a:avLst/>
          </a:prstGeom>
          <a:solidFill>
            <a:schemeClr val="lt2">
              <a:alpha val="63000"/>
            </a:schemeClr>
          </a:solidFill>
        </p:spPr>
        <p:style>
          <a:lnRef idx="0">
            <a:schemeClr val="accent1"/>
          </a:lnRef>
          <a:fillRef idx="1001">
            <a:schemeClr val="lt2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h-TH" sz="6000" b="1" dirty="0" smtClean="0">
                <a:latin typeface="Angsana New" pitchFamily="18" charset="-34"/>
                <a:cs typeface="Angsana New" pitchFamily="18" charset="-34"/>
              </a:rPr>
              <a:t>ขั้นต่ำ</a:t>
            </a:r>
            <a:endParaRPr lang="en-US" sz="60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5142331" y="4997576"/>
            <a:ext cx="786369" cy="769193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983;p72"/>
          <p:cNvGrpSpPr/>
          <p:nvPr/>
        </p:nvGrpSpPr>
        <p:grpSpPr>
          <a:xfrm>
            <a:off x="6287890" y="5145893"/>
            <a:ext cx="593530" cy="606064"/>
            <a:chOff x="7234130" y="3386199"/>
            <a:chExt cx="378073" cy="376370"/>
          </a:xfrm>
        </p:grpSpPr>
        <p:sp>
          <p:nvSpPr>
            <p:cNvPr id="37" name="Google Shape;3984;p72"/>
            <p:cNvSpPr/>
            <p:nvPr/>
          </p:nvSpPr>
          <p:spPr>
            <a:xfrm>
              <a:off x="7234130" y="3715600"/>
              <a:ext cx="47617" cy="46968"/>
            </a:xfrm>
            <a:custGeom>
              <a:avLst/>
              <a:gdLst/>
              <a:ahLst/>
              <a:cxnLst/>
              <a:rect l="l" t="t" r="r" b="b"/>
              <a:pathLst>
                <a:path w="1761" h="1737" extrusionOk="0">
                  <a:moveTo>
                    <a:pt x="1548" y="1"/>
                  </a:moveTo>
                  <a:cubicBezTo>
                    <a:pt x="1498" y="1"/>
                    <a:pt x="1452" y="24"/>
                    <a:pt x="1421" y="70"/>
                  </a:cubicBezTo>
                  <a:lnTo>
                    <a:pt x="1019" y="410"/>
                  </a:lnTo>
                  <a:cubicBezTo>
                    <a:pt x="958" y="502"/>
                    <a:pt x="989" y="502"/>
                    <a:pt x="803" y="1336"/>
                  </a:cubicBezTo>
                  <a:lnTo>
                    <a:pt x="186" y="1336"/>
                  </a:lnTo>
                  <a:cubicBezTo>
                    <a:pt x="1" y="1397"/>
                    <a:pt x="1" y="1644"/>
                    <a:pt x="186" y="1706"/>
                  </a:cubicBezTo>
                  <a:lnTo>
                    <a:pt x="958" y="1706"/>
                  </a:lnTo>
                  <a:lnTo>
                    <a:pt x="958" y="1737"/>
                  </a:lnTo>
                  <a:cubicBezTo>
                    <a:pt x="1050" y="1737"/>
                    <a:pt x="1143" y="1675"/>
                    <a:pt x="1174" y="1583"/>
                  </a:cubicBezTo>
                  <a:lnTo>
                    <a:pt x="1359" y="657"/>
                  </a:lnTo>
                  <a:lnTo>
                    <a:pt x="1698" y="348"/>
                  </a:lnTo>
                  <a:cubicBezTo>
                    <a:pt x="1760" y="256"/>
                    <a:pt x="1760" y="132"/>
                    <a:pt x="1698" y="70"/>
                  </a:cubicBezTo>
                  <a:cubicBezTo>
                    <a:pt x="1652" y="24"/>
                    <a:pt x="1598" y="1"/>
                    <a:pt x="1548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985;p72"/>
            <p:cNvSpPr/>
            <p:nvPr/>
          </p:nvSpPr>
          <p:spPr>
            <a:xfrm>
              <a:off x="7561260" y="3386199"/>
              <a:ext cx="50943" cy="47590"/>
            </a:xfrm>
            <a:custGeom>
              <a:avLst/>
              <a:gdLst/>
              <a:ahLst/>
              <a:cxnLst/>
              <a:rect l="l" t="t" r="r" b="b"/>
              <a:pathLst>
                <a:path w="1884" h="1760" extrusionOk="0">
                  <a:moveTo>
                    <a:pt x="865" y="0"/>
                  </a:moveTo>
                  <a:cubicBezTo>
                    <a:pt x="742" y="0"/>
                    <a:pt x="680" y="62"/>
                    <a:pt x="649" y="155"/>
                  </a:cubicBezTo>
                  <a:lnTo>
                    <a:pt x="464" y="1080"/>
                  </a:lnTo>
                  <a:lnTo>
                    <a:pt x="124" y="1389"/>
                  </a:lnTo>
                  <a:cubicBezTo>
                    <a:pt x="1" y="1513"/>
                    <a:pt x="93" y="1729"/>
                    <a:pt x="279" y="1759"/>
                  </a:cubicBezTo>
                  <a:cubicBezTo>
                    <a:pt x="309" y="1759"/>
                    <a:pt x="371" y="1729"/>
                    <a:pt x="402" y="1698"/>
                  </a:cubicBezTo>
                  <a:lnTo>
                    <a:pt x="803" y="1327"/>
                  </a:lnTo>
                  <a:cubicBezTo>
                    <a:pt x="865" y="1235"/>
                    <a:pt x="834" y="1235"/>
                    <a:pt x="1050" y="402"/>
                  </a:cubicBezTo>
                  <a:lnTo>
                    <a:pt x="1637" y="402"/>
                  </a:lnTo>
                  <a:cubicBezTo>
                    <a:pt x="1883" y="402"/>
                    <a:pt x="1883" y="0"/>
                    <a:pt x="1637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86;p72"/>
            <p:cNvSpPr/>
            <p:nvPr/>
          </p:nvSpPr>
          <p:spPr>
            <a:xfrm>
              <a:off x="7320929" y="3472970"/>
              <a:ext cx="202827" cy="202827"/>
            </a:xfrm>
            <a:custGeom>
              <a:avLst/>
              <a:gdLst/>
              <a:ahLst/>
              <a:cxnLst/>
              <a:rect l="l" t="t" r="r" b="b"/>
              <a:pathLst>
                <a:path w="7501" h="7501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85" y="1143"/>
                  </a:lnTo>
                  <a:lnTo>
                    <a:pt x="518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1173" y="7500"/>
                  </a:lnTo>
                  <a:lnTo>
                    <a:pt x="1636" y="7037"/>
                  </a:lnTo>
                  <a:lnTo>
                    <a:pt x="1667" y="6791"/>
                  </a:lnTo>
                  <a:lnTo>
                    <a:pt x="1914" y="6760"/>
                  </a:lnTo>
                  <a:lnTo>
                    <a:pt x="2223" y="6451"/>
                  </a:lnTo>
                  <a:lnTo>
                    <a:pt x="2254" y="6235"/>
                  </a:lnTo>
                  <a:lnTo>
                    <a:pt x="2500" y="6173"/>
                  </a:lnTo>
                  <a:lnTo>
                    <a:pt x="6050" y="2624"/>
                  </a:lnTo>
                  <a:lnTo>
                    <a:pt x="6080" y="2346"/>
                  </a:lnTo>
                  <a:lnTo>
                    <a:pt x="6327" y="2346"/>
                  </a:lnTo>
                  <a:lnTo>
                    <a:pt x="6729" y="1945"/>
                  </a:lnTo>
                  <a:lnTo>
                    <a:pt x="6759" y="1698"/>
                  </a:lnTo>
                  <a:lnTo>
                    <a:pt x="7006" y="1667"/>
                  </a:lnTo>
                  <a:lnTo>
                    <a:pt x="7500" y="1174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987;p72"/>
            <p:cNvSpPr/>
            <p:nvPr/>
          </p:nvSpPr>
          <p:spPr>
            <a:xfrm>
              <a:off x="7320929" y="3472970"/>
              <a:ext cx="200312" cy="200312"/>
            </a:xfrm>
            <a:custGeom>
              <a:avLst/>
              <a:gdLst/>
              <a:ahLst/>
              <a:cxnLst/>
              <a:rect l="l" t="t" r="r" b="b"/>
              <a:pathLst>
                <a:path w="7408" h="7408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55" y="1143"/>
                  </a:lnTo>
                  <a:lnTo>
                    <a:pt x="515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525" y="6852"/>
                  </a:lnTo>
                  <a:lnTo>
                    <a:pt x="6852" y="556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988;p72"/>
            <p:cNvSpPr/>
            <p:nvPr/>
          </p:nvSpPr>
          <p:spPr>
            <a:xfrm>
              <a:off x="7290049" y="3643214"/>
              <a:ext cx="62625" cy="63463"/>
            </a:xfrm>
            <a:custGeom>
              <a:avLst/>
              <a:gdLst/>
              <a:ahLst/>
              <a:cxnLst/>
              <a:rect l="l" t="t" r="r" b="b"/>
              <a:pathLst>
                <a:path w="2316" h="2347" extrusionOk="0">
                  <a:moveTo>
                    <a:pt x="1143" y="1"/>
                  </a:moveTo>
                  <a:lnTo>
                    <a:pt x="1" y="1760"/>
                  </a:lnTo>
                  <a:lnTo>
                    <a:pt x="62" y="2284"/>
                  </a:lnTo>
                  <a:lnTo>
                    <a:pt x="587" y="2346"/>
                  </a:lnTo>
                  <a:lnTo>
                    <a:pt x="2315" y="1204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989;p72"/>
            <p:cNvSpPr/>
            <p:nvPr/>
          </p:nvSpPr>
          <p:spPr>
            <a:xfrm>
              <a:off x="7269201" y="3643214"/>
              <a:ext cx="66789" cy="83067"/>
            </a:xfrm>
            <a:custGeom>
              <a:avLst/>
              <a:gdLst/>
              <a:ahLst/>
              <a:cxnLst/>
              <a:rect l="l" t="t" r="r" b="b"/>
              <a:pathLst>
                <a:path w="2470" h="3072" extrusionOk="0">
                  <a:moveTo>
                    <a:pt x="1944" y="1"/>
                  </a:moveTo>
                  <a:lnTo>
                    <a:pt x="772" y="1760"/>
                  </a:lnTo>
                  <a:lnTo>
                    <a:pt x="93" y="2439"/>
                  </a:lnTo>
                  <a:cubicBezTo>
                    <a:pt x="0" y="2501"/>
                    <a:pt x="0" y="2624"/>
                    <a:pt x="93" y="2686"/>
                  </a:cubicBezTo>
                  <a:lnTo>
                    <a:pt x="401" y="3025"/>
                  </a:lnTo>
                  <a:cubicBezTo>
                    <a:pt x="448" y="3056"/>
                    <a:pt x="502" y="3071"/>
                    <a:pt x="552" y="3071"/>
                  </a:cubicBezTo>
                  <a:cubicBezTo>
                    <a:pt x="602" y="3071"/>
                    <a:pt x="648" y="3056"/>
                    <a:pt x="679" y="3025"/>
                  </a:cubicBezTo>
                  <a:lnTo>
                    <a:pt x="1358" y="2346"/>
                  </a:lnTo>
                  <a:lnTo>
                    <a:pt x="1327" y="2284"/>
                  </a:lnTo>
                  <a:lnTo>
                    <a:pt x="2469" y="556"/>
                  </a:lnTo>
                  <a:lnTo>
                    <a:pt x="1944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990;p72"/>
            <p:cNvSpPr/>
            <p:nvPr/>
          </p:nvSpPr>
          <p:spPr>
            <a:xfrm>
              <a:off x="7492011" y="3442118"/>
              <a:ext cx="62598" cy="62598"/>
            </a:xfrm>
            <a:custGeom>
              <a:avLst/>
              <a:gdLst/>
              <a:ahLst/>
              <a:cxnLst/>
              <a:rect l="l" t="t" r="r" b="b"/>
              <a:pathLst>
                <a:path w="2315" h="2315" extrusionOk="0">
                  <a:moveTo>
                    <a:pt x="1729" y="0"/>
                  </a:moveTo>
                  <a:lnTo>
                    <a:pt x="0" y="1142"/>
                  </a:lnTo>
                  <a:lnTo>
                    <a:pt x="1173" y="2315"/>
                  </a:lnTo>
                  <a:lnTo>
                    <a:pt x="2315" y="586"/>
                  </a:lnTo>
                  <a:lnTo>
                    <a:pt x="2284" y="62"/>
                  </a:lnTo>
                  <a:lnTo>
                    <a:pt x="1729" y="0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991;p72"/>
            <p:cNvSpPr/>
            <p:nvPr/>
          </p:nvSpPr>
          <p:spPr>
            <a:xfrm>
              <a:off x="7492011" y="3421865"/>
              <a:ext cx="82634" cy="66167"/>
            </a:xfrm>
            <a:custGeom>
              <a:avLst/>
              <a:gdLst/>
              <a:ahLst/>
              <a:cxnLst/>
              <a:rect l="l" t="t" r="r" b="b"/>
              <a:pathLst>
                <a:path w="3056" h="2447" extrusionOk="0">
                  <a:moveTo>
                    <a:pt x="2531" y="1"/>
                  </a:moveTo>
                  <a:cubicBezTo>
                    <a:pt x="2485" y="1"/>
                    <a:pt x="2438" y="24"/>
                    <a:pt x="2408" y="70"/>
                  </a:cubicBezTo>
                  <a:lnTo>
                    <a:pt x="1729" y="749"/>
                  </a:lnTo>
                  <a:lnTo>
                    <a:pt x="0" y="1891"/>
                  </a:lnTo>
                  <a:lnTo>
                    <a:pt x="525" y="2446"/>
                  </a:lnTo>
                  <a:lnTo>
                    <a:pt x="2253" y="1305"/>
                  </a:lnTo>
                  <a:lnTo>
                    <a:pt x="2315" y="1335"/>
                  </a:lnTo>
                  <a:lnTo>
                    <a:pt x="2994" y="656"/>
                  </a:lnTo>
                  <a:cubicBezTo>
                    <a:pt x="3056" y="595"/>
                    <a:pt x="3056" y="471"/>
                    <a:pt x="2994" y="379"/>
                  </a:cubicBezTo>
                  <a:lnTo>
                    <a:pt x="2654" y="70"/>
                  </a:lnTo>
                  <a:cubicBezTo>
                    <a:pt x="2624" y="24"/>
                    <a:pt x="2577" y="1"/>
                    <a:pt x="2531" y="1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992;p72"/>
            <p:cNvSpPr/>
            <p:nvPr/>
          </p:nvSpPr>
          <p:spPr>
            <a:xfrm>
              <a:off x="7349294" y="3608170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9" y="1"/>
                  </a:moveTo>
                  <a:lnTo>
                    <a:pt x="1" y="278"/>
                  </a:lnTo>
                  <a:lnTo>
                    <a:pt x="1174" y="1451"/>
                  </a:lnTo>
                  <a:lnTo>
                    <a:pt x="1451" y="1173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993;p72"/>
            <p:cNvSpPr/>
            <p:nvPr/>
          </p:nvSpPr>
          <p:spPr>
            <a:xfrm>
              <a:off x="7333448" y="3624016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8" y="1"/>
                  </a:moveTo>
                  <a:lnTo>
                    <a:pt x="1" y="279"/>
                  </a:lnTo>
                  <a:lnTo>
                    <a:pt x="1173" y="1451"/>
                  </a:lnTo>
                  <a:lnTo>
                    <a:pt x="1451" y="1174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994;p72"/>
            <p:cNvSpPr/>
            <p:nvPr/>
          </p:nvSpPr>
          <p:spPr>
            <a:xfrm>
              <a:off x="7471136" y="348549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483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82" y="120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995;p72"/>
            <p:cNvSpPr/>
            <p:nvPr/>
          </p:nvSpPr>
          <p:spPr>
            <a:xfrm>
              <a:off x="7452776" y="3503850"/>
              <a:ext cx="39262" cy="40100"/>
            </a:xfrm>
            <a:custGeom>
              <a:avLst/>
              <a:gdLst/>
              <a:ahLst/>
              <a:cxnLst/>
              <a:rect l="l" t="t" r="r" b="b"/>
              <a:pathLst>
                <a:path w="1452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51" y="117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4055;p72"/>
          <p:cNvGrpSpPr/>
          <p:nvPr/>
        </p:nvGrpSpPr>
        <p:grpSpPr>
          <a:xfrm>
            <a:off x="7403021" y="5148676"/>
            <a:ext cx="576064" cy="534741"/>
            <a:chOff x="7267525" y="3984540"/>
            <a:chExt cx="308797" cy="376153"/>
          </a:xfrm>
        </p:grpSpPr>
        <p:sp>
          <p:nvSpPr>
            <p:cNvPr id="50" name="Google Shape;4056;p72"/>
            <p:cNvSpPr/>
            <p:nvPr/>
          </p:nvSpPr>
          <p:spPr>
            <a:xfrm>
              <a:off x="7267525" y="4102191"/>
              <a:ext cx="240359" cy="258502"/>
            </a:xfrm>
            <a:custGeom>
              <a:avLst/>
              <a:gdLst/>
              <a:ahLst/>
              <a:cxnLst/>
              <a:rect l="l" t="t" r="r" b="b"/>
              <a:pathLst>
                <a:path w="8889" h="9560" extrusionOk="0">
                  <a:moveTo>
                    <a:pt x="6574" y="1"/>
                  </a:moveTo>
                  <a:cubicBezTo>
                    <a:pt x="6080" y="1"/>
                    <a:pt x="5617" y="155"/>
                    <a:pt x="5247" y="433"/>
                  </a:cubicBezTo>
                  <a:cubicBezTo>
                    <a:pt x="5016" y="602"/>
                    <a:pt x="4738" y="687"/>
                    <a:pt x="4456" y="687"/>
                  </a:cubicBezTo>
                  <a:cubicBezTo>
                    <a:pt x="4175" y="687"/>
                    <a:pt x="3889" y="602"/>
                    <a:pt x="3642" y="433"/>
                  </a:cubicBezTo>
                  <a:cubicBezTo>
                    <a:pt x="3229" y="146"/>
                    <a:pt x="2775" y="16"/>
                    <a:pt x="2332" y="16"/>
                  </a:cubicBezTo>
                  <a:cubicBezTo>
                    <a:pt x="1153" y="16"/>
                    <a:pt x="54" y="938"/>
                    <a:pt x="31" y="2284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8"/>
                    <a:pt x="1451" y="5587"/>
                  </a:cubicBezTo>
                  <a:lnTo>
                    <a:pt x="1667" y="8611"/>
                  </a:lnTo>
                  <a:cubicBezTo>
                    <a:pt x="1698" y="9244"/>
                    <a:pt x="2184" y="9560"/>
                    <a:pt x="2670" y="9560"/>
                  </a:cubicBezTo>
                  <a:cubicBezTo>
                    <a:pt x="3156" y="9560"/>
                    <a:pt x="3642" y="9244"/>
                    <a:pt x="3673" y="8611"/>
                  </a:cubicBezTo>
                  <a:lnTo>
                    <a:pt x="3920" y="5957"/>
                  </a:lnTo>
                  <a:cubicBezTo>
                    <a:pt x="3920" y="5679"/>
                    <a:pt x="4167" y="5463"/>
                    <a:pt x="4445" y="5463"/>
                  </a:cubicBezTo>
                  <a:cubicBezTo>
                    <a:pt x="4753" y="5463"/>
                    <a:pt x="4969" y="5679"/>
                    <a:pt x="5000" y="5957"/>
                  </a:cubicBezTo>
                  <a:lnTo>
                    <a:pt x="5216" y="8611"/>
                  </a:lnTo>
                  <a:cubicBezTo>
                    <a:pt x="5262" y="9244"/>
                    <a:pt x="5748" y="9560"/>
                    <a:pt x="6235" y="9560"/>
                  </a:cubicBezTo>
                  <a:cubicBezTo>
                    <a:pt x="6721" y="9560"/>
                    <a:pt x="7207" y="9244"/>
                    <a:pt x="7253" y="8611"/>
                  </a:cubicBezTo>
                  <a:lnTo>
                    <a:pt x="7469" y="5587"/>
                  </a:lnTo>
                  <a:cubicBezTo>
                    <a:pt x="7500" y="4938"/>
                    <a:pt x="7778" y="4352"/>
                    <a:pt x="8241" y="3920"/>
                  </a:cubicBezTo>
                  <a:cubicBezTo>
                    <a:pt x="8642" y="3488"/>
                    <a:pt x="8889" y="2871"/>
                    <a:pt x="8889" y="2284"/>
                  </a:cubicBezTo>
                  <a:cubicBezTo>
                    <a:pt x="8858" y="1019"/>
                    <a:pt x="7839" y="1"/>
                    <a:pt x="6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57;p72"/>
            <p:cNvSpPr/>
            <p:nvPr/>
          </p:nvSpPr>
          <p:spPr>
            <a:xfrm>
              <a:off x="7267525" y="4101353"/>
              <a:ext cx="87637" cy="258340"/>
            </a:xfrm>
            <a:custGeom>
              <a:avLst/>
              <a:gdLst/>
              <a:ahLst/>
              <a:cxnLst/>
              <a:rect l="l" t="t" r="r" b="b"/>
              <a:pathLst>
                <a:path w="3241" h="9554" extrusionOk="0">
                  <a:moveTo>
                    <a:pt x="2346" y="1"/>
                  </a:moveTo>
                  <a:cubicBezTo>
                    <a:pt x="1081" y="1"/>
                    <a:pt x="31" y="1019"/>
                    <a:pt x="31" y="2285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9"/>
                    <a:pt x="1451" y="5587"/>
                  </a:cubicBezTo>
                  <a:lnTo>
                    <a:pt x="1667" y="8611"/>
                  </a:lnTo>
                  <a:cubicBezTo>
                    <a:pt x="1712" y="9172"/>
                    <a:pt x="2181" y="9554"/>
                    <a:pt x="2684" y="9554"/>
                  </a:cubicBezTo>
                  <a:cubicBezTo>
                    <a:pt x="2872" y="9554"/>
                    <a:pt x="3064" y="9500"/>
                    <a:pt x="3241" y="9383"/>
                  </a:cubicBezTo>
                  <a:cubicBezTo>
                    <a:pt x="2963" y="9198"/>
                    <a:pt x="2809" y="8920"/>
                    <a:pt x="2778" y="8611"/>
                  </a:cubicBezTo>
                  <a:lnTo>
                    <a:pt x="2778" y="8642"/>
                  </a:lnTo>
                  <a:lnTo>
                    <a:pt x="2562" y="5587"/>
                  </a:lnTo>
                  <a:cubicBezTo>
                    <a:pt x="2531" y="4969"/>
                    <a:pt x="2253" y="4383"/>
                    <a:pt x="1790" y="3920"/>
                  </a:cubicBezTo>
                  <a:cubicBezTo>
                    <a:pt x="556" y="2655"/>
                    <a:pt x="1142" y="525"/>
                    <a:pt x="2871" y="62"/>
                  </a:cubicBezTo>
                  <a:cubicBezTo>
                    <a:pt x="2685" y="32"/>
                    <a:pt x="2531" y="1"/>
                    <a:pt x="234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58;p72"/>
            <p:cNvSpPr/>
            <p:nvPr/>
          </p:nvSpPr>
          <p:spPr>
            <a:xfrm>
              <a:off x="7403536" y="4248234"/>
              <a:ext cx="48429" cy="111837"/>
            </a:xfrm>
            <a:custGeom>
              <a:avLst/>
              <a:gdLst/>
              <a:ahLst/>
              <a:cxnLst/>
              <a:rect l="l" t="t" r="r" b="b"/>
              <a:pathLst>
                <a:path w="1791" h="4136" extrusionOk="0">
                  <a:moveTo>
                    <a:pt x="556" y="0"/>
                  </a:moveTo>
                  <a:cubicBezTo>
                    <a:pt x="279" y="0"/>
                    <a:pt x="1" y="186"/>
                    <a:pt x="1" y="556"/>
                  </a:cubicBezTo>
                  <a:lnTo>
                    <a:pt x="1" y="648"/>
                  </a:lnTo>
                  <a:lnTo>
                    <a:pt x="217" y="3179"/>
                  </a:lnTo>
                  <a:cubicBezTo>
                    <a:pt x="248" y="3735"/>
                    <a:pt x="711" y="4136"/>
                    <a:pt x="1235" y="4136"/>
                  </a:cubicBezTo>
                  <a:cubicBezTo>
                    <a:pt x="1421" y="4136"/>
                    <a:pt x="1606" y="4074"/>
                    <a:pt x="1791" y="3951"/>
                  </a:cubicBezTo>
                  <a:cubicBezTo>
                    <a:pt x="1513" y="3796"/>
                    <a:pt x="1359" y="3519"/>
                    <a:pt x="1328" y="3179"/>
                  </a:cubicBezTo>
                  <a:lnTo>
                    <a:pt x="1328" y="3210"/>
                  </a:lnTo>
                  <a:lnTo>
                    <a:pt x="1112" y="556"/>
                  </a:lnTo>
                  <a:cubicBezTo>
                    <a:pt x="1112" y="186"/>
                    <a:pt x="834" y="0"/>
                    <a:pt x="55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59;p72"/>
            <p:cNvSpPr/>
            <p:nvPr/>
          </p:nvSpPr>
          <p:spPr>
            <a:xfrm>
              <a:off x="7358001" y="4136559"/>
              <a:ext cx="58082" cy="18225"/>
            </a:xfrm>
            <a:custGeom>
              <a:avLst/>
              <a:gdLst/>
              <a:ahLst/>
              <a:cxnLst/>
              <a:rect l="l" t="t" r="r" b="b"/>
              <a:pathLst>
                <a:path w="2148" h="674" extrusionOk="0">
                  <a:moveTo>
                    <a:pt x="1903" y="1"/>
                  </a:moveTo>
                  <a:cubicBezTo>
                    <a:pt x="1861" y="1"/>
                    <a:pt x="1816" y="18"/>
                    <a:pt x="1778" y="57"/>
                  </a:cubicBezTo>
                  <a:cubicBezTo>
                    <a:pt x="1577" y="196"/>
                    <a:pt x="1338" y="265"/>
                    <a:pt x="1099" y="265"/>
                  </a:cubicBezTo>
                  <a:cubicBezTo>
                    <a:pt x="859" y="265"/>
                    <a:pt x="620" y="196"/>
                    <a:pt x="420" y="57"/>
                  </a:cubicBezTo>
                  <a:cubicBezTo>
                    <a:pt x="376" y="19"/>
                    <a:pt x="331" y="3"/>
                    <a:pt x="288" y="3"/>
                  </a:cubicBezTo>
                  <a:cubicBezTo>
                    <a:pt x="122" y="3"/>
                    <a:pt x="1" y="249"/>
                    <a:pt x="173" y="396"/>
                  </a:cubicBezTo>
                  <a:cubicBezTo>
                    <a:pt x="450" y="581"/>
                    <a:pt x="775" y="674"/>
                    <a:pt x="1099" y="674"/>
                  </a:cubicBezTo>
                  <a:cubicBezTo>
                    <a:pt x="1423" y="674"/>
                    <a:pt x="1747" y="581"/>
                    <a:pt x="2024" y="396"/>
                  </a:cubicBezTo>
                  <a:cubicBezTo>
                    <a:pt x="2117" y="304"/>
                    <a:pt x="2148" y="180"/>
                    <a:pt x="2055" y="88"/>
                  </a:cubicBezTo>
                  <a:cubicBezTo>
                    <a:pt x="2019" y="34"/>
                    <a:pt x="1963" y="1"/>
                    <a:pt x="190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60;p72"/>
            <p:cNvSpPr/>
            <p:nvPr/>
          </p:nvSpPr>
          <p:spPr>
            <a:xfrm>
              <a:off x="7381850" y="4063794"/>
              <a:ext cx="11708" cy="62625"/>
            </a:xfrm>
            <a:custGeom>
              <a:avLst/>
              <a:gdLst/>
              <a:ahLst/>
              <a:cxnLst/>
              <a:rect l="l" t="t" r="r" b="b"/>
              <a:pathLst>
                <a:path w="433" h="2316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2100"/>
                  </a:lnTo>
                  <a:cubicBezTo>
                    <a:pt x="1" y="2192"/>
                    <a:pt x="93" y="2316"/>
                    <a:pt x="217" y="2316"/>
                  </a:cubicBezTo>
                  <a:cubicBezTo>
                    <a:pt x="340" y="2316"/>
                    <a:pt x="433" y="2192"/>
                    <a:pt x="433" y="2100"/>
                  </a:cubicBezTo>
                  <a:lnTo>
                    <a:pt x="433" y="217"/>
                  </a:lnTo>
                  <a:cubicBezTo>
                    <a:pt x="433" y="94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61;p72"/>
            <p:cNvSpPr/>
            <p:nvPr/>
          </p:nvSpPr>
          <p:spPr>
            <a:xfrm>
              <a:off x="7408565" y="3997059"/>
              <a:ext cx="167756" cy="35071"/>
            </a:xfrm>
            <a:custGeom>
              <a:avLst/>
              <a:gdLst/>
              <a:ahLst/>
              <a:cxnLst/>
              <a:rect l="l" t="t" r="r" b="b"/>
              <a:pathLst>
                <a:path w="6204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6018" y="1296"/>
                  </a:lnTo>
                  <a:cubicBezTo>
                    <a:pt x="6142" y="1296"/>
                    <a:pt x="6203" y="1204"/>
                    <a:pt x="6203" y="1111"/>
                  </a:cubicBezTo>
                  <a:lnTo>
                    <a:pt x="6203" y="185"/>
                  </a:lnTo>
                  <a:cubicBezTo>
                    <a:pt x="6203" y="93"/>
                    <a:pt x="6142" y="0"/>
                    <a:pt x="60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62;p72"/>
            <p:cNvSpPr/>
            <p:nvPr/>
          </p:nvSpPr>
          <p:spPr>
            <a:xfrm>
              <a:off x="7408565" y="3996221"/>
              <a:ext cx="45914" cy="35071"/>
            </a:xfrm>
            <a:custGeom>
              <a:avLst/>
              <a:gdLst/>
              <a:ahLst/>
              <a:cxnLst/>
              <a:rect l="l" t="t" r="r" b="b"/>
              <a:pathLst>
                <a:path w="1698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1698" y="1296"/>
                  </a:lnTo>
                  <a:lnTo>
                    <a:pt x="1698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63;p72"/>
            <p:cNvSpPr/>
            <p:nvPr/>
          </p:nvSpPr>
          <p:spPr>
            <a:xfrm>
              <a:off x="744109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1005" y="0"/>
                  </a:moveTo>
                  <a:cubicBezTo>
                    <a:pt x="634" y="0"/>
                    <a:pt x="298" y="212"/>
                    <a:pt x="124" y="559"/>
                  </a:cubicBezTo>
                  <a:cubicBezTo>
                    <a:pt x="32" y="713"/>
                    <a:pt x="1" y="898"/>
                    <a:pt x="1" y="1083"/>
                  </a:cubicBezTo>
                  <a:cubicBezTo>
                    <a:pt x="1" y="1207"/>
                    <a:pt x="93" y="1300"/>
                    <a:pt x="186" y="1300"/>
                  </a:cubicBezTo>
                  <a:cubicBezTo>
                    <a:pt x="309" y="1300"/>
                    <a:pt x="402" y="1207"/>
                    <a:pt x="402" y="1083"/>
                  </a:cubicBezTo>
                  <a:cubicBezTo>
                    <a:pt x="402" y="960"/>
                    <a:pt x="433" y="837"/>
                    <a:pt x="495" y="744"/>
                  </a:cubicBezTo>
                  <a:cubicBezTo>
                    <a:pt x="578" y="550"/>
                    <a:pt x="785" y="431"/>
                    <a:pt x="1005" y="431"/>
                  </a:cubicBezTo>
                  <a:cubicBezTo>
                    <a:pt x="1030" y="431"/>
                    <a:pt x="1056" y="432"/>
                    <a:pt x="1081" y="435"/>
                  </a:cubicBezTo>
                  <a:cubicBezTo>
                    <a:pt x="1359" y="435"/>
                    <a:pt x="1359" y="3"/>
                    <a:pt x="1081" y="3"/>
                  </a:cubicBezTo>
                  <a:cubicBezTo>
                    <a:pt x="1056" y="1"/>
                    <a:pt x="1030" y="0"/>
                    <a:pt x="1005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64;p72"/>
            <p:cNvSpPr/>
            <p:nvPr/>
          </p:nvSpPr>
          <p:spPr>
            <a:xfrm>
              <a:off x="729840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354" y="0"/>
                  </a:moveTo>
                  <a:cubicBezTo>
                    <a:pt x="329" y="0"/>
                    <a:pt x="303" y="1"/>
                    <a:pt x="278" y="3"/>
                  </a:cubicBezTo>
                  <a:cubicBezTo>
                    <a:pt x="0" y="3"/>
                    <a:pt x="0" y="405"/>
                    <a:pt x="278" y="435"/>
                  </a:cubicBezTo>
                  <a:cubicBezTo>
                    <a:pt x="300" y="432"/>
                    <a:pt x="323" y="431"/>
                    <a:pt x="345" y="431"/>
                  </a:cubicBezTo>
                  <a:cubicBezTo>
                    <a:pt x="543" y="431"/>
                    <a:pt x="750" y="550"/>
                    <a:pt x="834" y="744"/>
                  </a:cubicBezTo>
                  <a:cubicBezTo>
                    <a:pt x="895" y="837"/>
                    <a:pt x="926" y="960"/>
                    <a:pt x="926" y="1083"/>
                  </a:cubicBezTo>
                  <a:cubicBezTo>
                    <a:pt x="926" y="1207"/>
                    <a:pt x="1019" y="1300"/>
                    <a:pt x="1142" y="1300"/>
                  </a:cubicBezTo>
                  <a:cubicBezTo>
                    <a:pt x="1266" y="1300"/>
                    <a:pt x="1358" y="1207"/>
                    <a:pt x="1358" y="1083"/>
                  </a:cubicBezTo>
                  <a:cubicBezTo>
                    <a:pt x="1327" y="898"/>
                    <a:pt x="1297" y="713"/>
                    <a:pt x="1204" y="559"/>
                  </a:cubicBezTo>
                  <a:cubicBezTo>
                    <a:pt x="1059" y="212"/>
                    <a:pt x="725" y="0"/>
                    <a:pt x="354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65;p72"/>
            <p:cNvSpPr/>
            <p:nvPr/>
          </p:nvSpPr>
          <p:spPr>
            <a:xfrm>
              <a:off x="7522891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66;p72"/>
            <p:cNvSpPr/>
            <p:nvPr/>
          </p:nvSpPr>
          <p:spPr>
            <a:xfrm>
              <a:off x="749952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67;p72"/>
            <p:cNvSpPr/>
            <p:nvPr/>
          </p:nvSpPr>
          <p:spPr>
            <a:xfrm>
              <a:off x="747613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33" y="1296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68;p72"/>
            <p:cNvSpPr/>
            <p:nvPr/>
          </p:nvSpPr>
          <p:spPr>
            <a:xfrm>
              <a:off x="7452776" y="3996221"/>
              <a:ext cx="10870" cy="35071"/>
            </a:xfrm>
            <a:custGeom>
              <a:avLst/>
              <a:gdLst/>
              <a:ahLst/>
              <a:cxnLst/>
              <a:rect l="l" t="t" r="r" b="b"/>
              <a:pathLst>
                <a:path w="402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02" y="1296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69;p72"/>
            <p:cNvSpPr/>
            <p:nvPr/>
          </p:nvSpPr>
          <p:spPr>
            <a:xfrm>
              <a:off x="7356811" y="3984540"/>
              <a:ext cx="62625" cy="73441"/>
            </a:xfrm>
            <a:custGeom>
              <a:avLst/>
              <a:gdLst/>
              <a:ahLst/>
              <a:cxnLst/>
              <a:rect l="l" t="t" r="r" b="b"/>
              <a:pathLst>
                <a:path w="2316" h="2716" extrusionOk="0">
                  <a:moveTo>
                    <a:pt x="649" y="0"/>
                  </a:moveTo>
                  <a:cubicBezTo>
                    <a:pt x="278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62" y="2623"/>
                    <a:pt x="186" y="2623"/>
                  </a:cubicBezTo>
                  <a:lnTo>
                    <a:pt x="494" y="2623"/>
                  </a:lnTo>
                  <a:lnTo>
                    <a:pt x="772" y="2716"/>
                  </a:lnTo>
                  <a:lnTo>
                    <a:pt x="1544" y="2716"/>
                  </a:lnTo>
                  <a:lnTo>
                    <a:pt x="1822" y="2623"/>
                  </a:lnTo>
                  <a:lnTo>
                    <a:pt x="2130" y="2623"/>
                  </a:lnTo>
                  <a:cubicBezTo>
                    <a:pt x="2223" y="2623"/>
                    <a:pt x="2315" y="2531"/>
                    <a:pt x="2315" y="2438"/>
                  </a:cubicBezTo>
                  <a:lnTo>
                    <a:pt x="2315" y="648"/>
                  </a:lnTo>
                  <a:cubicBezTo>
                    <a:pt x="2315" y="309"/>
                    <a:pt x="2038" y="0"/>
                    <a:pt x="1667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70;p72"/>
            <p:cNvSpPr/>
            <p:nvPr/>
          </p:nvSpPr>
          <p:spPr>
            <a:xfrm>
              <a:off x="7356811" y="3984540"/>
              <a:ext cx="49267" cy="94316"/>
            </a:xfrm>
            <a:custGeom>
              <a:avLst/>
              <a:gdLst/>
              <a:ahLst/>
              <a:cxnLst/>
              <a:rect l="l" t="t" r="r" b="b"/>
              <a:pathLst>
                <a:path w="1822" h="3488" extrusionOk="0">
                  <a:moveTo>
                    <a:pt x="649" y="0"/>
                  </a:moveTo>
                  <a:cubicBezTo>
                    <a:pt x="309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93" y="2623"/>
                    <a:pt x="186" y="2623"/>
                  </a:cubicBezTo>
                  <a:lnTo>
                    <a:pt x="525" y="2623"/>
                  </a:lnTo>
                  <a:lnTo>
                    <a:pt x="525" y="3302"/>
                  </a:lnTo>
                  <a:cubicBezTo>
                    <a:pt x="525" y="3395"/>
                    <a:pt x="587" y="3487"/>
                    <a:pt x="711" y="3487"/>
                  </a:cubicBezTo>
                  <a:lnTo>
                    <a:pt x="1636" y="3487"/>
                  </a:lnTo>
                  <a:cubicBezTo>
                    <a:pt x="1729" y="3487"/>
                    <a:pt x="1822" y="3395"/>
                    <a:pt x="1822" y="3302"/>
                  </a:cubicBezTo>
                  <a:lnTo>
                    <a:pt x="1822" y="2623"/>
                  </a:lnTo>
                  <a:lnTo>
                    <a:pt x="1143" y="2623"/>
                  </a:lnTo>
                  <a:lnTo>
                    <a:pt x="1143" y="648"/>
                  </a:lnTo>
                  <a:cubicBezTo>
                    <a:pt x="1112" y="309"/>
                    <a:pt x="1389" y="31"/>
                    <a:pt x="1729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" name="Google Shape;4347;p72"/>
          <p:cNvGrpSpPr/>
          <p:nvPr/>
        </p:nvGrpSpPr>
        <p:grpSpPr>
          <a:xfrm>
            <a:off x="187535" y="4057774"/>
            <a:ext cx="610584" cy="610260"/>
            <a:chOff x="3975405" y="3386199"/>
            <a:chExt cx="378046" cy="375964"/>
          </a:xfrm>
        </p:grpSpPr>
        <p:sp>
          <p:nvSpPr>
            <p:cNvPr id="68" name="Google Shape;4348;p72"/>
            <p:cNvSpPr/>
            <p:nvPr/>
          </p:nvSpPr>
          <p:spPr>
            <a:xfrm>
              <a:off x="4043843" y="3547249"/>
              <a:ext cx="149396" cy="148558"/>
            </a:xfrm>
            <a:custGeom>
              <a:avLst/>
              <a:gdLst/>
              <a:ahLst/>
              <a:cxnLst/>
              <a:rect l="l" t="t" r="r" b="b"/>
              <a:pathLst>
                <a:path w="5525" h="5494" extrusionOk="0">
                  <a:moveTo>
                    <a:pt x="4012" y="1"/>
                  </a:moveTo>
                  <a:lnTo>
                    <a:pt x="0" y="3982"/>
                  </a:lnTo>
                  <a:lnTo>
                    <a:pt x="1512" y="5494"/>
                  </a:lnTo>
                  <a:lnTo>
                    <a:pt x="5524" y="1513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349;p72"/>
            <p:cNvSpPr/>
            <p:nvPr/>
          </p:nvSpPr>
          <p:spPr>
            <a:xfrm>
              <a:off x="4043843" y="3547249"/>
              <a:ext cx="131036" cy="130225"/>
            </a:xfrm>
            <a:custGeom>
              <a:avLst/>
              <a:gdLst/>
              <a:ahLst/>
              <a:cxnLst/>
              <a:rect l="l" t="t" r="r" b="b"/>
              <a:pathLst>
                <a:path w="4846" h="4816" extrusionOk="0">
                  <a:moveTo>
                    <a:pt x="4012" y="1"/>
                  </a:moveTo>
                  <a:lnTo>
                    <a:pt x="0" y="3982"/>
                  </a:lnTo>
                  <a:lnTo>
                    <a:pt x="833" y="4815"/>
                  </a:lnTo>
                  <a:lnTo>
                    <a:pt x="4845" y="834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350;p72"/>
            <p:cNvSpPr/>
            <p:nvPr/>
          </p:nvSpPr>
          <p:spPr>
            <a:xfrm>
              <a:off x="4169011" y="3482164"/>
              <a:ext cx="88475" cy="89313"/>
            </a:xfrm>
            <a:custGeom>
              <a:avLst/>
              <a:gdLst/>
              <a:ahLst/>
              <a:cxnLst/>
              <a:rect l="l" t="t" r="r" b="b"/>
              <a:pathLst>
                <a:path w="3272" h="3303" extrusionOk="0">
                  <a:moveTo>
                    <a:pt x="2377" y="0"/>
                  </a:moveTo>
                  <a:lnTo>
                    <a:pt x="0" y="2377"/>
                  </a:lnTo>
                  <a:lnTo>
                    <a:pt x="895" y="3303"/>
                  </a:lnTo>
                  <a:lnTo>
                    <a:pt x="3272" y="926"/>
                  </a:lnTo>
                  <a:lnTo>
                    <a:pt x="23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351;p72"/>
            <p:cNvSpPr/>
            <p:nvPr/>
          </p:nvSpPr>
          <p:spPr>
            <a:xfrm>
              <a:off x="4169011" y="3483002"/>
              <a:ext cx="79308" cy="78470"/>
            </a:xfrm>
            <a:custGeom>
              <a:avLst/>
              <a:gdLst/>
              <a:ahLst/>
              <a:cxnLst/>
              <a:rect l="l" t="t" r="r" b="b"/>
              <a:pathLst>
                <a:path w="2933" h="2902" extrusionOk="0">
                  <a:moveTo>
                    <a:pt x="2377" y="0"/>
                  </a:moveTo>
                  <a:lnTo>
                    <a:pt x="0" y="2346"/>
                  </a:lnTo>
                  <a:lnTo>
                    <a:pt x="525" y="2901"/>
                  </a:lnTo>
                  <a:lnTo>
                    <a:pt x="2932" y="556"/>
                  </a:lnTo>
                  <a:lnTo>
                    <a:pt x="2377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352;p72"/>
            <p:cNvSpPr/>
            <p:nvPr/>
          </p:nvSpPr>
          <p:spPr>
            <a:xfrm>
              <a:off x="4190697" y="3386199"/>
              <a:ext cx="162754" cy="139608"/>
            </a:xfrm>
            <a:custGeom>
              <a:avLst/>
              <a:gdLst/>
              <a:ahLst/>
              <a:cxnLst/>
              <a:rect l="l" t="t" r="r" b="b"/>
              <a:pathLst>
                <a:path w="6019" h="5163" extrusionOk="0">
                  <a:moveTo>
                    <a:pt x="3457" y="0"/>
                  </a:moveTo>
                  <a:cubicBezTo>
                    <a:pt x="1143" y="0"/>
                    <a:pt x="1" y="2778"/>
                    <a:pt x="1636" y="4414"/>
                  </a:cubicBezTo>
                  <a:cubicBezTo>
                    <a:pt x="2154" y="4931"/>
                    <a:pt x="2794" y="5163"/>
                    <a:pt x="3423" y="5163"/>
                  </a:cubicBezTo>
                  <a:cubicBezTo>
                    <a:pt x="4744" y="5163"/>
                    <a:pt x="6019" y="4140"/>
                    <a:pt x="6019" y="2593"/>
                  </a:cubicBezTo>
                  <a:cubicBezTo>
                    <a:pt x="6019" y="1173"/>
                    <a:pt x="4877" y="0"/>
                    <a:pt x="345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353;p72"/>
            <p:cNvSpPr/>
            <p:nvPr/>
          </p:nvSpPr>
          <p:spPr>
            <a:xfrm>
              <a:off x="4214060" y="3386604"/>
              <a:ext cx="96019" cy="139824"/>
            </a:xfrm>
            <a:custGeom>
              <a:avLst/>
              <a:gdLst/>
              <a:ahLst/>
              <a:cxnLst/>
              <a:rect l="l" t="t" r="r" b="b"/>
              <a:pathLst>
                <a:path w="3551" h="5171" extrusionOk="0">
                  <a:moveTo>
                    <a:pt x="2564" y="1"/>
                  </a:moveTo>
                  <a:cubicBezTo>
                    <a:pt x="1207" y="1"/>
                    <a:pt x="1" y="1108"/>
                    <a:pt x="1" y="2578"/>
                  </a:cubicBezTo>
                  <a:cubicBezTo>
                    <a:pt x="1" y="4058"/>
                    <a:pt x="1225" y="5171"/>
                    <a:pt x="2594" y="5171"/>
                  </a:cubicBezTo>
                  <a:cubicBezTo>
                    <a:pt x="2909" y="5171"/>
                    <a:pt x="3232" y="5112"/>
                    <a:pt x="3550" y="4985"/>
                  </a:cubicBezTo>
                  <a:cubicBezTo>
                    <a:pt x="3241" y="4831"/>
                    <a:pt x="2933" y="4645"/>
                    <a:pt x="2717" y="4399"/>
                  </a:cubicBezTo>
                  <a:cubicBezTo>
                    <a:pt x="1421" y="3102"/>
                    <a:pt x="1853" y="880"/>
                    <a:pt x="3550" y="201"/>
                  </a:cubicBezTo>
                  <a:cubicBezTo>
                    <a:pt x="3222" y="64"/>
                    <a:pt x="2889" y="1"/>
                    <a:pt x="2564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354;p72"/>
            <p:cNvSpPr/>
            <p:nvPr/>
          </p:nvSpPr>
          <p:spPr>
            <a:xfrm>
              <a:off x="4222415" y="3409561"/>
              <a:ext cx="107673" cy="92936"/>
            </a:xfrm>
            <a:custGeom>
              <a:avLst/>
              <a:gdLst/>
              <a:ahLst/>
              <a:cxnLst/>
              <a:rect l="l" t="t" r="r" b="b"/>
              <a:pathLst>
                <a:path w="3982" h="3437" extrusionOk="0">
                  <a:moveTo>
                    <a:pt x="2284" y="0"/>
                  </a:moveTo>
                  <a:cubicBezTo>
                    <a:pt x="741" y="0"/>
                    <a:pt x="1" y="1852"/>
                    <a:pt x="1081" y="2932"/>
                  </a:cubicBezTo>
                  <a:cubicBezTo>
                    <a:pt x="1420" y="3281"/>
                    <a:pt x="1842" y="3437"/>
                    <a:pt x="2259" y="3437"/>
                  </a:cubicBezTo>
                  <a:cubicBezTo>
                    <a:pt x="3133" y="3437"/>
                    <a:pt x="3982" y="2753"/>
                    <a:pt x="3982" y="1729"/>
                  </a:cubicBezTo>
                  <a:cubicBezTo>
                    <a:pt x="3982" y="772"/>
                    <a:pt x="3210" y="0"/>
                    <a:pt x="22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355;p72"/>
            <p:cNvSpPr/>
            <p:nvPr/>
          </p:nvSpPr>
          <p:spPr>
            <a:xfrm>
              <a:off x="4238261" y="3410129"/>
              <a:ext cx="61786" cy="92342"/>
            </a:xfrm>
            <a:custGeom>
              <a:avLst/>
              <a:gdLst/>
              <a:ahLst/>
              <a:cxnLst/>
              <a:rect l="l" t="t" r="r" b="b"/>
              <a:pathLst>
                <a:path w="2285" h="3415" extrusionOk="0">
                  <a:moveTo>
                    <a:pt x="1708" y="1"/>
                  </a:moveTo>
                  <a:cubicBezTo>
                    <a:pt x="802" y="1"/>
                    <a:pt x="1" y="738"/>
                    <a:pt x="1" y="1708"/>
                  </a:cubicBezTo>
                  <a:cubicBezTo>
                    <a:pt x="1" y="2677"/>
                    <a:pt x="802" y="3415"/>
                    <a:pt x="1708" y="3415"/>
                  </a:cubicBezTo>
                  <a:cubicBezTo>
                    <a:pt x="1898" y="3415"/>
                    <a:pt x="2092" y="3382"/>
                    <a:pt x="2285" y="3313"/>
                  </a:cubicBezTo>
                  <a:cubicBezTo>
                    <a:pt x="2038" y="3220"/>
                    <a:pt x="1791" y="3096"/>
                    <a:pt x="1606" y="2911"/>
                  </a:cubicBezTo>
                  <a:cubicBezTo>
                    <a:pt x="711" y="2016"/>
                    <a:pt x="1081" y="504"/>
                    <a:pt x="2285" y="103"/>
                  </a:cubicBezTo>
                  <a:cubicBezTo>
                    <a:pt x="2092" y="33"/>
                    <a:pt x="1898" y="1"/>
                    <a:pt x="1708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356;p72"/>
            <p:cNvSpPr/>
            <p:nvPr/>
          </p:nvSpPr>
          <p:spPr>
            <a:xfrm>
              <a:off x="4148136" y="3536812"/>
              <a:ext cx="55946" cy="55540"/>
            </a:xfrm>
            <a:custGeom>
              <a:avLst/>
              <a:gdLst/>
              <a:ahLst/>
              <a:cxnLst/>
              <a:rect l="l" t="t" r="r" b="b"/>
              <a:pathLst>
                <a:path w="2069" h="2054" extrusionOk="0">
                  <a:moveTo>
                    <a:pt x="591" y="1"/>
                  </a:moveTo>
                  <a:cubicBezTo>
                    <a:pt x="541" y="1"/>
                    <a:pt x="495" y="16"/>
                    <a:pt x="464" y="47"/>
                  </a:cubicBezTo>
                  <a:lnTo>
                    <a:pt x="1" y="541"/>
                  </a:lnTo>
                  <a:lnTo>
                    <a:pt x="1513" y="2053"/>
                  </a:lnTo>
                  <a:lnTo>
                    <a:pt x="1976" y="1590"/>
                  </a:lnTo>
                  <a:cubicBezTo>
                    <a:pt x="2069" y="1498"/>
                    <a:pt x="2069" y="1374"/>
                    <a:pt x="1976" y="1312"/>
                  </a:cubicBezTo>
                  <a:lnTo>
                    <a:pt x="742" y="47"/>
                  </a:lnTo>
                  <a:cubicBezTo>
                    <a:pt x="695" y="16"/>
                    <a:pt x="641" y="1"/>
                    <a:pt x="591" y="1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357;p72"/>
            <p:cNvSpPr/>
            <p:nvPr/>
          </p:nvSpPr>
          <p:spPr>
            <a:xfrm>
              <a:off x="4148136" y="3536812"/>
              <a:ext cx="39262" cy="37180"/>
            </a:xfrm>
            <a:custGeom>
              <a:avLst/>
              <a:gdLst/>
              <a:ahLst/>
              <a:cxnLst/>
              <a:rect l="l" t="t" r="r" b="b"/>
              <a:pathLst>
                <a:path w="1452" h="1375" extrusionOk="0">
                  <a:moveTo>
                    <a:pt x="591" y="1"/>
                  </a:moveTo>
                  <a:cubicBezTo>
                    <a:pt x="541" y="1"/>
                    <a:pt x="495" y="16"/>
                    <a:pt x="464" y="47"/>
                  </a:cubicBezTo>
                  <a:lnTo>
                    <a:pt x="1" y="541"/>
                  </a:lnTo>
                  <a:lnTo>
                    <a:pt x="834" y="1374"/>
                  </a:lnTo>
                  <a:lnTo>
                    <a:pt x="1451" y="757"/>
                  </a:lnTo>
                  <a:lnTo>
                    <a:pt x="742" y="47"/>
                  </a:lnTo>
                  <a:cubicBezTo>
                    <a:pt x="695" y="16"/>
                    <a:pt x="641" y="1"/>
                    <a:pt x="59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358;p72"/>
            <p:cNvSpPr/>
            <p:nvPr/>
          </p:nvSpPr>
          <p:spPr>
            <a:xfrm>
              <a:off x="3975405" y="3650731"/>
              <a:ext cx="114352" cy="111432"/>
            </a:xfrm>
            <a:custGeom>
              <a:avLst/>
              <a:gdLst/>
              <a:ahLst/>
              <a:cxnLst/>
              <a:rect l="l" t="t" r="r" b="b"/>
              <a:pathLst>
                <a:path w="4229" h="4121" extrusionOk="0">
                  <a:moveTo>
                    <a:pt x="2685" y="0"/>
                  </a:moveTo>
                  <a:lnTo>
                    <a:pt x="432" y="2284"/>
                  </a:lnTo>
                  <a:cubicBezTo>
                    <a:pt x="0" y="2716"/>
                    <a:pt x="0" y="3364"/>
                    <a:pt x="432" y="3796"/>
                  </a:cubicBezTo>
                  <a:cubicBezTo>
                    <a:pt x="633" y="4012"/>
                    <a:pt x="903" y="4121"/>
                    <a:pt x="1177" y="4121"/>
                  </a:cubicBezTo>
                  <a:cubicBezTo>
                    <a:pt x="1451" y="4121"/>
                    <a:pt x="1729" y="4012"/>
                    <a:pt x="1945" y="3796"/>
                  </a:cubicBezTo>
                  <a:lnTo>
                    <a:pt x="4228" y="151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359;p72"/>
            <p:cNvSpPr/>
            <p:nvPr/>
          </p:nvSpPr>
          <p:spPr>
            <a:xfrm>
              <a:off x="3975405" y="3650731"/>
              <a:ext cx="113514" cy="111026"/>
            </a:xfrm>
            <a:custGeom>
              <a:avLst/>
              <a:gdLst/>
              <a:ahLst/>
              <a:cxnLst/>
              <a:rect l="l" t="t" r="r" b="b"/>
              <a:pathLst>
                <a:path w="4198" h="4106" extrusionOk="0">
                  <a:moveTo>
                    <a:pt x="3519" y="834"/>
                  </a:moveTo>
                  <a:lnTo>
                    <a:pt x="3519" y="834"/>
                  </a:lnTo>
                  <a:lnTo>
                    <a:pt x="3519" y="834"/>
                  </a:lnTo>
                  <a:lnTo>
                    <a:pt x="4198" y="1513"/>
                  </a:lnTo>
                  <a:lnTo>
                    <a:pt x="3519" y="834"/>
                  </a:lnTo>
                  <a:close/>
                  <a:moveTo>
                    <a:pt x="2685" y="0"/>
                  </a:moveTo>
                  <a:lnTo>
                    <a:pt x="432" y="2284"/>
                  </a:lnTo>
                  <a:cubicBezTo>
                    <a:pt x="0" y="2716"/>
                    <a:pt x="0" y="3364"/>
                    <a:pt x="432" y="3796"/>
                  </a:cubicBezTo>
                  <a:cubicBezTo>
                    <a:pt x="556" y="3951"/>
                    <a:pt x="772" y="4043"/>
                    <a:pt x="957" y="4105"/>
                  </a:cubicBezTo>
                  <a:cubicBezTo>
                    <a:pt x="895" y="3735"/>
                    <a:pt x="988" y="3364"/>
                    <a:pt x="1266" y="3118"/>
                  </a:cubicBezTo>
                  <a:lnTo>
                    <a:pt x="3519" y="834"/>
                  </a:lnTo>
                  <a:lnTo>
                    <a:pt x="3519" y="834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4547;p72"/>
          <p:cNvGrpSpPr/>
          <p:nvPr/>
        </p:nvGrpSpPr>
        <p:grpSpPr>
          <a:xfrm>
            <a:off x="2658038" y="3932427"/>
            <a:ext cx="792435" cy="670616"/>
            <a:chOff x="2348111" y="2188462"/>
            <a:chExt cx="377235" cy="377451"/>
          </a:xfrm>
        </p:grpSpPr>
        <p:sp>
          <p:nvSpPr>
            <p:cNvPr id="81" name="Google Shape;4548;p72"/>
            <p:cNvSpPr/>
            <p:nvPr/>
          </p:nvSpPr>
          <p:spPr>
            <a:xfrm>
              <a:off x="2578437" y="2296162"/>
              <a:ext cx="103320" cy="85311"/>
            </a:xfrm>
            <a:custGeom>
              <a:avLst/>
              <a:gdLst/>
              <a:ahLst/>
              <a:cxnLst/>
              <a:rect l="l" t="t" r="r" b="b"/>
              <a:pathLst>
                <a:path w="3821" h="3155" extrusionOk="0">
                  <a:moveTo>
                    <a:pt x="618" y="1581"/>
                  </a:moveTo>
                  <a:cubicBezTo>
                    <a:pt x="627" y="1582"/>
                    <a:pt x="637" y="1582"/>
                    <a:pt x="646" y="1583"/>
                  </a:cubicBezTo>
                  <a:lnTo>
                    <a:pt x="646" y="1583"/>
                  </a:lnTo>
                  <a:lnTo>
                    <a:pt x="649" y="1581"/>
                  </a:lnTo>
                  <a:close/>
                  <a:moveTo>
                    <a:pt x="3230" y="0"/>
                  </a:moveTo>
                  <a:cubicBezTo>
                    <a:pt x="3129" y="0"/>
                    <a:pt x="3024" y="39"/>
                    <a:pt x="2933" y="131"/>
                  </a:cubicBezTo>
                  <a:lnTo>
                    <a:pt x="2809" y="254"/>
                  </a:lnTo>
                  <a:lnTo>
                    <a:pt x="2655" y="717"/>
                  </a:lnTo>
                  <a:lnTo>
                    <a:pt x="2161" y="871"/>
                  </a:lnTo>
                  <a:lnTo>
                    <a:pt x="1760" y="1211"/>
                  </a:lnTo>
                  <a:cubicBezTo>
                    <a:pt x="1482" y="1461"/>
                    <a:pt x="1104" y="1586"/>
                    <a:pt x="739" y="1586"/>
                  </a:cubicBezTo>
                  <a:cubicBezTo>
                    <a:pt x="708" y="1586"/>
                    <a:pt x="677" y="1585"/>
                    <a:pt x="646" y="1583"/>
                  </a:cubicBezTo>
                  <a:lnTo>
                    <a:pt x="646" y="1583"/>
                  </a:lnTo>
                  <a:lnTo>
                    <a:pt x="1" y="2106"/>
                  </a:lnTo>
                  <a:lnTo>
                    <a:pt x="402" y="3124"/>
                  </a:lnTo>
                  <a:lnTo>
                    <a:pt x="1328" y="3155"/>
                  </a:lnTo>
                  <a:cubicBezTo>
                    <a:pt x="1822" y="3155"/>
                    <a:pt x="2254" y="2908"/>
                    <a:pt x="2500" y="2507"/>
                  </a:cubicBezTo>
                  <a:lnTo>
                    <a:pt x="3611" y="686"/>
                  </a:lnTo>
                  <a:cubicBezTo>
                    <a:pt x="3821" y="361"/>
                    <a:pt x="3540" y="0"/>
                    <a:pt x="323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549;p72"/>
            <p:cNvSpPr/>
            <p:nvPr/>
          </p:nvSpPr>
          <p:spPr>
            <a:xfrm>
              <a:off x="2578437" y="2296325"/>
              <a:ext cx="101752" cy="57622"/>
            </a:xfrm>
            <a:custGeom>
              <a:avLst/>
              <a:gdLst/>
              <a:ahLst/>
              <a:cxnLst/>
              <a:rect l="l" t="t" r="r" b="b"/>
              <a:pathLst>
                <a:path w="3763" h="2131" extrusionOk="0">
                  <a:moveTo>
                    <a:pt x="3229" y="0"/>
                  </a:moveTo>
                  <a:cubicBezTo>
                    <a:pt x="3124" y="0"/>
                    <a:pt x="3019" y="38"/>
                    <a:pt x="2933" y="125"/>
                  </a:cubicBezTo>
                  <a:lnTo>
                    <a:pt x="2809" y="217"/>
                  </a:lnTo>
                  <a:lnTo>
                    <a:pt x="2655" y="711"/>
                  </a:lnTo>
                  <a:lnTo>
                    <a:pt x="2161" y="834"/>
                  </a:lnTo>
                  <a:lnTo>
                    <a:pt x="1760" y="1205"/>
                  </a:lnTo>
                  <a:cubicBezTo>
                    <a:pt x="1503" y="1435"/>
                    <a:pt x="1162" y="1560"/>
                    <a:pt x="823" y="1560"/>
                  </a:cubicBezTo>
                  <a:cubicBezTo>
                    <a:pt x="754" y="1560"/>
                    <a:pt x="686" y="1555"/>
                    <a:pt x="618" y="1544"/>
                  </a:cubicBezTo>
                  <a:lnTo>
                    <a:pt x="1" y="2100"/>
                  </a:lnTo>
                  <a:lnTo>
                    <a:pt x="1389" y="2131"/>
                  </a:lnTo>
                  <a:cubicBezTo>
                    <a:pt x="1729" y="2131"/>
                    <a:pt x="2099" y="2007"/>
                    <a:pt x="2346" y="1760"/>
                  </a:cubicBezTo>
                  <a:cubicBezTo>
                    <a:pt x="3550" y="618"/>
                    <a:pt x="3488" y="618"/>
                    <a:pt x="3673" y="587"/>
                  </a:cubicBezTo>
                  <a:cubicBezTo>
                    <a:pt x="3762" y="254"/>
                    <a:pt x="3498" y="0"/>
                    <a:pt x="3229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550;p72"/>
            <p:cNvSpPr/>
            <p:nvPr/>
          </p:nvSpPr>
          <p:spPr>
            <a:xfrm>
              <a:off x="2469196" y="2375606"/>
              <a:ext cx="105943" cy="189388"/>
            </a:xfrm>
            <a:custGeom>
              <a:avLst/>
              <a:gdLst/>
              <a:ahLst/>
              <a:cxnLst/>
              <a:rect l="l" t="t" r="r" b="b"/>
              <a:pathLst>
                <a:path w="3918" h="7004" extrusionOk="0">
                  <a:moveTo>
                    <a:pt x="3238" y="1"/>
                  </a:moveTo>
                  <a:lnTo>
                    <a:pt x="2528" y="402"/>
                  </a:lnTo>
                  <a:lnTo>
                    <a:pt x="2035" y="2809"/>
                  </a:lnTo>
                  <a:lnTo>
                    <a:pt x="214" y="6266"/>
                  </a:lnTo>
                  <a:cubicBezTo>
                    <a:pt x="1" y="6649"/>
                    <a:pt x="346" y="7003"/>
                    <a:pt x="693" y="7003"/>
                  </a:cubicBezTo>
                  <a:cubicBezTo>
                    <a:pt x="848" y="7003"/>
                    <a:pt x="1004" y="6932"/>
                    <a:pt x="1109" y="6760"/>
                  </a:cubicBezTo>
                  <a:lnTo>
                    <a:pt x="3485" y="2809"/>
                  </a:lnTo>
                  <a:lnTo>
                    <a:pt x="3917" y="5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551;p72"/>
            <p:cNvSpPr/>
            <p:nvPr/>
          </p:nvSpPr>
          <p:spPr>
            <a:xfrm>
              <a:off x="2472468" y="2376444"/>
              <a:ext cx="84311" cy="189469"/>
            </a:xfrm>
            <a:custGeom>
              <a:avLst/>
              <a:gdLst/>
              <a:ahLst/>
              <a:cxnLst/>
              <a:rect l="l" t="t" r="r" b="b"/>
              <a:pathLst>
                <a:path w="3118" h="7007" extrusionOk="0">
                  <a:moveTo>
                    <a:pt x="3117" y="1"/>
                  </a:moveTo>
                  <a:lnTo>
                    <a:pt x="2407" y="371"/>
                  </a:lnTo>
                  <a:lnTo>
                    <a:pt x="1914" y="2809"/>
                  </a:lnTo>
                  <a:lnTo>
                    <a:pt x="93" y="6266"/>
                  </a:lnTo>
                  <a:cubicBezTo>
                    <a:pt x="0" y="6451"/>
                    <a:pt x="31" y="6698"/>
                    <a:pt x="185" y="6852"/>
                  </a:cubicBezTo>
                  <a:cubicBezTo>
                    <a:pt x="309" y="6976"/>
                    <a:pt x="463" y="7006"/>
                    <a:pt x="617" y="7006"/>
                  </a:cubicBezTo>
                  <a:cubicBezTo>
                    <a:pt x="617" y="6821"/>
                    <a:pt x="617" y="6945"/>
                    <a:pt x="2469" y="3365"/>
                  </a:cubicBezTo>
                  <a:lnTo>
                    <a:pt x="3025" y="618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552;p72"/>
            <p:cNvSpPr/>
            <p:nvPr/>
          </p:nvSpPr>
          <p:spPr>
            <a:xfrm>
              <a:off x="2590119" y="2188462"/>
              <a:ext cx="135227" cy="132523"/>
            </a:xfrm>
            <a:custGeom>
              <a:avLst/>
              <a:gdLst/>
              <a:ahLst/>
              <a:cxnLst/>
              <a:rect l="l" t="t" r="r" b="b"/>
              <a:pathLst>
                <a:path w="5001" h="4901" extrusionOk="0">
                  <a:moveTo>
                    <a:pt x="1666" y="0"/>
                  </a:moveTo>
                  <a:cubicBezTo>
                    <a:pt x="736" y="0"/>
                    <a:pt x="1" y="1225"/>
                    <a:pt x="865" y="2015"/>
                  </a:cubicBezTo>
                  <a:cubicBezTo>
                    <a:pt x="1081" y="2262"/>
                    <a:pt x="1235" y="2540"/>
                    <a:pt x="1266" y="2879"/>
                  </a:cubicBezTo>
                  <a:lnTo>
                    <a:pt x="1359" y="4391"/>
                  </a:lnTo>
                  <a:cubicBezTo>
                    <a:pt x="1359" y="4731"/>
                    <a:pt x="1613" y="4900"/>
                    <a:pt x="1868" y="4900"/>
                  </a:cubicBezTo>
                  <a:cubicBezTo>
                    <a:pt x="2122" y="4900"/>
                    <a:pt x="2377" y="4731"/>
                    <a:pt x="2377" y="4391"/>
                  </a:cubicBezTo>
                  <a:lnTo>
                    <a:pt x="2501" y="3064"/>
                  </a:lnTo>
                  <a:cubicBezTo>
                    <a:pt x="2501" y="2879"/>
                    <a:pt x="2639" y="2786"/>
                    <a:pt x="2778" y="2786"/>
                  </a:cubicBezTo>
                  <a:cubicBezTo>
                    <a:pt x="2917" y="2786"/>
                    <a:pt x="3056" y="2879"/>
                    <a:pt x="3056" y="3064"/>
                  </a:cubicBezTo>
                  <a:lnTo>
                    <a:pt x="3149" y="4391"/>
                  </a:lnTo>
                  <a:cubicBezTo>
                    <a:pt x="3179" y="4700"/>
                    <a:pt x="3419" y="4854"/>
                    <a:pt x="3658" y="4854"/>
                  </a:cubicBezTo>
                  <a:cubicBezTo>
                    <a:pt x="3897" y="4854"/>
                    <a:pt x="4136" y="4700"/>
                    <a:pt x="4167" y="4391"/>
                  </a:cubicBezTo>
                  <a:lnTo>
                    <a:pt x="4291" y="2879"/>
                  </a:lnTo>
                  <a:cubicBezTo>
                    <a:pt x="4291" y="2540"/>
                    <a:pt x="4445" y="2231"/>
                    <a:pt x="4661" y="2015"/>
                  </a:cubicBezTo>
                  <a:cubicBezTo>
                    <a:pt x="4877" y="1799"/>
                    <a:pt x="5000" y="1490"/>
                    <a:pt x="5000" y="1182"/>
                  </a:cubicBezTo>
                  <a:cubicBezTo>
                    <a:pt x="5000" y="509"/>
                    <a:pt x="4429" y="48"/>
                    <a:pt x="3833" y="48"/>
                  </a:cubicBezTo>
                  <a:cubicBezTo>
                    <a:pt x="3609" y="48"/>
                    <a:pt x="3382" y="113"/>
                    <a:pt x="3179" y="256"/>
                  </a:cubicBezTo>
                  <a:cubicBezTo>
                    <a:pt x="3056" y="348"/>
                    <a:pt x="2909" y="395"/>
                    <a:pt x="2767" y="395"/>
                  </a:cubicBezTo>
                  <a:cubicBezTo>
                    <a:pt x="2624" y="395"/>
                    <a:pt x="2485" y="348"/>
                    <a:pt x="2377" y="256"/>
                  </a:cubicBezTo>
                  <a:cubicBezTo>
                    <a:pt x="2143" y="77"/>
                    <a:pt x="1898" y="0"/>
                    <a:pt x="1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553;p72"/>
            <p:cNvSpPr/>
            <p:nvPr/>
          </p:nvSpPr>
          <p:spPr>
            <a:xfrm>
              <a:off x="2592065" y="2189165"/>
              <a:ext cx="64004" cy="131820"/>
            </a:xfrm>
            <a:custGeom>
              <a:avLst/>
              <a:gdLst/>
              <a:ahLst/>
              <a:cxnLst/>
              <a:rect l="l" t="t" r="r" b="b"/>
              <a:pathLst>
                <a:path w="2367" h="4875" extrusionOk="0">
                  <a:moveTo>
                    <a:pt x="1590" y="1"/>
                  </a:moveTo>
                  <a:cubicBezTo>
                    <a:pt x="670" y="1"/>
                    <a:pt x="0" y="1196"/>
                    <a:pt x="793" y="1989"/>
                  </a:cubicBezTo>
                  <a:cubicBezTo>
                    <a:pt x="1009" y="2236"/>
                    <a:pt x="1163" y="2514"/>
                    <a:pt x="1194" y="2853"/>
                  </a:cubicBezTo>
                  <a:lnTo>
                    <a:pt x="1287" y="4365"/>
                  </a:lnTo>
                  <a:cubicBezTo>
                    <a:pt x="1287" y="4705"/>
                    <a:pt x="1541" y="4874"/>
                    <a:pt x="1796" y="4874"/>
                  </a:cubicBezTo>
                  <a:cubicBezTo>
                    <a:pt x="2050" y="4874"/>
                    <a:pt x="2305" y="4705"/>
                    <a:pt x="2305" y="4365"/>
                  </a:cubicBezTo>
                  <a:lnTo>
                    <a:pt x="2367" y="3717"/>
                  </a:lnTo>
                  <a:lnTo>
                    <a:pt x="2305" y="2853"/>
                  </a:lnTo>
                  <a:cubicBezTo>
                    <a:pt x="2274" y="2514"/>
                    <a:pt x="2151" y="2236"/>
                    <a:pt x="1904" y="1989"/>
                  </a:cubicBezTo>
                  <a:cubicBezTo>
                    <a:pt x="1379" y="1464"/>
                    <a:pt x="1503" y="538"/>
                    <a:pt x="2182" y="168"/>
                  </a:cubicBezTo>
                  <a:cubicBezTo>
                    <a:pt x="1981" y="52"/>
                    <a:pt x="1780" y="1"/>
                    <a:pt x="159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554;p72"/>
            <p:cNvSpPr/>
            <p:nvPr/>
          </p:nvSpPr>
          <p:spPr>
            <a:xfrm>
              <a:off x="2540068" y="2242596"/>
              <a:ext cx="86798" cy="94667"/>
            </a:xfrm>
            <a:custGeom>
              <a:avLst/>
              <a:gdLst/>
              <a:ahLst/>
              <a:cxnLst/>
              <a:rect l="l" t="t" r="r" b="b"/>
              <a:pathLst>
                <a:path w="3210" h="3501" extrusionOk="0">
                  <a:moveTo>
                    <a:pt x="2677" y="1"/>
                  </a:moveTo>
                  <a:cubicBezTo>
                    <a:pt x="2593" y="1"/>
                    <a:pt x="2506" y="24"/>
                    <a:pt x="2438" y="75"/>
                  </a:cubicBezTo>
                  <a:lnTo>
                    <a:pt x="648" y="1155"/>
                  </a:lnTo>
                  <a:cubicBezTo>
                    <a:pt x="216" y="1402"/>
                    <a:pt x="0" y="1865"/>
                    <a:pt x="0" y="2358"/>
                  </a:cubicBezTo>
                  <a:lnTo>
                    <a:pt x="0" y="2914"/>
                  </a:lnTo>
                  <a:lnTo>
                    <a:pt x="1142" y="3500"/>
                  </a:lnTo>
                  <a:lnTo>
                    <a:pt x="1574" y="2945"/>
                  </a:lnTo>
                  <a:cubicBezTo>
                    <a:pt x="1543" y="2574"/>
                    <a:pt x="1667" y="2173"/>
                    <a:pt x="1944" y="1895"/>
                  </a:cubicBezTo>
                  <a:lnTo>
                    <a:pt x="3024" y="754"/>
                  </a:lnTo>
                  <a:cubicBezTo>
                    <a:pt x="3210" y="538"/>
                    <a:pt x="3148" y="167"/>
                    <a:pt x="2870" y="44"/>
                  </a:cubicBezTo>
                  <a:cubicBezTo>
                    <a:pt x="2815" y="16"/>
                    <a:pt x="2747" y="1"/>
                    <a:pt x="2677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555;p72"/>
            <p:cNvSpPr/>
            <p:nvPr/>
          </p:nvSpPr>
          <p:spPr>
            <a:xfrm>
              <a:off x="2539229" y="2242812"/>
              <a:ext cx="84311" cy="94451"/>
            </a:xfrm>
            <a:custGeom>
              <a:avLst/>
              <a:gdLst/>
              <a:ahLst/>
              <a:cxnLst/>
              <a:rect l="l" t="t" r="r" b="b"/>
              <a:pathLst>
                <a:path w="3118" h="3493" extrusionOk="0">
                  <a:moveTo>
                    <a:pt x="2700" y="0"/>
                  </a:moveTo>
                  <a:cubicBezTo>
                    <a:pt x="2621" y="0"/>
                    <a:pt x="2541" y="22"/>
                    <a:pt x="2469" y="67"/>
                  </a:cubicBezTo>
                  <a:lnTo>
                    <a:pt x="648" y="1147"/>
                  </a:lnTo>
                  <a:cubicBezTo>
                    <a:pt x="247" y="1425"/>
                    <a:pt x="0" y="1857"/>
                    <a:pt x="0" y="2350"/>
                  </a:cubicBezTo>
                  <a:lnTo>
                    <a:pt x="0" y="2906"/>
                  </a:lnTo>
                  <a:lnTo>
                    <a:pt x="1173" y="3492"/>
                  </a:lnTo>
                  <a:cubicBezTo>
                    <a:pt x="1173" y="3122"/>
                    <a:pt x="1142" y="2721"/>
                    <a:pt x="1142" y="2350"/>
                  </a:cubicBezTo>
                  <a:cubicBezTo>
                    <a:pt x="1111" y="1857"/>
                    <a:pt x="1358" y="1425"/>
                    <a:pt x="1759" y="1147"/>
                  </a:cubicBezTo>
                  <a:lnTo>
                    <a:pt x="3117" y="344"/>
                  </a:lnTo>
                  <a:cubicBezTo>
                    <a:pt x="3073" y="126"/>
                    <a:pt x="2891" y="0"/>
                    <a:pt x="2700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556;p72"/>
            <p:cNvSpPr/>
            <p:nvPr/>
          </p:nvSpPr>
          <p:spPr>
            <a:xfrm>
              <a:off x="2348111" y="2315280"/>
              <a:ext cx="254500" cy="126033"/>
            </a:xfrm>
            <a:custGeom>
              <a:avLst/>
              <a:gdLst/>
              <a:ahLst/>
              <a:cxnLst/>
              <a:rect l="l" t="t" r="r" b="b"/>
              <a:pathLst>
                <a:path w="9412" h="4661" extrusionOk="0">
                  <a:moveTo>
                    <a:pt x="7837" y="0"/>
                  </a:moveTo>
                  <a:cubicBezTo>
                    <a:pt x="7298" y="0"/>
                    <a:pt x="6759" y="288"/>
                    <a:pt x="6513" y="905"/>
                  </a:cubicBezTo>
                  <a:lnTo>
                    <a:pt x="4260" y="1337"/>
                  </a:lnTo>
                  <a:lnTo>
                    <a:pt x="309" y="3713"/>
                  </a:lnTo>
                  <a:cubicBezTo>
                    <a:pt x="32" y="3898"/>
                    <a:pt x="1" y="4269"/>
                    <a:pt x="217" y="4485"/>
                  </a:cubicBezTo>
                  <a:lnTo>
                    <a:pt x="217" y="4516"/>
                  </a:lnTo>
                  <a:cubicBezTo>
                    <a:pt x="313" y="4612"/>
                    <a:pt x="446" y="4660"/>
                    <a:pt x="577" y="4660"/>
                  </a:cubicBezTo>
                  <a:cubicBezTo>
                    <a:pt x="656" y="4660"/>
                    <a:pt x="734" y="4643"/>
                    <a:pt x="803" y="4608"/>
                  </a:cubicBezTo>
                  <a:lnTo>
                    <a:pt x="4260" y="2787"/>
                  </a:lnTo>
                  <a:lnTo>
                    <a:pt x="6698" y="2294"/>
                  </a:lnTo>
                  <a:cubicBezTo>
                    <a:pt x="6997" y="2711"/>
                    <a:pt x="7423" y="2895"/>
                    <a:pt x="7844" y="2895"/>
                  </a:cubicBezTo>
                  <a:cubicBezTo>
                    <a:pt x="8637" y="2895"/>
                    <a:pt x="9411" y="2243"/>
                    <a:pt x="9290" y="1275"/>
                  </a:cubicBezTo>
                  <a:cubicBezTo>
                    <a:pt x="9187" y="452"/>
                    <a:pt x="8512" y="0"/>
                    <a:pt x="783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557;p72"/>
            <p:cNvSpPr/>
            <p:nvPr/>
          </p:nvSpPr>
          <p:spPr>
            <a:xfrm>
              <a:off x="2348949" y="2315929"/>
              <a:ext cx="249552" cy="125439"/>
            </a:xfrm>
            <a:custGeom>
              <a:avLst/>
              <a:gdLst/>
              <a:ahLst/>
              <a:cxnLst/>
              <a:rect l="l" t="t" r="r" b="b"/>
              <a:pathLst>
                <a:path w="9229" h="4639" extrusionOk="0">
                  <a:moveTo>
                    <a:pt x="7835" y="1"/>
                  </a:moveTo>
                  <a:cubicBezTo>
                    <a:pt x="7280" y="1"/>
                    <a:pt x="6740" y="313"/>
                    <a:pt x="6512" y="881"/>
                  </a:cubicBezTo>
                  <a:lnTo>
                    <a:pt x="4229" y="1313"/>
                  </a:lnTo>
                  <a:lnTo>
                    <a:pt x="340" y="3689"/>
                  </a:lnTo>
                  <a:cubicBezTo>
                    <a:pt x="93" y="3813"/>
                    <a:pt x="1" y="4121"/>
                    <a:pt x="124" y="4368"/>
                  </a:cubicBezTo>
                  <a:cubicBezTo>
                    <a:pt x="211" y="4541"/>
                    <a:pt x="373" y="4639"/>
                    <a:pt x="548" y="4639"/>
                  </a:cubicBezTo>
                  <a:cubicBezTo>
                    <a:pt x="622" y="4639"/>
                    <a:pt x="699" y="4621"/>
                    <a:pt x="772" y="4584"/>
                  </a:cubicBezTo>
                  <a:lnTo>
                    <a:pt x="4784" y="2177"/>
                  </a:lnTo>
                  <a:lnTo>
                    <a:pt x="4784" y="2146"/>
                  </a:lnTo>
                  <a:lnTo>
                    <a:pt x="6914" y="1745"/>
                  </a:lnTo>
                  <a:cubicBezTo>
                    <a:pt x="6975" y="1714"/>
                    <a:pt x="7068" y="1683"/>
                    <a:pt x="7099" y="1591"/>
                  </a:cubicBezTo>
                  <a:cubicBezTo>
                    <a:pt x="7355" y="1098"/>
                    <a:pt x="7864" y="819"/>
                    <a:pt x="8383" y="819"/>
                  </a:cubicBezTo>
                  <a:cubicBezTo>
                    <a:pt x="8676" y="819"/>
                    <a:pt x="8972" y="908"/>
                    <a:pt x="9228" y="1097"/>
                  </a:cubicBezTo>
                  <a:cubicBezTo>
                    <a:pt x="9167" y="819"/>
                    <a:pt x="9012" y="572"/>
                    <a:pt x="8827" y="387"/>
                  </a:cubicBezTo>
                  <a:cubicBezTo>
                    <a:pt x="8541" y="125"/>
                    <a:pt x="8185" y="1"/>
                    <a:pt x="7835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558;p72"/>
            <p:cNvSpPr/>
            <p:nvPr/>
          </p:nvSpPr>
          <p:spPr>
            <a:xfrm>
              <a:off x="2541717" y="2340562"/>
              <a:ext cx="32583" cy="28122"/>
            </a:xfrm>
            <a:custGeom>
              <a:avLst/>
              <a:gdLst/>
              <a:ahLst/>
              <a:cxnLst/>
              <a:rect l="l" t="t" r="r" b="b"/>
              <a:pathLst>
                <a:path w="1205" h="1040" extrusionOk="0">
                  <a:moveTo>
                    <a:pt x="680" y="1"/>
                  </a:moveTo>
                  <a:cubicBezTo>
                    <a:pt x="217" y="1"/>
                    <a:pt x="1" y="556"/>
                    <a:pt x="309" y="896"/>
                  </a:cubicBezTo>
                  <a:cubicBezTo>
                    <a:pt x="418" y="995"/>
                    <a:pt x="550" y="1040"/>
                    <a:pt x="678" y="1040"/>
                  </a:cubicBezTo>
                  <a:cubicBezTo>
                    <a:pt x="949" y="1040"/>
                    <a:pt x="1204" y="839"/>
                    <a:pt x="1204" y="525"/>
                  </a:cubicBezTo>
                  <a:cubicBezTo>
                    <a:pt x="1204" y="217"/>
                    <a:pt x="988" y="1"/>
                    <a:pt x="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559;p72"/>
            <p:cNvSpPr/>
            <p:nvPr/>
          </p:nvSpPr>
          <p:spPr>
            <a:xfrm>
              <a:off x="2545908" y="2340075"/>
              <a:ext cx="22551" cy="28554"/>
            </a:xfrm>
            <a:custGeom>
              <a:avLst/>
              <a:gdLst/>
              <a:ahLst/>
              <a:cxnLst/>
              <a:rect l="l" t="t" r="r" b="b"/>
              <a:pathLst>
                <a:path w="834" h="1056" extrusionOk="0">
                  <a:moveTo>
                    <a:pt x="541" y="0"/>
                  </a:moveTo>
                  <a:cubicBezTo>
                    <a:pt x="257" y="0"/>
                    <a:pt x="0" y="214"/>
                    <a:pt x="0" y="513"/>
                  </a:cubicBezTo>
                  <a:cubicBezTo>
                    <a:pt x="0" y="836"/>
                    <a:pt x="259" y="1055"/>
                    <a:pt x="544" y="1055"/>
                  </a:cubicBezTo>
                  <a:cubicBezTo>
                    <a:pt x="640" y="1055"/>
                    <a:pt x="740" y="1030"/>
                    <a:pt x="833" y="975"/>
                  </a:cubicBezTo>
                  <a:cubicBezTo>
                    <a:pt x="494" y="759"/>
                    <a:pt x="494" y="296"/>
                    <a:pt x="833" y="80"/>
                  </a:cubicBezTo>
                  <a:cubicBezTo>
                    <a:pt x="739" y="25"/>
                    <a:pt x="638" y="0"/>
                    <a:pt x="5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922860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2"/>
          <p:cNvSpPr/>
          <p:nvPr/>
        </p:nvSpPr>
        <p:spPr>
          <a:xfrm rot="2093926">
            <a:off x="3654040" y="276332"/>
            <a:ext cx="2035055" cy="232778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42"/>
          <p:cNvSpPr txBox="1">
            <a:spLocks noGrp="1"/>
          </p:cNvSpPr>
          <p:nvPr>
            <p:ph type="title"/>
          </p:nvPr>
        </p:nvSpPr>
        <p:spPr>
          <a:xfrm>
            <a:off x="1648072" y="3196740"/>
            <a:ext cx="6723765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l"/>
            <a:r>
              <a:rPr lang="th-TH" sz="3200" dirty="0" err="1">
                <a:solidFill>
                  <a:schemeClr val="tx2"/>
                </a:solidFill>
              </a:rPr>
              <a:t>ทันตแพทย์</a:t>
            </a:r>
            <a:r>
              <a:rPr lang="th-TH" sz="3200" dirty="0"/>
              <a:t>ที่รับผิดชอบหน่วยบริการปฐมภูมิ และให้บริการ</a:t>
            </a:r>
            <a:r>
              <a:rPr lang="th-TH" sz="3200" dirty="0">
                <a:solidFill>
                  <a:schemeClr val="accent1"/>
                </a:solidFill>
              </a:rPr>
              <a:t/>
            </a:r>
            <a:br>
              <a:rPr lang="th-TH" sz="3200" dirty="0">
                <a:solidFill>
                  <a:schemeClr val="accent1"/>
                </a:solidFill>
              </a:rPr>
            </a:br>
            <a:endParaRPr sz="3200" dirty="0">
              <a:solidFill>
                <a:schemeClr val="accent1"/>
              </a:solidFill>
            </a:endParaRPr>
          </a:p>
        </p:txBody>
      </p:sp>
      <p:sp>
        <p:nvSpPr>
          <p:cNvPr id="2489" name="Google Shape;2489;p42"/>
          <p:cNvSpPr txBox="1">
            <a:spLocks noGrp="1"/>
          </p:cNvSpPr>
          <p:nvPr>
            <p:ph type="title" idx="2"/>
          </p:nvPr>
        </p:nvSpPr>
        <p:spPr>
          <a:xfrm>
            <a:off x="3845060" y="101868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2800" dirty="0" smtClean="0">
                <a:solidFill>
                  <a:schemeClr val="bg1"/>
                </a:solidFill>
              </a:rPr>
              <a:t>ตัวชี้วัดที่</a:t>
            </a:r>
            <a:r>
              <a:rPr lang="en-US" sz="2800" dirty="0" smtClean="0">
                <a:solidFill>
                  <a:schemeClr val="bg1"/>
                </a:solidFill>
              </a:rPr>
              <a:t>1</a:t>
            </a:r>
            <a:endParaRPr sz="2800" dirty="0">
              <a:solidFill>
                <a:schemeClr val="bg1"/>
              </a:solidFill>
            </a:endParaRPr>
          </a:p>
        </p:txBody>
      </p:sp>
      <p:grpSp>
        <p:nvGrpSpPr>
          <p:cNvPr id="2490" name="Google Shape;2490;p42"/>
          <p:cNvGrpSpPr/>
          <p:nvPr/>
        </p:nvGrpSpPr>
        <p:grpSpPr>
          <a:xfrm rot="935068" flipH="1">
            <a:off x="6906169" y="5813174"/>
            <a:ext cx="2329633" cy="1147071"/>
            <a:chOff x="1311650" y="4534700"/>
            <a:chExt cx="636700" cy="235125"/>
          </a:xfrm>
        </p:grpSpPr>
        <p:sp>
          <p:nvSpPr>
            <p:cNvPr id="2491" name="Google Shape;2491;p4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4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3" name="Google Shape;2493;p42"/>
          <p:cNvSpPr/>
          <p:nvPr/>
        </p:nvSpPr>
        <p:spPr>
          <a:xfrm>
            <a:off x="7452000" y="502276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42"/>
          <p:cNvSpPr/>
          <p:nvPr/>
        </p:nvSpPr>
        <p:spPr>
          <a:xfrm>
            <a:off x="5870688" y="12247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95" name="Google Shape;2495;p42"/>
          <p:cNvGrpSpPr/>
          <p:nvPr/>
        </p:nvGrpSpPr>
        <p:grpSpPr>
          <a:xfrm>
            <a:off x="-221960" y="3343343"/>
            <a:ext cx="2559947" cy="3611423"/>
            <a:chOff x="-174160" y="2405522"/>
            <a:chExt cx="2559947" cy="2708567"/>
          </a:xfrm>
        </p:grpSpPr>
        <p:grpSp>
          <p:nvGrpSpPr>
            <p:cNvPr id="2496" name="Google Shape;2496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497" name="Google Shape;2497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566" name="Google Shape;2566;p42"/>
          <p:cNvSpPr/>
          <p:nvPr/>
        </p:nvSpPr>
        <p:spPr>
          <a:xfrm>
            <a:off x="1625863" y="34852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2051144" y="4153389"/>
            <a:ext cx="605479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dirty="0">
                <a:latin typeface="Quicksand" charset="0"/>
              </a:rPr>
              <a:t>-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จำนวน</a:t>
            </a:r>
            <a:r>
              <a:rPr lang="th-TH" dirty="0" err="1" smtClean="0">
                <a:latin typeface="Angsana New" pitchFamily="18" charset="-34"/>
                <a:cs typeface="Angsana New" pitchFamily="18" charset="-34"/>
              </a:rPr>
              <a:t>ทันตแพทย์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ที่รับผิดชอบหน่วยบริการปฐมภูมิ</a:t>
            </a:r>
            <a:r>
              <a:rPr lang="en-US" dirty="0" smtClean="0">
                <a:latin typeface="Angsana New" pitchFamily="18" charset="-34"/>
                <a:cs typeface="Angsana New" pitchFamily="18" charset="-34"/>
              </a:rPr>
              <a:t>= </a:t>
            </a:r>
            <a:r>
              <a:rPr lang="en-US" dirty="0">
                <a:latin typeface="Angsana New" pitchFamily="18" charset="-34"/>
                <a:cs typeface="Angsana New" pitchFamily="18" charset="-34"/>
              </a:rPr>
              <a:t>1</a:t>
            </a:r>
            <a:endParaRPr lang="en-US" u="sng" dirty="0" smtClean="0">
              <a:latin typeface="Angsana New" pitchFamily="18" charset="-34"/>
              <a:cs typeface="Angsana New" pitchFamily="18" charset="-34"/>
            </a:endParaRPr>
          </a:p>
          <a:p>
            <a:r>
              <a:rPr lang="th-TH" dirty="0">
                <a:latin typeface="Angsana New" pitchFamily="18" charset="-34"/>
                <a:cs typeface="Angsana New" pitchFamily="18" charset="-34"/>
              </a:rPr>
              <a:t>-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สัดส่วนประชากรต่อ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1</a:t>
            </a:r>
            <a:r>
              <a:rPr lang="th-TH" dirty="0" err="1" smtClean="0">
                <a:latin typeface="Angsana New" pitchFamily="18" charset="-34"/>
                <a:cs typeface="Angsana New" pitchFamily="18" charset="-34"/>
              </a:rPr>
              <a:t>ทันตแพทย์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1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คน</a:t>
            </a:r>
            <a:r>
              <a:rPr lang="en-US" dirty="0">
                <a:latin typeface="Angsana New" pitchFamily="18" charset="-34"/>
                <a:cs typeface="Angsana New" pitchFamily="18" charset="-34"/>
              </a:rPr>
              <a:t>=</a:t>
            </a:r>
            <a:r>
              <a:rPr lang="en-US" dirty="0" smtClean="0">
                <a:latin typeface="Angsana New" pitchFamily="18" charset="-34"/>
                <a:cs typeface="Angsana New" pitchFamily="18" charset="-34"/>
              </a:rPr>
              <a:t> 10,540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คน</a:t>
            </a:r>
            <a:endParaRPr lang="th-TH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08" name="Google Shape;9237;p85"/>
          <p:cNvGrpSpPr/>
          <p:nvPr/>
        </p:nvGrpSpPr>
        <p:grpSpPr>
          <a:xfrm>
            <a:off x="7452000" y="4237076"/>
            <a:ext cx="371782" cy="274285"/>
            <a:chOff x="5223609" y="3731112"/>
            <a:chExt cx="371782" cy="274285"/>
          </a:xfrm>
        </p:grpSpPr>
        <p:sp>
          <p:nvSpPr>
            <p:cNvPr id="109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9237;p85"/>
          <p:cNvGrpSpPr/>
          <p:nvPr/>
        </p:nvGrpSpPr>
        <p:grpSpPr>
          <a:xfrm>
            <a:off x="7015389" y="4675676"/>
            <a:ext cx="371782" cy="274285"/>
            <a:chOff x="5223609" y="3731112"/>
            <a:chExt cx="371782" cy="274285"/>
          </a:xfrm>
        </p:grpSpPr>
        <p:sp>
          <p:nvSpPr>
            <p:cNvPr id="112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4799;p77"/>
          <p:cNvSpPr/>
          <p:nvPr/>
        </p:nvSpPr>
        <p:spPr>
          <a:xfrm>
            <a:off x="4056051" y="5392989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7B1A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" name="Google Shape;4097;p72"/>
          <p:cNvGrpSpPr/>
          <p:nvPr/>
        </p:nvGrpSpPr>
        <p:grpSpPr>
          <a:xfrm>
            <a:off x="4243131" y="5547887"/>
            <a:ext cx="474688" cy="537276"/>
            <a:chOff x="8102872" y="3386199"/>
            <a:chExt cx="267047" cy="376370"/>
          </a:xfrm>
        </p:grpSpPr>
        <p:sp>
          <p:nvSpPr>
            <p:cNvPr id="115" name="Google Shape;4098;p72"/>
            <p:cNvSpPr/>
            <p:nvPr/>
          </p:nvSpPr>
          <p:spPr>
            <a:xfrm>
              <a:off x="8155437" y="3523886"/>
              <a:ext cx="161916" cy="105997"/>
            </a:xfrm>
            <a:custGeom>
              <a:avLst/>
              <a:gdLst/>
              <a:ahLst/>
              <a:cxnLst/>
              <a:rect l="l" t="t" r="r" b="b"/>
              <a:pathLst>
                <a:path w="598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5988" y="3920"/>
                  </a:lnTo>
                  <a:lnTo>
                    <a:pt x="5988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4099;p72"/>
            <p:cNvSpPr/>
            <p:nvPr/>
          </p:nvSpPr>
          <p:spPr>
            <a:xfrm>
              <a:off x="8289799" y="3483002"/>
              <a:ext cx="33394" cy="45076"/>
            </a:xfrm>
            <a:custGeom>
              <a:avLst/>
              <a:gdLst/>
              <a:ahLst/>
              <a:cxnLst/>
              <a:rect l="l" t="t" r="r" b="b"/>
              <a:pathLst>
                <a:path w="1235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617" y="1667"/>
                  </a:lnTo>
                  <a:cubicBezTo>
                    <a:pt x="957" y="1667"/>
                    <a:pt x="1235" y="1389"/>
                    <a:pt x="1235" y="1050"/>
                  </a:cubicBezTo>
                  <a:lnTo>
                    <a:pt x="1235" y="618"/>
                  </a:lnTo>
                  <a:cubicBezTo>
                    <a:pt x="1235" y="278"/>
                    <a:pt x="957" y="0"/>
                    <a:pt x="617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4100;p72"/>
            <p:cNvSpPr/>
            <p:nvPr/>
          </p:nvSpPr>
          <p:spPr>
            <a:xfrm>
              <a:off x="8155437" y="3523886"/>
              <a:ext cx="45914" cy="105997"/>
            </a:xfrm>
            <a:custGeom>
              <a:avLst/>
              <a:gdLst/>
              <a:ahLst/>
              <a:cxnLst/>
              <a:rect l="l" t="t" r="r" b="b"/>
              <a:pathLst>
                <a:path w="169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1698" y="3920"/>
                  </a:lnTo>
                  <a:lnTo>
                    <a:pt x="1698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4101;p72"/>
            <p:cNvSpPr/>
            <p:nvPr/>
          </p:nvSpPr>
          <p:spPr>
            <a:xfrm>
              <a:off x="8202162" y="3630694"/>
              <a:ext cx="68465" cy="131063"/>
            </a:xfrm>
            <a:custGeom>
              <a:avLst/>
              <a:gdLst/>
              <a:ahLst/>
              <a:cxnLst/>
              <a:rect l="l" t="t" r="r" b="b"/>
              <a:pathLst>
                <a:path w="2532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2254" y="4846"/>
                  </a:lnTo>
                  <a:lnTo>
                    <a:pt x="2501" y="4568"/>
                  </a:lnTo>
                  <a:lnTo>
                    <a:pt x="2531" y="248"/>
                  </a:lnTo>
                  <a:lnTo>
                    <a:pt x="2285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4102;p72"/>
            <p:cNvSpPr/>
            <p:nvPr/>
          </p:nvSpPr>
          <p:spPr>
            <a:xfrm>
              <a:off x="8202162" y="3630694"/>
              <a:ext cx="45103" cy="131063"/>
            </a:xfrm>
            <a:custGeom>
              <a:avLst/>
              <a:gdLst/>
              <a:ahLst/>
              <a:cxnLst/>
              <a:rect l="l" t="t" r="r" b="b"/>
              <a:pathLst>
                <a:path w="1668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1667" y="4846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4103;p72"/>
            <p:cNvSpPr/>
            <p:nvPr/>
          </p:nvSpPr>
          <p:spPr>
            <a:xfrm>
              <a:off x="8209680" y="3582293"/>
              <a:ext cx="54269" cy="59082"/>
            </a:xfrm>
            <a:custGeom>
              <a:avLst/>
              <a:gdLst/>
              <a:ahLst/>
              <a:cxnLst/>
              <a:rect l="l" t="t" r="r" b="b"/>
              <a:pathLst>
                <a:path w="2007" h="2185" extrusionOk="0">
                  <a:moveTo>
                    <a:pt x="988" y="1"/>
                  </a:moveTo>
                  <a:lnTo>
                    <a:pt x="1" y="217"/>
                  </a:lnTo>
                  <a:lnTo>
                    <a:pt x="1" y="1791"/>
                  </a:lnTo>
                  <a:cubicBezTo>
                    <a:pt x="278" y="2053"/>
                    <a:pt x="633" y="2184"/>
                    <a:pt x="992" y="2184"/>
                  </a:cubicBezTo>
                  <a:cubicBezTo>
                    <a:pt x="1351" y="2184"/>
                    <a:pt x="1713" y="2053"/>
                    <a:pt x="2007" y="1791"/>
                  </a:cubicBezTo>
                  <a:lnTo>
                    <a:pt x="2007" y="217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4104;p72"/>
            <p:cNvSpPr/>
            <p:nvPr/>
          </p:nvSpPr>
          <p:spPr>
            <a:xfrm>
              <a:off x="8209680" y="3583969"/>
              <a:ext cx="38424" cy="57703"/>
            </a:xfrm>
            <a:custGeom>
              <a:avLst/>
              <a:gdLst/>
              <a:ahLst/>
              <a:cxnLst/>
              <a:rect l="l" t="t" r="r" b="b"/>
              <a:pathLst>
                <a:path w="1421" h="2134" extrusionOk="0">
                  <a:moveTo>
                    <a:pt x="834" y="1"/>
                  </a:moveTo>
                  <a:lnTo>
                    <a:pt x="1" y="155"/>
                  </a:lnTo>
                  <a:lnTo>
                    <a:pt x="1" y="1729"/>
                  </a:lnTo>
                  <a:cubicBezTo>
                    <a:pt x="266" y="1995"/>
                    <a:pt x="612" y="2133"/>
                    <a:pt x="979" y="2133"/>
                  </a:cubicBezTo>
                  <a:cubicBezTo>
                    <a:pt x="1124" y="2133"/>
                    <a:pt x="1272" y="2112"/>
                    <a:pt x="1420" y="2068"/>
                  </a:cubicBezTo>
                  <a:cubicBezTo>
                    <a:pt x="1235" y="2007"/>
                    <a:pt x="1050" y="1914"/>
                    <a:pt x="896" y="1791"/>
                  </a:cubicBezTo>
                  <a:cubicBezTo>
                    <a:pt x="865" y="1760"/>
                    <a:pt x="834" y="1698"/>
                    <a:pt x="834" y="1636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4105;p72"/>
            <p:cNvSpPr/>
            <p:nvPr/>
          </p:nvSpPr>
          <p:spPr>
            <a:xfrm>
              <a:off x="8177962" y="3474647"/>
              <a:ext cx="116867" cy="113514"/>
            </a:xfrm>
            <a:custGeom>
              <a:avLst/>
              <a:gdLst/>
              <a:ahLst/>
              <a:cxnLst/>
              <a:rect l="l" t="t" r="r" b="b"/>
              <a:pathLst>
                <a:path w="4322" h="4198" extrusionOk="0">
                  <a:moveTo>
                    <a:pt x="1" y="1"/>
                  </a:moveTo>
                  <a:lnTo>
                    <a:pt x="1" y="1698"/>
                  </a:lnTo>
                  <a:lnTo>
                    <a:pt x="217" y="1945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149"/>
                    <a:pt x="464" y="3858"/>
                    <a:pt x="1174" y="4198"/>
                  </a:cubicBezTo>
                  <a:lnTo>
                    <a:pt x="2161" y="3982"/>
                  </a:lnTo>
                  <a:lnTo>
                    <a:pt x="3180" y="4198"/>
                  </a:lnTo>
                  <a:cubicBezTo>
                    <a:pt x="3859" y="3858"/>
                    <a:pt x="4321" y="3149"/>
                    <a:pt x="4321" y="2377"/>
                  </a:cubicBezTo>
                  <a:lnTo>
                    <a:pt x="4321" y="2192"/>
                  </a:lnTo>
                  <a:lnTo>
                    <a:pt x="4136" y="1976"/>
                  </a:lnTo>
                  <a:lnTo>
                    <a:pt x="4321" y="1729"/>
                  </a:lnTo>
                  <a:lnTo>
                    <a:pt x="4321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4106;p72"/>
            <p:cNvSpPr/>
            <p:nvPr/>
          </p:nvSpPr>
          <p:spPr>
            <a:xfrm>
              <a:off x="8177962" y="3474647"/>
              <a:ext cx="73468" cy="118543"/>
            </a:xfrm>
            <a:custGeom>
              <a:avLst/>
              <a:gdLst/>
              <a:ahLst/>
              <a:cxnLst/>
              <a:rect l="l" t="t" r="r" b="b"/>
              <a:pathLst>
                <a:path w="2717" h="4384" extrusionOk="0">
                  <a:moveTo>
                    <a:pt x="1" y="1"/>
                  </a:moveTo>
                  <a:lnTo>
                    <a:pt x="1" y="1729"/>
                  </a:lnTo>
                  <a:lnTo>
                    <a:pt x="217" y="1976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488"/>
                    <a:pt x="896" y="4383"/>
                    <a:pt x="2007" y="4383"/>
                  </a:cubicBezTo>
                  <a:lnTo>
                    <a:pt x="2346" y="4383"/>
                  </a:lnTo>
                  <a:cubicBezTo>
                    <a:pt x="2470" y="4383"/>
                    <a:pt x="2593" y="4352"/>
                    <a:pt x="2717" y="4352"/>
                  </a:cubicBezTo>
                  <a:cubicBezTo>
                    <a:pt x="1791" y="4136"/>
                    <a:pt x="1112" y="3334"/>
                    <a:pt x="1112" y="2377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4107;p72"/>
            <p:cNvSpPr/>
            <p:nvPr/>
          </p:nvSpPr>
          <p:spPr>
            <a:xfrm>
              <a:off x="8155437" y="3386199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186" y="1790"/>
                  </a:lnTo>
                  <a:lnTo>
                    <a:pt x="1" y="2192"/>
                  </a:lnTo>
                  <a:lnTo>
                    <a:pt x="1" y="3395"/>
                  </a:lnTo>
                  <a:cubicBezTo>
                    <a:pt x="1" y="348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488"/>
                    <a:pt x="5957" y="3395"/>
                  </a:cubicBezTo>
                  <a:lnTo>
                    <a:pt x="5957" y="2192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4108;p72"/>
            <p:cNvSpPr/>
            <p:nvPr/>
          </p:nvSpPr>
          <p:spPr>
            <a:xfrm>
              <a:off x="8156276" y="3386199"/>
              <a:ext cx="108512" cy="96830"/>
            </a:xfrm>
            <a:custGeom>
              <a:avLst/>
              <a:gdLst/>
              <a:ahLst/>
              <a:cxnLst/>
              <a:rect l="l" t="t" r="r" b="b"/>
              <a:pathLst>
                <a:path w="4013" h="3581" extrusionOk="0">
                  <a:moveTo>
                    <a:pt x="2068" y="0"/>
                  </a:moveTo>
                  <a:cubicBezTo>
                    <a:pt x="463" y="0"/>
                    <a:pt x="93" y="710"/>
                    <a:pt x="0" y="1327"/>
                  </a:cubicBezTo>
                  <a:lnTo>
                    <a:pt x="155" y="1790"/>
                  </a:lnTo>
                  <a:lnTo>
                    <a:pt x="0" y="2192"/>
                  </a:lnTo>
                  <a:lnTo>
                    <a:pt x="0" y="3395"/>
                  </a:lnTo>
                  <a:cubicBezTo>
                    <a:pt x="0" y="3488"/>
                    <a:pt x="62" y="3580"/>
                    <a:pt x="186" y="3580"/>
                  </a:cubicBezTo>
                  <a:lnTo>
                    <a:pt x="1914" y="3580"/>
                  </a:lnTo>
                  <a:lnTo>
                    <a:pt x="1914" y="2068"/>
                  </a:lnTo>
                  <a:cubicBezTo>
                    <a:pt x="1914" y="1420"/>
                    <a:pt x="1698" y="0"/>
                    <a:pt x="4012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4109;p72"/>
            <p:cNvSpPr/>
            <p:nvPr/>
          </p:nvSpPr>
          <p:spPr>
            <a:xfrm>
              <a:off x="8149597" y="3483002"/>
              <a:ext cx="34233" cy="45076"/>
            </a:xfrm>
            <a:custGeom>
              <a:avLst/>
              <a:gdLst/>
              <a:ahLst/>
              <a:cxnLst/>
              <a:rect l="l" t="t" r="r" b="b"/>
              <a:pathLst>
                <a:path w="1266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050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266" y="1667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4110;p72"/>
            <p:cNvSpPr/>
            <p:nvPr/>
          </p:nvSpPr>
          <p:spPr>
            <a:xfrm>
              <a:off x="8155437" y="3422081"/>
              <a:ext cx="161077" cy="23390"/>
            </a:xfrm>
            <a:custGeom>
              <a:avLst/>
              <a:gdLst/>
              <a:ahLst/>
              <a:cxnLst/>
              <a:rect l="l" t="t" r="r" b="b"/>
              <a:pathLst>
                <a:path w="5957" h="865" extrusionOk="0">
                  <a:moveTo>
                    <a:pt x="31" y="0"/>
                  </a:moveTo>
                  <a:cubicBezTo>
                    <a:pt x="1" y="247"/>
                    <a:pt x="1" y="494"/>
                    <a:pt x="1" y="741"/>
                  </a:cubicBezTo>
                  <a:lnTo>
                    <a:pt x="1" y="865"/>
                  </a:lnTo>
                  <a:lnTo>
                    <a:pt x="5957" y="865"/>
                  </a:lnTo>
                  <a:lnTo>
                    <a:pt x="5957" y="463"/>
                  </a:lnTo>
                  <a:cubicBezTo>
                    <a:pt x="5957" y="309"/>
                    <a:pt x="5957" y="155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4111;p72"/>
            <p:cNvSpPr/>
            <p:nvPr/>
          </p:nvSpPr>
          <p:spPr>
            <a:xfrm>
              <a:off x="8155437" y="3422081"/>
              <a:ext cx="53431" cy="23390"/>
            </a:xfrm>
            <a:custGeom>
              <a:avLst/>
              <a:gdLst/>
              <a:ahLst/>
              <a:cxnLst/>
              <a:rect l="l" t="t" r="r" b="b"/>
              <a:pathLst>
                <a:path w="1976" h="865" extrusionOk="0">
                  <a:moveTo>
                    <a:pt x="31" y="0"/>
                  </a:moveTo>
                  <a:cubicBezTo>
                    <a:pt x="1" y="247"/>
                    <a:pt x="1" y="494"/>
                    <a:pt x="31" y="741"/>
                  </a:cubicBezTo>
                  <a:lnTo>
                    <a:pt x="31" y="865"/>
                  </a:lnTo>
                  <a:lnTo>
                    <a:pt x="1945" y="865"/>
                  </a:lnTo>
                  <a:lnTo>
                    <a:pt x="1945" y="741"/>
                  </a:lnTo>
                  <a:cubicBezTo>
                    <a:pt x="1945" y="494"/>
                    <a:pt x="1945" y="247"/>
                    <a:pt x="197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4112;p72"/>
            <p:cNvSpPr/>
            <p:nvPr/>
          </p:nvSpPr>
          <p:spPr>
            <a:xfrm>
              <a:off x="8204677" y="3410400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2"/>
                  </a:cubicBezTo>
                  <a:cubicBezTo>
                    <a:pt x="735" y="1661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402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4113;p72"/>
            <p:cNvSpPr/>
            <p:nvPr/>
          </p:nvSpPr>
          <p:spPr>
            <a:xfrm>
              <a:off x="8213005" y="3410156"/>
              <a:ext cx="34260" cy="47239"/>
            </a:xfrm>
            <a:custGeom>
              <a:avLst/>
              <a:gdLst/>
              <a:ahLst/>
              <a:cxnLst/>
              <a:rect l="l" t="t" r="r" b="b"/>
              <a:pathLst>
                <a:path w="1267" h="1747" extrusionOk="0">
                  <a:moveTo>
                    <a:pt x="875" y="0"/>
                  </a:moveTo>
                  <a:cubicBezTo>
                    <a:pt x="426" y="0"/>
                    <a:pt x="1" y="372"/>
                    <a:pt x="1" y="873"/>
                  </a:cubicBezTo>
                  <a:cubicBezTo>
                    <a:pt x="1" y="1375"/>
                    <a:pt x="426" y="1747"/>
                    <a:pt x="875" y="1747"/>
                  </a:cubicBezTo>
                  <a:cubicBezTo>
                    <a:pt x="1007" y="1747"/>
                    <a:pt x="1140" y="1715"/>
                    <a:pt x="1266" y="1645"/>
                  </a:cubicBezTo>
                  <a:cubicBezTo>
                    <a:pt x="989" y="1491"/>
                    <a:pt x="834" y="1213"/>
                    <a:pt x="834" y="873"/>
                  </a:cubicBezTo>
                  <a:cubicBezTo>
                    <a:pt x="834" y="565"/>
                    <a:pt x="989" y="256"/>
                    <a:pt x="1266" y="102"/>
                  </a:cubicBezTo>
                  <a:cubicBezTo>
                    <a:pt x="1140" y="32"/>
                    <a:pt x="1007" y="0"/>
                    <a:pt x="875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4114;p72"/>
            <p:cNvSpPr/>
            <p:nvPr/>
          </p:nvSpPr>
          <p:spPr>
            <a:xfrm>
              <a:off x="8103710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3920" y="0"/>
                  </a:moveTo>
                  <a:lnTo>
                    <a:pt x="833" y="86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32"/>
                  </a:lnTo>
                  <a:lnTo>
                    <a:pt x="3920" y="5432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4115;p72"/>
            <p:cNvSpPr/>
            <p:nvPr/>
          </p:nvSpPr>
          <p:spPr>
            <a:xfrm>
              <a:off x="8102872" y="3614849"/>
              <a:ext cx="106835" cy="147720"/>
            </a:xfrm>
            <a:custGeom>
              <a:avLst/>
              <a:gdLst/>
              <a:ahLst/>
              <a:cxnLst/>
              <a:rect l="l" t="t" r="r" b="b"/>
              <a:pathLst>
                <a:path w="3951" h="5463" extrusionOk="0">
                  <a:moveTo>
                    <a:pt x="3951" y="0"/>
                  </a:moveTo>
                  <a:lnTo>
                    <a:pt x="864" y="89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63"/>
                  </a:lnTo>
                  <a:lnTo>
                    <a:pt x="1420" y="5463"/>
                  </a:lnTo>
                  <a:lnTo>
                    <a:pt x="1420" y="2037"/>
                  </a:lnTo>
                  <a:cubicBezTo>
                    <a:pt x="1420" y="1513"/>
                    <a:pt x="1759" y="1050"/>
                    <a:pt x="2253" y="895"/>
                  </a:cubicBezTo>
                  <a:lnTo>
                    <a:pt x="2253" y="865"/>
                  </a:lnTo>
                  <a:lnTo>
                    <a:pt x="3951" y="402"/>
                  </a:lnTo>
                  <a:lnTo>
                    <a:pt x="3951" y="0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4116;p72"/>
            <p:cNvSpPr/>
            <p:nvPr/>
          </p:nvSpPr>
          <p:spPr>
            <a:xfrm>
              <a:off x="8167119" y="3614849"/>
              <a:ext cx="43426" cy="146908"/>
            </a:xfrm>
            <a:custGeom>
              <a:avLst/>
              <a:gdLst/>
              <a:ahLst/>
              <a:cxnLst/>
              <a:rect l="l" t="t" r="r" b="b"/>
              <a:pathLst>
                <a:path w="1606" h="5433" extrusionOk="0">
                  <a:moveTo>
                    <a:pt x="1605" y="0"/>
                  </a:moveTo>
                  <a:lnTo>
                    <a:pt x="402" y="340"/>
                  </a:lnTo>
                  <a:lnTo>
                    <a:pt x="1" y="1852"/>
                  </a:lnTo>
                  <a:cubicBezTo>
                    <a:pt x="1" y="1914"/>
                    <a:pt x="1" y="2006"/>
                    <a:pt x="62" y="2037"/>
                  </a:cubicBezTo>
                  <a:lnTo>
                    <a:pt x="402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47" y="2901"/>
                  </a:lnTo>
                  <a:cubicBezTo>
                    <a:pt x="217" y="2963"/>
                    <a:pt x="217" y="3025"/>
                    <a:pt x="247" y="3087"/>
                  </a:cubicBezTo>
                  <a:lnTo>
                    <a:pt x="1605" y="543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4117;p72"/>
            <p:cNvSpPr/>
            <p:nvPr/>
          </p:nvSpPr>
          <p:spPr>
            <a:xfrm>
              <a:off x="8263922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3920" y="5432"/>
                  </a:lnTo>
                  <a:lnTo>
                    <a:pt x="3920" y="2037"/>
                  </a:lnTo>
                  <a:cubicBezTo>
                    <a:pt x="3920" y="1513"/>
                    <a:pt x="3581" y="1050"/>
                    <a:pt x="3087" y="8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4118;p72"/>
            <p:cNvSpPr/>
            <p:nvPr/>
          </p:nvSpPr>
          <p:spPr>
            <a:xfrm>
              <a:off x="8263922" y="3614849"/>
              <a:ext cx="42588" cy="146908"/>
            </a:xfrm>
            <a:custGeom>
              <a:avLst/>
              <a:gdLst/>
              <a:ahLst/>
              <a:cxnLst/>
              <a:rect l="l" t="t" r="r" b="b"/>
              <a:pathLst>
                <a:path w="1575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1297" y="3117"/>
                  </a:lnTo>
                  <a:cubicBezTo>
                    <a:pt x="1328" y="3056"/>
                    <a:pt x="1328" y="2963"/>
                    <a:pt x="1297" y="2932"/>
                  </a:cubicBezTo>
                  <a:lnTo>
                    <a:pt x="1112" y="2562"/>
                  </a:lnTo>
                  <a:cubicBezTo>
                    <a:pt x="1050" y="2469"/>
                    <a:pt x="1050" y="2377"/>
                    <a:pt x="1142" y="2315"/>
                  </a:cubicBezTo>
                  <a:lnTo>
                    <a:pt x="1482" y="2068"/>
                  </a:lnTo>
                  <a:cubicBezTo>
                    <a:pt x="1544" y="2006"/>
                    <a:pt x="1574" y="1945"/>
                    <a:pt x="1544" y="1852"/>
                  </a:cubicBezTo>
                  <a:lnTo>
                    <a:pt x="1142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4119;p72"/>
            <p:cNvSpPr/>
            <p:nvPr/>
          </p:nvSpPr>
          <p:spPr>
            <a:xfrm>
              <a:off x="8205515" y="3498442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2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2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4120;p72"/>
            <p:cNvSpPr/>
            <p:nvPr/>
          </p:nvSpPr>
          <p:spPr>
            <a:xfrm>
              <a:off x="8255566" y="3498847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4121;p72"/>
            <p:cNvSpPr/>
            <p:nvPr/>
          </p:nvSpPr>
          <p:spPr>
            <a:xfrm>
              <a:off x="8229905" y="3427894"/>
              <a:ext cx="12357" cy="11762"/>
            </a:xfrm>
            <a:custGeom>
              <a:avLst/>
              <a:gdLst/>
              <a:ahLst/>
              <a:cxnLst/>
              <a:rect l="l" t="t" r="r" b="b"/>
              <a:pathLst>
                <a:path w="457" h="435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4"/>
                    <a:pt x="240" y="433"/>
                  </a:cubicBezTo>
                  <a:cubicBezTo>
                    <a:pt x="364" y="433"/>
                    <a:pt x="456" y="341"/>
                    <a:pt x="456" y="217"/>
                  </a:cubicBezTo>
                  <a:cubicBezTo>
                    <a:pt x="456" y="94"/>
                    <a:pt x="364" y="1"/>
                    <a:pt x="240" y="1"/>
                  </a:cubicBezTo>
                  <a:cubicBezTo>
                    <a:pt x="233" y="0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4122;p72"/>
            <p:cNvSpPr/>
            <p:nvPr/>
          </p:nvSpPr>
          <p:spPr>
            <a:xfrm>
              <a:off x="8324005" y="3685775"/>
              <a:ext cx="11708" cy="75982"/>
            </a:xfrm>
            <a:custGeom>
              <a:avLst/>
              <a:gdLst/>
              <a:ahLst/>
              <a:cxnLst/>
              <a:rect l="l" t="t" r="r" b="b"/>
              <a:pathLst>
                <a:path w="433" h="2810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7"/>
                  </a:lnTo>
                  <a:cubicBezTo>
                    <a:pt x="433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4123;p72"/>
            <p:cNvSpPr/>
            <p:nvPr/>
          </p:nvSpPr>
          <p:spPr>
            <a:xfrm>
              <a:off x="8177962" y="3521372"/>
              <a:ext cx="35909" cy="30907"/>
            </a:xfrm>
            <a:custGeom>
              <a:avLst/>
              <a:gdLst/>
              <a:ahLst/>
              <a:cxnLst/>
              <a:rect l="l" t="t" r="r" b="b"/>
              <a:pathLst>
                <a:path w="1328" h="1143" extrusionOk="0">
                  <a:moveTo>
                    <a:pt x="1" y="1"/>
                  </a:moveTo>
                  <a:lnTo>
                    <a:pt x="1" y="495"/>
                  </a:lnTo>
                  <a:cubicBezTo>
                    <a:pt x="1019" y="1112"/>
                    <a:pt x="988" y="1143"/>
                    <a:pt x="1112" y="1143"/>
                  </a:cubicBezTo>
                  <a:cubicBezTo>
                    <a:pt x="1174" y="1143"/>
                    <a:pt x="1235" y="1112"/>
                    <a:pt x="1266" y="1050"/>
                  </a:cubicBezTo>
                  <a:cubicBezTo>
                    <a:pt x="1328" y="958"/>
                    <a:pt x="1297" y="803"/>
                    <a:pt x="1204" y="742"/>
                  </a:cubicBezTo>
                  <a:lnTo>
                    <a:pt x="1204" y="7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4124;p72"/>
            <p:cNvSpPr/>
            <p:nvPr/>
          </p:nvSpPr>
          <p:spPr>
            <a:xfrm>
              <a:off x="8259758" y="3521372"/>
              <a:ext cx="35909" cy="30068"/>
            </a:xfrm>
            <a:custGeom>
              <a:avLst/>
              <a:gdLst/>
              <a:ahLst/>
              <a:cxnLst/>
              <a:rect l="l" t="t" r="r" b="b"/>
              <a:pathLst>
                <a:path w="1328" h="1112" extrusionOk="0">
                  <a:moveTo>
                    <a:pt x="1296" y="1"/>
                  </a:moveTo>
                  <a:lnTo>
                    <a:pt x="155" y="711"/>
                  </a:lnTo>
                  <a:cubicBezTo>
                    <a:pt x="31" y="772"/>
                    <a:pt x="0" y="927"/>
                    <a:pt x="62" y="1019"/>
                  </a:cubicBezTo>
                  <a:cubicBezTo>
                    <a:pt x="124" y="1081"/>
                    <a:pt x="185" y="1112"/>
                    <a:pt x="247" y="1112"/>
                  </a:cubicBezTo>
                  <a:cubicBezTo>
                    <a:pt x="371" y="1112"/>
                    <a:pt x="340" y="1081"/>
                    <a:pt x="1327" y="495"/>
                  </a:cubicBezTo>
                  <a:lnTo>
                    <a:pt x="1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4125;p72"/>
            <p:cNvSpPr/>
            <p:nvPr/>
          </p:nvSpPr>
          <p:spPr>
            <a:xfrm>
              <a:off x="8202162" y="3534730"/>
              <a:ext cx="68465" cy="58460"/>
            </a:xfrm>
            <a:custGeom>
              <a:avLst/>
              <a:gdLst/>
              <a:ahLst/>
              <a:cxnLst/>
              <a:rect l="l" t="t" r="r" b="b"/>
              <a:pathLst>
                <a:path w="2532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4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22"/>
                  </a:lnTo>
                  <a:cubicBezTo>
                    <a:pt x="340" y="2038"/>
                    <a:pt x="711" y="2161"/>
                    <a:pt x="1112" y="2161"/>
                  </a:cubicBezTo>
                  <a:lnTo>
                    <a:pt x="1451" y="2161"/>
                  </a:lnTo>
                  <a:cubicBezTo>
                    <a:pt x="1822" y="2161"/>
                    <a:pt x="2223" y="2038"/>
                    <a:pt x="2531" y="1822"/>
                  </a:cubicBezTo>
                  <a:lnTo>
                    <a:pt x="2531" y="433"/>
                  </a:lnTo>
                  <a:cubicBezTo>
                    <a:pt x="2531" y="371"/>
                    <a:pt x="2501" y="309"/>
                    <a:pt x="2439" y="248"/>
                  </a:cubicBezTo>
                  <a:cubicBezTo>
                    <a:pt x="2130" y="93"/>
                    <a:pt x="1791" y="1"/>
                    <a:pt x="1451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4126;p72"/>
            <p:cNvSpPr/>
            <p:nvPr/>
          </p:nvSpPr>
          <p:spPr>
            <a:xfrm>
              <a:off x="8202162" y="3534730"/>
              <a:ext cx="45941" cy="58460"/>
            </a:xfrm>
            <a:custGeom>
              <a:avLst/>
              <a:gdLst/>
              <a:ahLst/>
              <a:cxnLst/>
              <a:rect l="l" t="t" r="r" b="b"/>
              <a:pathLst>
                <a:path w="1699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7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52"/>
                  </a:lnTo>
                  <a:cubicBezTo>
                    <a:pt x="340" y="2068"/>
                    <a:pt x="711" y="2161"/>
                    <a:pt x="1112" y="2161"/>
                  </a:cubicBezTo>
                  <a:lnTo>
                    <a:pt x="1698" y="2161"/>
                  </a:lnTo>
                  <a:cubicBezTo>
                    <a:pt x="1420" y="2130"/>
                    <a:pt x="1174" y="2038"/>
                    <a:pt x="927" y="1914"/>
                  </a:cubicBezTo>
                  <a:cubicBezTo>
                    <a:pt x="865" y="1883"/>
                    <a:pt x="834" y="1822"/>
                    <a:pt x="834" y="1760"/>
                  </a:cubicBezTo>
                  <a:lnTo>
                    <a:pt x="834" y="1729"/>
                  </a:lnTo>
                  <a:lnTo>
                    <a:pt x="834" y="433"/>
                  </a:lnTo>
                  <a:cubicBezTo>
                    <a:pt x="834" y="371"/>
                    <a:pt x="865" y="309"/>
                    <a:pt x="927" y="248"/>
                  </a:cubicBezTo>
                  <a:cubicBezTo>
                    <a:pt x="1174" y="124"/>
                    <a:pt x="1420" y="32"/>
                    <a:pt x="1698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26634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9" name="Google Shape;3289;p58"/>
          <p:cNvSpPr/>
          <p:nvPr/>
        </p:nvSpPr>
        <p:spPr>
          <a:xfrm rot="2093926">
            <a:off x="5351282" y="760192"/>
            <a:ext cx="2743262" cy="2693733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58"/>
          <p:cNvSpPr txBox="1">
            <a:spLocks noGrp="1"/>
          </p:cNvSpPr>
          <p:nvPr>
            <p:ph type="title"/>
          </p:nvPr>
        </p:nvSpPr>
        <p:spPr>
          <a:xfrm>
            <a:off x="4666310" y="3383659"/>
            <a:ext cx="4151127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th-TH" sz="4000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4000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4000" dirty="0">
                <a:latin typeface="Angsana New" pitchFamily="18" charset="-34"/>
                <a:cs typeface="Angsana New" pitchFamily="18" charset="-34"/>
              </a:rPr>
              <a:t>ขั้นพื้นฐาน</a:t>
            </a:r>
            <a:endParaRPr lang="en-US" sz="4000" dirty="0">
              <a:solidFill>
                <a:schemeClr val="accent4">
                  <a:lumMod val="75000"/>
                </a:schemeClr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292" name="Google Shape;3292;p58"/>
          <p:cNvSpPr txBox="1">
            <a:spLocks noGrp="1"/>
          </p:cNvSpPr>
          <p:nvPr>
            <p:ph type="title" idx="2"/>
          </p:nvPr>
        </p:nvSpPr>
        <p:spPr>
          <a:xfrm>
            <a:off x="5622605" y="1613561"/>
            <a:ext cx="2273162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ที่ 11</a:t>
            </a:r>
            <a:endParaRPr sz="4800" dirty="0">
              <a:solidFill>
                <a:schemeClr val="bg1"/>
              </a:solidFill>
            </a:endParaRPr>
          </a:p>
        </p:txBody>
      </p:sp>
      <p:pic>
        <p:nvPicPr>
          <p:cNvPr id="3293" name="Google Shape;3293;p58"/>
          <p:cNvPicPr preferRelativeResize="0">
            <a:picLocks noGrp="1"/>
          </p:cNvPicPr>
          <p:nvPr>
            <p:ph type="pic" idx="3"/>
          </p:nvPr>
        </p:nvPicPr>
        <p:blipFill rotWithShape="1">
          <a:blip r:embed="rId3">
            <a:alphaModFix/>
          </a:blip>
          <a:srcRect l="16675" r="16675"/>
          <a:stretch/>
        </p:blipFill>
        <p:spPr>
          <a:xfrm flipH="1">
            <a:off x="-804200" y="875433"/>
            <a:ext cx="5282400" cy="7043200"/>
          </a:xfrm>
          <a:prstGeom prst="teardrop">
            <a:avLst>
              <a:gd name="adj" fmla="val 100000"/>
            </a:avLst>
          </a:prstGeom>
        </p:spPr>
      </p:pic>
      <p:sp>
        <p:nvSpPr>
          <p:cNvPr id="3294" name="Google Shape;3294;p58"/>
          <p:cNvSpPr/>
          <p:nvPr/>
        </p:nvSpPr>
        <p:spPr>
          <a:xfrm rot="-8607607" flipH="1">
            <a:off x="2543640" y="5233955"/>
            <a:ext cx="2398467" cy="2005692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5" name="Google Shape;3295;p58"/>
          <p:cNvSpPr/>
          <p:nvPr/>
        </p:nvSpPr>
        <p:spPr>
          <a:xfrm rot="790619">
            <a:off x="-615010" y="-660519"/>
            <a:ext cx="2946606" cy="2464163"/>
          </a:xfrm>
          <a:custGeom>
            <a:avLst/>
            <a:gdLst/>
            <a:ahLst/>
            <a:cxnLst/>
            <a:rect l="l" t="t" r="r" b="b"/>
            <a:pathLst>
              <a:path w="200211" h="176420" extrusionOk="0">
                <a:moveTo>
                  <a:pt x="107100" y="0"/>
                </a:moveTo>
                <a:cubicBezTo>
                  <a:pt x="94422" y="0"/>
                  <a:pt x="79805" y="3230"/>
                  <a:pt x="63112" y="10867"/>
                </a:cubicBezTo>
                <a:cubicBezTo>
                  <a:pt x="63112" y="10867"/>
                  <a:pt x="31523" y="26979"/>
                  <a:pt x="15745" y="51763"/>
                </a:cubicBezTo>
                <a:cubicBezTo>
                  <a:pt x="1" y="76581"/>
                  <a:pt x="1235" y="108470"/>
                  <a:pt x="20382" y="132154"/>
                </a:cubicBezTo>
                <a:cubicBezTo>
                  <a:pt x="39529" y="155838"/>
                  <a:pt x="76155" y="152735"/>
                  <a:pt x="106777" y="167746"/>
                </a:cubicBezTo>
                <a:cubicBezTo>
                  <a:pt x="118232" y="173343"/>
                  <a:pt x="130125" y="176420"/>
                  <a:pt x="141286" y="176420"/>
                </a:cubicBezTo>
                <a:cubicBezTo>
                  <a:pt x="159994" y="176420"/>
                  <a:pt x="176645" y="167776"/>
                  <a:pt x="185733" y="147865"/>
                </a:cubicBezTo>
                <a:cubicBezTo>
                  <a:pt x="200210" y="116076"/>
                  <a:pt x="178361" y="104201"/>
                  <a:pt x="174625" y="67408"/>
                </a:cubicBezTo>
                <a:cubicBezTo>
                  <a:pt x="171700" y="38849"/>
                  <a:pt x="151068" y="0"/>
                  <a:pt x="1071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6" name="Google Shape;3296;p58"/>
          <p:cNvSpPr/>
          <p:nvPr/>
        </p:nvSpPr>
        <p:spPr>
          <a:xfrm flipH="1">
            <a:off x="2649243" y="59522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7" name="Google Shape;3297;p58"/>
          <p:cNvSpPr/>
          <p:nvPr/>
        </p:nvSpPr>
        <p:spPr>
          <a:xfrm flipH="1">
            <a:off x="3892455" y="1435973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สี่เหลี่ยมผืนผ้ามุมมน 4"/>
          <p:cNvSpPr/>
          <p:nvPr/>
        </p:nvSpPr>
        <p:spPr>
          <a:xfrm>
            <a:off x="-378943" y="2348883"/>
            <a:ext cx="4577759" cy="2595380"/>
          </a:xfrm>
          <a:prstGeom prst="roundRect">
            <a:avLst/>
          </a:prstGeom>
          <a:solidFill>
            <a:schemeClr val="lt2">
              <a:alpha val="63000"/>
            </a:schemeClr>
          </a:solidFill>
        </p:spPr>
        <p:style>
          <a:lnRef idx="0">
            <a:schemeClr val="accent1"/>
          </a:lnRef>
          <a:fillRef idx="1001">
            <a:schemeClr val="lt2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342900" indent="-342900">
              <a:buFont typeface="Arial" pitchFamily="34" charset="0"/>
              <a:buChar char="•"/>
            </a:pPr>
            <a:r>
              <a:rPr lang="th-TH" sz="2400" dirty="0"/>
              <a:t>บริการทันตก</a:t>
            </a:r>
            <a:r>
              <a:rPr lang="th-TH" sz="2400" dirty="0" err="1"/>
              <a:t>รรม</a:t>
            </a:r>
            <a:r>
              <a:rPr lang="th-TH" sz="2400" dirty="0"/>
              <a:t>ขั้นพื้นฐานที่สถานพยาบาล ในกรณีผู้ป่วยทั่วไป ได้แก่ อุดฟัน ขูดหินปูน </a:t>
            </a:r>
            <a:r>
              <a:rPr lang="th-TH" sz="2400" dirty="0" smtClean="0"/>
              <a:t>ถอนฟัน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th-TH" sz="2400" dirty="0"/>
              <a:t>บริการทันตก</a:t>
            </a:r>
            <a:r>
              <a:rPr lang="th-TH" sz="2400" dirty="0" err="1"/>
              <a:t>รรม</a:t>
            </a:r>
            <a:r>
              <a:rPr lang="th-TH" sz="2400" dirty="0"/>
              <a:t>ขั้นพื้นฐานที่บ้านของผู้ป่วย ในกรณีผู้ป่วยที่อยู่ในภาวะพึ่งพิง</a:t>
            </a:r>
            <a:endParaRPr lang="en-US" sz="24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13" name="Google Shape;4016;p72"/>
          <p:cNvGrpSpPr/>
          <p:nvPr/>
        </p:nvGrpSpPr>
        <p:grpSpPr>
          <a:xfrm>
            <a:off x="5142331" y="4997576"/>
            <a:ext cx="786369" cy="769193"/>
            <a:chOff x="7237483" y="2788074"/>
            <a:chExt cx="373044" cy="375342"/>
          </a:xfrm>
        </p:grpSpPr>
        <p:sp>
          <p:nvSpPr>
            <p:cNvPr id="14" name="Google Shape;4017;p72"/>
            <p:cNvSpPr/>
            <p:nvPr/>
          </p:nvSpPr>
          <p:spPr>
            <a:xfrm>
              <a:off x="7432766" y="3094113"/>
              <a:ext cx="65951" cy="51782"/>
            </a:xfrm>
            <a:custGeom>
              <a:avLst/>
              <a:gdLst/>
              <a:ahLst/>
              <a:cxnLst/>
              <a:rect l="l" t="t" r="r" b="b"/>
              <a:pathLst>
                <a:path w="2439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2438" y="1914"/>
                  </a:lnTo>
                  <a:lnTo>
                    <a:pt x="2438" y="186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018;p72"/>
            <p:cNvSpPr/>
            <p:nvPr/>
          </p:nvSpPr>
          <p:spPr>
            <a:xfrm>
              <a:off x="7432766" y="3094113"/>
              <a:ext cx="15872" cy="51782"/>
            </a:xfrm>
            <a:custGeom>
              <a:avLst/>
              <a:gdLst/>
              <a:ahLst/>
              <a:cxnLst/>
              <a:rect l="l" t="t" r="r" b="b"/>
              <a:pathLst>
                <a:path w="587" h="1915" extrusionOk="0">
                  <a:moveTo>
                    <a:pt x="247" y="1"/>
                  </a:moveTo>
                  <a:lnTo>
                    <a:pt x="0" y="186"/>
                  </a:lnTo>
                  <a:lnTo>
                    <a:pt x="0" y="1914"/>
                  </a:lnTo>
                  <a:lnTo>
                    <a:pt x="586" y="1914"/>
                  </a:lnTo>
                  <a:lnTo>
                    <a:pt x="586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019;p72"/>
            <p:cNvSpPr/>
            <p:nvPr/>
          </p:nvSpPr>
          <p:spPr>
            <a:xfrm>
              <a:off x="7418570" y="3063233"/>
              <a:ext cx="94316" cy="44264"/>
            </a:xfrm>
            <a:custGeom>
              <a:avLst/>
              <a:gdLst/>
              <a:ahLst/>
              <a:cxnLst/>
              <a:rect l="l" t="t" r="r" b="b"/>
              <a:pathLst>
                <a:path w="3488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2068" y="1637"/>
                  </a:lnTo>
                  <a:cubicBezTo>
                    <a:pt x="2840" y="1637"/>
                    <a:pt x="3488" y="1019"/>
                    <a:pt x="3488" y="248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020;p72"/>
            <p:cNvSpPr/>
            <p:nvPr/>
          </p:nvSpPr>
          <p:spPr>
            <a:xfrm>
              <a:off x="7418570" y="3063233"/>
              <a:ext cx="30068" cy="44264"/>
            </a:xfrm>
            <a:custGeom>
              <a:avLst/>
              <a:gdLst/>
              <a:ahLst/>
              <a:cxnLst/>
              <a:rect l="l" t="t" r="r" b="b"/>
              <a:pathLst>
                <a:path w="1112" h="1637" extrusionOk="0">
                  <a:moveTo>
                    <a:pt x="340" y="1"/>
                  </a:moveTo>
                  <a:lnTo>
                    <a:pt x="0" y="248"/>
                  </a:lnTo>
                  <a:lnTo>
                    <a:pt x="0" y="1451"/>
                  </a:lnTo>
                  <a:cubicBezTo>
                    <a:pt x="0" y="1544"/>
                    <a:pt x="93" y="1637"/>
                    <a:pt x="186" y="1637"/>
                  </a:cubicBezTo>
                  <a:lnTo>
                    <a:pt x="1111" y="1637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021;p72"/>
            <p:cNvSpPr/>
            <p:nvPr/>
          </p:nvSpPr>
          <p:spPr>
            <a:xfrm>
              <a:off x="7406889" y="3040709"/>
              <a:ext cx="117678" cy="29230"/>
            </a:xfrm>
            <a:custGeom>
              <a:avLst/>
              <a:gdLst/>
              <a:ahLst/>
              <a:cxnLst/>
              <a:rect l="l" t="t" r="r" b="b"/>
              <a:pathLst>
                <a:path w="4352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4136" y="1081"/>
                  </a:lnTo>
                  <a:cubicBezTo>
                    <a:pt x="4259" y="1081"/>
                    <a:pt x="4352" y="988"/>
                    <a:pt x="4352" y="896"/>
                  </a:cubicBezTo>
                  <a:lnTo>
                    <a:pt x="4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022;p72"/>
            <p:cNvSpPr/>
            <p:nvPr/>
          </p:nvSpPr>
          <p:spPr>
            <a:xfrm>
              <a:off x="7406889" y="3040709"/>
              <a:ext cx="41750" cy="29230"/>
            </a:xfrm>
            <a:custGeom>
              <a:avLst/>
              <a:gdLst/>
              <a:ahLst/>
              <a:cxnLst/>
              <a:rect l="l" t="t" r="r" b="b"/>
              <a:pathLst>
                <a:path w="1544" h="1081" extrusionOk="0">
                  <a:moveTo>
                    <a:pt x="0" y="1"/>
                  </a:moveTo>
                  <a:lnTo>
                    <a:pt x="0" y="896"/>
                  </a:lnTo>
                  <a:cubicBezTo>
                    <a:pt x="0" y="988"/>
                    <a:pt x="62" y="1081"/>
                    <a:pt x="186" y="1081"/>
                  </a:cubicBezTo>
                  <a:lnTo>
                    <a:pt x="1543" y="1081"/>
                  </a:lnTo>
                  <a:lnTo>
                    <a:pt x="1543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023;p72"/>
            <p:cNvSpPr/>
            <p:nvPr/>
          </p:nvSpPr>
          <p:spPr>
            <a:xfrm>
              <a:off x="7435254" y="2969783"/>
              <a:ext cx="60948" cy="61786"/>
            </a:xfrm>
            <a:custGeom>
              <a:avLst/>
              <a:gdLst/>
              <a:ahLst/>
              <a:cxnLst/>
              <a:rect l="l" t="t" r="r" b="b"/>
              <a:pathLst>
                <a:path w="2254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02" y="2284"/>
                  </a:lnTo>
                  <a:lnTo>
                    <a:pt x="1822" y="2284"/>
                  </a:lnTo>
                  <a:lnTo>
                    <a:pt x="2254" y="1976"/>
                  </a:lnTo>
                  <a:lnTo>
                    <a:pt x="2254" y="216"/>
                  </a:lnTo>
                  <a:lnTo>
                    <a:pt x="17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024;p72"/>
            <p:cNvSpPr/>
            <p:nvPr/>
          </p:nvSpPr>
          <p:spPr>
            <a:xfrm>
              <a:off x="7434416" y="2969783"/>
              <a:ext cx="23390" cy="61786"/>
            </a:xfrm>
            <a:custGeom>
              <a:avLst/>
              <a:gdLst/>
              <a:ahLst/>
              <a:cxnLst/>
              <a:rect l="l" t="t" r="r" b="b"/>
              <a:pathLst>
                <a:path w="865" h="2285" extrusionOk="0">
                  <a:moveTo>
                    <a:pt x="464" y="0"/>
                  </a:moveTo>
                  <a:lnTo>
                    <a:pt x="1" y="216"/>
                  </a:lnTo>
                  <a:lnTo>
                    <a:pt x="1" y="1976"/>
                  </a:lnTo>
                  <a:lnTo>
                    <a:pt x="433" y="2284"/>
                  </a:lnTo>
                  <a:lnTo>
                    <a:pt x="865" y="1976"/>
                  </a:lnTo>
                  <a:lnTo>
                    <a:pt x="865" y="216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025;p72"/>
            <p:cNvSpPr/>
            <p:nvPr/>
          </p:nvSpPr>
          <p:spPr>
            <a:xfrm>
              <a:off x="7434416" y="2928060"/>
              <a:ext cx="35098" cy="30907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340" y="0"/>
                  </a:moveTo>
                  <a:cubicBezTo>
                    <a:pt x="155" y="0"/>
                    <a:pt x="32" y="155"/>
                    <a:pt x="1" y="340"/>
                  </a:cubicBezTo>
                  <a:lnTo>
                    <a:pt x="1" y="895"/>
                  </a:lnTo>
                  <a:lnTo>
                    <a:pt x="464" y="1142"/>
                  </a:lnTo>
                  <a:lnTo>
                    <a:pt x="834" y="1142"/>
                  </a:lnTo>
                  <a:lnTo>
                    <a:pt x="1297" y="895"/>
                  </a:lnTo>
                  <a:lnTo>
                    <a:pt x="1297" y="340"/>
                  </a:lnTo>
                  <a:cubicBezTo>
                    <a:pt x="1297" y="155"/>
                    <a:pt x="1143" y="0"/>
                    <a:pt x="98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026;p72"/>
            <p:cNvSpPr/>
            <p:nvPr/>
          </p:nvSpPr>
          <p:spPr>
            <a:xfrm>
              <a:off x="7434416" y="2928898"/>
              <a:ext cx="29230" cy="30068"/>
            </a:xfrm>
            <a:custGeom>
              <a:avLst/>
              <a:gdLst/>
              <a:ahLst/>
              <a:cxnLst/>
              <a:rect l="l" t="t" r="r" b="b"/>
              <a:pathLst>
                <a:path w="1081" h="1112" extrusionOk="0">
                  <a:moveTo>
                    <a:pt x="340" y="0"/>
                  </a:moveTo>
                  <a:cubicBezTo>
                    <a:pt x="155" y="0"/>
                    <a:pt x="32" y="154"/>
                    <a:pt x="1" y="340"/>
                  </a:cubicBezTo>
                  <a:lnTo>
                    <a:pt x="1" y="895"/>
                  </a:lnTo>
                  <a:lnTo>
                    <a:pt x="464" y="1111"/>
                  </a:lnTo>
                  <a:lnTo>
                    <a:pt x="865" y="895"/>
                  </a:lnTo>
                  <a:lnTo>
                    <a:pt x="865" y="309"/>
                  </a:lnTo>
                  <a:cubicBezTo>
                    <a:pt x="865" y="154"/>
                    <a:pt x="958" y="31"/>
                    <a:pt x="1081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027;p72"/>
            <p:cNvSpPr/>
            <p:nvPr/>
          </p:nvSpPr>
          <p:spPr>
            <a:xfrm>
              <a:off x="7456967" y="2804704"/>
              <a:ext cx="43399" cy="159293"/>
            </a:xfrm>
            <a:custGeom>
              <a:avLst/>
              <a:gdLst/>
              <a:ahLst/>
              <a:cxnLst/>
              <a:rect l="l" t="t" r="r" b="b"/>
              <a:pathLst>
                <a:path w="1605" h="5891" extrusionOk="0">
                  <a:moveTo>
                    <a:pt x="233" y="1"/>
                  </a:moveTo>
                  <a:cubicBezTo>
                    <a:pt x="165" y="1"/>
                    <a:pt x="98" y="34"/>
                    <a:pt x="62" y="87"/>
                  </a:cubicBezTo>
                  <a:cubicBezTo>
                    <a:pt x="0" y="180"/>
                    <a:pt x="31" y="303"/>
                    <a:pt x="124" y="365"/>
                  </a:cubicBezTo>
                  <a:lnTo>
                    <a:pt x="772" y="890"/>
                  </a:lnTo>
                  <a:cubicBezTo>
                    <a:pt x="1049" y="1106"/>
                    <a:pt x="1204" y="1414"/>
                    <a:pt x="1204" y="1754"/>
                  </a:cubicBezTo>
                  <a:lnTo>
                    <a:pt x="1204" y="5704"/>
                  </a:lnTo>
                  <a:cubicBezTo>
                    <a:pt x="1204" y="5766"/>
                    <a:pt x="1235" y="5828"/>
                    <a:pt x="1296" y="5859"/>
                  </a:cubicBezTo>
                  <a:cubicBezTo>
                    <a:pt x="1333" y="5881"/>
                    <a:pt x="1370" y="5890"/>
                    <a:pt x="1405" y="5890"/>
                  </a:cubicBezTo>
                  <a:cubicBezTo>
                    <a:pt x="1515" y="5890"/>
                    <a:pt x="1605" y="5791"/>
                    <a:pt x="1605" y="5673"/>
                  </a:cubicBezTo>
                  <a:lnTo>
                    <a:pt x="1605" y="1754"/>
                  </a:lnTo>
                  <a:cubicBezTo>
                    <a:pt x="1605" y="1291"/>
                    <a:pt x="1389" y="859"/>
                    <a:pt x="1049" y="550"/>
                  </a:cubicBezTo>
                  <a:lnTo>
                    <a:pt x="370" y="57"/>
                  </a:lnTo>
                  <a:cubicBezTo>
                    <a:pt x="332" y="18"/>
                    <a:pt x="282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028;p72"/>
            <p:cNvSpPr/>
            <p:nvPr/>
          </p:nvSpPr>
          <p:spPr>
            <a:xfrm>
              <a:off x="7256087" y="2926519"/>
              <a:ext cx="38992" cy="32448"/>
            </a:xfrm>
            <a:custGeom>
              <a:avLst/>
              <a:gdLst/>
              <a:ahLst/>
              <a:cxnLst/>
              <a:rect l="l" t="t" r="r" b="b"/>
              <a:pathLst>
                <a:path w="1442" h="1200" extrusionOk="0">
                  <a:moveTo>
                    <a:pt x="297" y="1"/>
                  </a:moveTo>
                  <a:cubicBezTo>
                    <a:pt x="140" y="1"/>
                    <a:pt x="0" y="227"/>
                    <a:pt x="146" y="397"/>
                  </a:cubicBezTo>
                  <a:cubicBezTo>
                    <a:pt x="979" y="1107"/>
                    <a:pt x="979" y="1199"/>
                    <a:pt x="1102" y="1199"/>
                  </a:cubicBezTo>
                  <a:cubicBezTo>
                    <a:pt x="1349" y="1199"/>
                    <a:pt x="1442" y="921"/>
                    <a:pt x="1257" y="798"/>
                  </a:cubicBezTo>
                  <a:lnTo>
                    <a:pt x="423" y="57"/>
                  </a:lnTo>
                  <a:cubicBezTo>
                    <a:pt x="384" y="18"/>
                    <a:pt x="340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029;p72"/>
            <p:cNvSpPr/>
            <p:nvPr/>
          </p:nvSpPr>
          <p:spPr>
            <a:xfrm>
              <a:off x="7275258" y="2946745"/>
              <a:ext cx="335269" cy="134876"/>
            </a:xfrm>
            <a:custGeom>
              <a:avLst/>
              <a:gdLst/>
              <a:ahLst/>
              <a:cxnLst/>
              <a:rect l="l" t="t" r="r" b="b"/>
              <a:pathLst>
                <a:path w="12399" h="4988" extrusionOk="0">
                  <a:moveTo>
                    <a:pt x="660" y="0"/>
                  </a:moveTo>
                  <a:cubicBezTo>
                    <a:pt x="305" y="0"/>
                    <a:pt x="0" y="459"/>
                    <a:pt x="332" y="791"/>
                  </a:cubicBezTo>
                  <a:lnTo>
                    <a:pt x="3202" y="3630"/>
                  </a:lnTo>
                  <a:cubicBezTo>
                    <a:pt x="3233" y="3692"/>
                    <a:pt x="3294" y="3692"/>
                    <a:pt x="3325" y="3692"/>
                  </a:cubicBezTo>
                  <a:lnTo>
                    <a:pt x="10331" y="3692"/>
                  </a:lnTo>
                  <a:lnTo>
                    <a:pt x="11504" y="4864"/>
                  </a:lnTo>
                  <a:cubicBezTo>
                    <a:pt x="11596" y="4926"/>
                    <a:pt x="11689" y="4988"/>
                    <a:pt x="11812" y="4988"/>
                  </a:cubicBezTo>
                  <a:cubicBezTo>
                    <a:pt x="12183" y="4988"/>
                    <a:pt x="12399" y="4525"/>
                    <a:pt x="12121" y="4247"/>
                  </a:cubicBezTo>
                  <a:lnTo>
                    <a:pt x="12121" y="4247"/>
                  </a:lnTo>
                  <a:lnTo>
                    <a:pt x="12121" y="4278"/>
                  </a:lnTo>
                  <a:cubicBezTo>
                    <a:pt x="10640" y="2828"/>
                    <a:pt x="10732" y="2828"/>
                    <a:pt x="10578" y="2828"/>
                  </a:cubicBezTo>
                  <a:lnTo>
                    <a:pt x="3788" y="2828"/>
                  </a:lnTo>
                  <a:cubicBezTo>
                    <a:pt x="3757" y="2828"/>
                    <a:pt x="3696" y="2797"/>
                    <a:pt x="3665" y="2766"/>
                  </a:cubicBezTo>
                  <a:lnTo>
                    <a:pt x="980" y="143"/>
                  </a:lnTo>
                  <a:cubicBezTo>
                    <a:pt x="879" y="42"/>
                    <a:pt x="767" y="0"/>
                    <a:pt x="66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030;p72"/>
            <p:cNvSpPr/>
            <p:nvPr/>
          </p:nvSpPr>
          <p:spPr>
            <a:xfrm>
              <a:off x="7372683" y="3140027"/>
              <a:ext cx="185278" cy="23390"/>
            </a:xfrm>
            <a:custGeom>
              <a:avLst/>
              <a:gdLst/>
              <a:ahLst/>
              <a:cxnLst/>
              <a:rect l="l" t="t" r="r" b="b"/>
              <a:pathLst>
                <a:path w="6852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6635" y="864"/>
                  </a:lnTo>
                  <a:cubicBezTo>
                    <a:pt x="6759" y="864"/>
                    <a:pt x="6851" y="741"/>
                    <a:pt x="6821" y="617"/>
                  </a:cubicBezTo>
                  <a:cubicBezTo>
                    <a:pt x="6697" y="247"/>
                    <a:pt x="6358" y="0"/>
                    <a:pt x="598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031;p72"/>
            <p:cNvSpPr/>
            <p:nvPr/>
          </p:nvSpPr>
          <p:spPr>
            <a:xfrm>
              <a:off x="7372683" y="3140027"/>
              <a:ext cx="75955" cy="23390"/>
            </a:xfrm>
            <a:custGeom>
              <a:avLst/>
              <a:gdLst/>
              <a:ahLst/>
              <a:cxnLst/>
              <a:rect l="l" t="t" r="r" b="b"/>
              <a:pathLst>
                <a:path w="2809" h="865" extrusionOk="0">
                  <a:moveTo>
                    <a:pt x="895" y="0"/>
                  </a:moveTo>
                  <a:cubicBezTo>
                    <a:pt x="494" y="0"/>
                    <a:pt x="154" y="247"/>
                    <a:pt x="62" y="617"/>
                  </a:cubicBezTo>
                  <a:cubicBezTo>
                    <a:pt x="0" y="741"/>
                    <a:pt x="93" y="864"/>
                    <a:pt x="216" y="864"/>
                  </a:cubicBezTo>
                  <a:lnTo>
                    <a:pt x="1944" y="864"/>
                  </a:lnTo>
                  <a:cubicBezTo>
                    <a:pt x="1944" y="401"/>
                    <a:pt x="2315" y="0"/>
                    <a:pt x="2808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032;p72"/>
            <p:cNvSpPr/>
            <p:nvPr/>
          </p:nvSpPr>
          <p:spPr>
            <a:xfrm>
              <a:off x="7438607" y="2788074"/>
              <a:ext cx="39235" cy="38208"/>
            </a:xfrm>
            <a:custGeom>
              <a:avLst/>
              <a:gdLst/>
              <a:ahLst/>
              <a:cxnLst/>
              <a:rect l="l" t="t" r="r" b="b"/>
              <a:pathLst>
                <a:path w="1451" h="141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617" y="1412"/>
                  </a:lnTo>
                  <a:lnTo>
                    <a:pt x="1265" y="733"/>
                  </a:lnTo>
                  <a:cubicBezTo>
                    <a:pt x="1451" y="579"/>
                    <a:pt x="1451" y="301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033;p72"/>
            <p:cNvSpPr/>
            <p:nvPr/>
          </p:nvSpPr>
          <p:spPr>
            <a:xfrm>
              <a:off x="7438607" y="2788074"/>
              <a:ext cx="37559" cy="29014"/>
            </a:xfrm>
            <a:custGeom>
              <a:avLst/>
              <a:gdLst/>
              <a:ahLst/>
              <a:cxnLst/>
              <a:rect l="l" t="t" r="r" b="b"/>
              <a:pathLst>
                <a:path w="1389" h="1073" extrusionOk="0">
                  <a:moveTo>
                    <a:pt x="968" y="0"/>
                  </a:moveTo>
                  <a:cubicBezTo>
                    <a:pt x="857" y="0"/>
                    <a:pt x="741" y="39"/>
                    <a:pt x="648" y="116"/>
                  </a:cubicBezTo>
                  <a:lnTo>
                    <a:pt x="0" y="795"/>
                  </a:lnTo>
                  <a:lnTo>
                    <a:pt x="278" y="1073"/>
                  </a:lnTo>
                  <a:lnTo>
                    <a:pt x="926" y="394"/>
                  </a:lnTo>
                  <a:cubicBezTo>
                    <a:pt x="1015" y="327"/>
                    <a:pt x="1136" y="276"/>
                    <a:pt x="1254" y="276"/>
                  </a:cubicBezTo>
                  <a:cubicBezTo>
                    <a:pt x="1300" y="276"/>
                    <a:pt x="1346" y="284"/>
                    <a:pt x="1389" y="301"/>
                  </a:cubicBezTo>
                  <a:cubicBezTo>
                    <a:pt x="1358" y="239"/>
                    <a:pt x="1327" y="178"/>
                    <a:pt x="1265" y="116"/>
                  </a:cubicBezTo>
                  <a:cubicBezTo>
                    <a:pt x="1188" y="39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034;p72"/>
            <p:cNvSpPr/>
            <p:nvPr/>
          </p:nvSpPr>
          <p:spPr>
            <a:xfrm>
              <a:off x="7404374" y="2802216"/>
              <a:ext cx="61678" cy="57649"/>
            </a:xfrm>
            <a:custGeom>
              <a:avLst/>
              <a:gdLst/>
              <a:ahLst/>
              <a:cxnLst/>
              <a:rect l="l" t="t" r="r" b="b"/>
              <a:pathLst>
                <a:path w="2281" h="2132" extrusionOk="0">
                  <a:moveTo>
                    <a:pt x="848" y="1"/>
                  </a:moveTo>
                  <a:cubicBezTo>
                    <a:pt x="585" y="1"/>
                    <a:pt x="322" y="80"/>
                    <a:pt x="93" y="241"/>
                  </a:cubicBezTo>
                  <a:cubicBezTo>
                    <a:pt x="1" y="303"/>
                    <a:pt x="1" y="457"/>
                    <a:pt x="93" y="519"/>
                  </a:cubicBezTo>
                  <a:lnTo>
                    <a:pt x="1636" y="2062"/>
                  </a:lnTo>
                  <a:cubicBezTo>
                    <a:pt x="1667" y="2108"/>
                    <a:pt x="1721" y="2131"/>
                    <a:pt x="1775" y="2131"/>
                  </a:cubicBezTo>
                  <a:cubicBezTo>
                    <a:pt x="1829" y="2131"/>
                    <a:pt x="1883" y="2108"/>
                    <a:pt x="1914" y="2062"/>
                  </a:cubicBezTo>
                  <a:cubicBezTo>
                    <a:pt x="2280" y="1543"/>
                    <a:pt x="2224" y="843"/>
                    <a:pt x="1775" y="380"/>
                  </a:cubicBezTo>
                  <a:lnTo>
                    <a:pt x="1775" y="380"/>
                  </a:lnTo>
                  <a:cubicBezTo>
                    <a:pt x="1780" y="385"/>
                    <a:pt x="1786" y="390"/>
                    <a:pt x="1791" y="395"/>
                  </a:cubicBezTo>
                  <a:lnTo>
                    <a:pt x="1760" y="365"/>
                  </a:lnTo>
                  <a:lnTo>
                    <a:pt x="1760" y="365"/>
                  </a:lnTo>
                  <a:cubicBezTo>
                    <a:pt x="1765" y="370"/>
                    <a:pt x="1770" y="375"/>
                    <a:pt x="1775" y="380"/>
                  </a:cubicBezTo>
                  <a:lnTo>
                    <a:pt x="1775" y="380"/>
                  </a:lnTo>
                  <a:cubicBezTo>
                    <a:pt x="1516" y="129"/>
                    <a:pt x="1183" y="1"/>
                    <a:pt x="848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035;p72"/>
            <p:cNvSpPr/>
            <p:nvPr/>
          </p:nvSpPr>
          <p:spPr>
            <a:xfrm>
              <a:off x="7404374" y="2802054"/>
              <a:ext cx="56784" cy="57433"/>
            </a:xfrm>
            <a:custGeom>
              <a:avLst/>
              <a:gdLst/>
              <a:ahLst/>
              <a:cxnLst/>
              <a:rect l="l" t="t" r="r" b="b"/>
              <a:pathLst>
                <a:path w="2100" h="2124" extrusionOk="0">
                  <a:moveTo>
                    <a:pt x="859" y="0"/>
                  </a:moveTo>
                  <a:cubicBezTo>
                    <a:pt x="587" y="0"/>
                    <a:pt x="320" y="83"/>
                    <a:pt x="93" y="247"/>
                  </a:cubicBezTo>
                  <a:cubicBezTo>
                    <a:pt x="1" y="309"/>
                    <a:pt x="1" y="432"/>
                    <a:pt x="93" y="525"/>
                  </a:cubicBezTo>
                  <a:lnTo>
                    <a:pt x="1636" y="2068"/>
                  </a:lnTo>
                  <a:cubicBezTo>
                    <a:pt x="1662" y="2107"/>
                    <a:pt x="1704" y="2124"/>
                    <a:pt x="1749" y="2124"/>
                  </a:cubicBezTo>
                  <a:cubicBezTo>
                    <a:pt x="1811" y="2124"/>
                    <a:pt x="1878" y="2091"/>
                    <a:pt x="1914" y="2037"/>
                  </a:cubicBezTo>
                  <a:cubicBezTo>
                    <a:pt x="2007" y="1944"/>
                    <a:pt x="2038" y="1821"/>
                    <a:pt x="2099" y="1698"/>
                  </a:cubicBezTo>
                  <a:lnTo>
                    <a:pt x="772" y="371"/>
                  </a:lnTo>
                  <a:cubicBezTo>
                    <a:pt x="896" y="247"/>
                    <a:pt x="1081" y="124"/>
                    <a:pt x="1266" y="62"/>
                  </a:cubicBezTo>
                  <a:cubicBezTo>
                    <a:pt x="1132" y="21"/>
                    <a:pt x="995" y="0"/>
                    <a:pt x="859" y="0"/>
                  </a:cubicBez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036;p72"/>
            <p:cNvSpPr/>
            <p:nvPr/>
          </p:nvSpPr>
          <p:spPr>
            <a:xfrm>
              <a:off x="7237483" y="2905941"/>
              <a:ext cx="35909" cy="34855"/>
            </a:xfrm>
            <a:custGeom>
              <a:avLst/>
              <a:gdLst/>
              <a:ahLst/>
              <a:cxnLst/>
              <a:rect l="l" t="t" r="r" b="b"/>
              <a:pathLst>
                <a:path w="1328" h="1289" extrusionOk="0">
                  <a:moveTo>
                    <a:pt x="475" y="0"/>
                  </a:moveTo>
                  <a:cubicBezTo>
                    <a:pt x="363" y="0"/>
                    <a:pt x="247" y="47"/>
                    <a:pt x="155" y="139"/>
                  </a:cubicBezTo>
                  <a:cubicBezTo>
                    <a:pt x="0" y="294"/>
                    <a:pt x="0" y="571"/>
                    <a:pt x="155" y="757"/>
                  </a:cubicBezTo>
                  <a:lnTo>
                    <a:pt x="649" y="1220"/>
                  </a:lnTo>
                  <a:cubicBezTo>
                    <a:pt x="679" y="1266"/>
                    <a:pt x="726" y="1289"/>
                    <a:pt x="776" y="1289"/>
                  </a:cubicBezTo>
                  <a:cubicBezTo>
                    <a:pt x="826" y="1289"/>
                    <a:pt x="880" y="1266"/>
                    <a:pt x="926" y="1220"/>
                  </a:cubicBezTo>
                  <a:lnTo>
                    <a:pt x="1266" y="880"/>
                  </a:lnTo>
                  <a:cubicBezTo>
                    <a:pt x="1328" y="818"/>
                    <a:pt x="1328" y="695"/>
                    <a:pt x="1266" y="602"/>
                  </a:cubicBezTo>
                  <a:lnTo>
                    <a:pt x="772" y="139"/>
                  </a:lnTo>
                  <a:cubicBezTo>
                    <a:pt x="695" y="47"/>
                    <a:pt x="587" y="0"/>
                    <a:pt x="475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037;p72"/>
            <p:cNvSpPr/>
            <p:nvPr/>
          </p:nvSpPr>
          <p:spPr>
            <a:xfrm>
              <a:off x="7407403" y="2952180"/>
              <a:ext cx="115812" cy="23552"/>
            </a:xfrm>
            <a:custGeom>
              <a:avLst/>
              <a:gdLst/>
              <a:ahLst/>
              <a:cxnLst/>
              <a:rect l="l" t="t" r="r" b="b"/>
              <a:pathLst>
                <a:path w="4283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3654" y="867"/>
                  </a:lnTo>
                  <a:cubicBezTo>
                    <a:pt x="3674" y="869"/>
                    <a:pt x="3693" y="870"/>
                    <a:pt x="3711" y="870"/>
                  </a:cubicBezTo>
                  <a:cubicBezTo>
                    <a:pt x="4283" y="870"/>
                    <a:pt x="4283" y="1"/>
                    <a:pt x="3711" y="1"/>
                  </a:cubicBezTo>
                  <a:cubicBezTo>
                    <a:pt x="3693" y="1"/>
                    <a:pt x="3674" y="1"/>
                    <a:pt x="365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038;p72"/>
            <p:cNvSpPr/>
            <p:nvPr/>
          </p:nvSpPr>
          <p:spPr>
            <a:xfrm>
              <a:off x="7407403" y="2952180"/>
              <a:ext cx="50403" cy="23552"/>
            </a:xfrm>
            <a:custGeom>
              <a:avLst/>
              <a:gdLst/>
              <a:ahLst/>
              <a:cxnLst/>
              <a:rect l="l" t="t" r="r" b="b"/>
              <a:pathLst>
                <a:path w="1864" h="871" extrusionOk="0">
                  <a:moveTo>
                    <a:pt x="572" y="1"/>
                  </a:moveTo>
                  <a:cubicBezTo>
                    <a:pt x="0" y="1"/>
                    <a:pt x="0" y="870"/>
                    <a:pt x="572" y="870"/>
                  </a:cubicBezTo>
                  <a:cubicBezTo>
                    <a:pt x="591" y="870"/>
                    <a:pt x="610" y="869"/>
                    <a:pt x="630" y="867"/>
                  </a:cubicBezTo>
                  <a:lnTo>
                    <a:pt x="1864" y="867"/>
                  </a:lnTo>
                  <a:cubicBezTo>
                    <a:pt x="1617" y="867"/>
                    <a:pt x="1432" y="682"/>
                    <a:pt x="1432" y="435"/>
                  </a:cubicBezTo>
                  <a:cubicBezTo>
                    <a:pt x="1432" y="188"/>
                    <a:pt x="1617" y="3"/>
                    <a:pt x="1864" y="3"/>
                  </a:cubicBezTo>
                  <a:lnTo>
                    <a:pt x="630" y="3"/>
                  </a:lnTo>
                  <a:cubicBezTo>
                    <a:pt x="610" y="1"/>
                    <a:pt x="591" y="1"/>
                    <a:pt x="572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983;p72"/>
          <p:cNvGrpSpPr/>
          <p:nvPr/>
        </p:nvGrpSpPr>
        <p:grpSpPr>
          <a:xfrm>
            <a:off x="6287890" y="5145893"/>
            <a:ext cx="593530" cy="606064"/>
            <a:chOff x="7234130" y="3386199"/>
            <a:chExt cx="378073" cy="376370"/>
          </a:xfrm>
        </p:grpSpPr>
        <p:sp>
          <p:nvSpPr>
            <p:cNvPr id="37" name="Google Shape;3984;p72"/>
            <p:cNvSpPr/>
            <p:nvPr/>
          </p:nvSpPr>
          <p:spPr>
            <a:xfrm>
              <a:off x="7234130" y="3715600"/>
              <a:ext cx="47617" cy="46968"/>
            </a:xfrm>
            <a:custGeom>
              <a:avLst/>
              <a:gdLst/>
              <a:ahLst/>
              <a:cxnLst/>
              <a:rect l="l" t="t" r="r" b="b"/>
              <a:pathLst>
                <a:path w="1761" h="1737" extrusionOk="0">
                  <a:moveTo>
                    <a:pt x="1548" y="1"/>
                  </a:moveTo>
                  <a:cubicBezTo>
                    <a:pt x="1498" y="1"/>
                    <a:pt x="1452" y="24"/>
                    <a:pt x="1421" y="70"/>
                  </a:cubicBezTo>
                  <a:lnTo>
                    <a:pt x="1019" y="410"/>
                  </a:lnTo>
                  <a:cubicBezTo>
                    <a:pt x="958" y="502"/>
                    <a:pt x="989" y="502"/>
                    <a:pt x="803" y="1336"/>
                  </a:cubicBezTo>
                  <a:lnTo>
                    <a:pt x="186" y="1336"/>
                  </a:lnTo>
                  <a:cubicBezTo>
                    <a:pt x="1" y="1397"/>
                    <a:pt x="1" y="1644"/>
                    <a:pt x="186" y="1706"/>
                  </a:cubicBezTo>
                  <a:lnTo>
                    <a:pt x="958" y="1706"/>
                  </a:lnTo>
                  <a:lnTo>
                    <a:pt x="958" y="1737"/>
                  </a:lnTo>
                  <a:cubicBezTo>
                    <a:pt x="1050" y="1737"/>
                    <a:pt x="1143" y="1675"/>
                    <a:pt x="1174" y="1583"/>
                  </a:cubicBezTo>
                  <a:lnTo>
                    <a:pt x="1359" y="657"/>
                  </a:lnTo>
                  <a:lnTo>
                    <a:pt x="1698" y="348"/>
                  </a:lnTo>
                  <a:cubicBezTo>
                    <a:pt x="1760" y="256"/>
                    <a:pt x="1760" y="132"/>
                    <a:pt x="1698" y="70"/>
                  </a:cubicBezTo>
                  <a:cubicBezTo>
                    <a:pt x="1652" y="24"/>
                    <a:pt x="1598" y="1"/>
                    <a:pt x="1548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985;p72"/>
            <p:cNvSpPr/>
            <p:nvPr/>
          </p:nvSpPr>
          <p:spPr>
            <a:xfrm>
              <a:off x="7561260" y="3386199"/>
              <a:ext cx="50943" cy="47590"/>
            </a:xfrm>
            <a:custGeom>
              <a:avLst/>
              <a:gdLst/>
              <a:ahLst/>
              <a:cxnLst/>
              <a:rect l="l" t="t" r="r" b="b"/>
              <a:pathLst>
                <a:path w="1884" h="1760" extrusionOk="0">
                  <a:moveTo>
                    <a:pt x="865" y="0"/>
                  </a:moveTo>
                  <a:cubicBezTo>
                    <a:pt x="742" y="0"/>
                    <a:pt x="680" y="62"/>
                    <a:pt x="649" y="155"/>
                  </a:cubicBezTo>
                  <a:lnTo>
                    <a:pt x="464" y="1080"/>
                  </a:lnTo>
                  <a:lnTo>
                    <a:pt x="124" y="1389"/>
                  </a:lnTo>
                  <a:cubicBezTo>
                    <a:pt x="1" y="1513"/>
                    <a:pt x="93" y="1729"/>
                    <a:pt x="279" y="1759"/>
                  </a:cubicBezTo>
                  <a:cubicBezTo>
                    <a:pt x="309" y="1759"/>
                    <a:pt x="371" y="1729"/>
                    <a:pt x="402" y="1698"/>
                  </a:cubicBezTo>
                  <a:lnTo>
                    <a:pt x="803" y="1327"/>
                  </a:lnTo>
                  <a:cubicBezTo>
                    <a:pt x="865" y="1235"/>
                    <a:pt x="834" y="1235"/>
                    <a:pt x="1050" y="402"/>
                  </a:cubicBezTo>
                  <a:lnTo>
                    <a:pt x="1637" y="402"/>
                  </a:lnTo>
                  <a:cubicBezTo>
                    <a:pt x="1883" y="402"/>
                    <a:pt x="1883" y="0"/>
                    <a:pt x="1637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86;p72"/>
            <p:cNvSpPr/>
            <p:nvPr/>
          </p:nvSpPr>
          <p:spPr>
            <a:xfrm>
              <a:off x="7320929" y="3472970"/>
              <a:ext cx="202827" cy="202827"/>
            </a:xfrm>
            <a:custGeom>
              <a:avLst/>
              <a:gdLst/>
              <a:ahLst/>
              <a:cxnLst/>
              <a:rect l="l" t="t" r="r" b="b"/>
              <a:pathLst>
                <a:path w="7501" h="7501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85" y="1143"/>
                  </a:lnTo>
                  <a:lnTo>
                    <a:pt x="518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1173" y="7500"/>
                  </a:lnTo>
                  <a:lnTo>
                    <a:pt x="1636" y="7037"/>
                  </a:lnTo>
                  <a:lnTo>
                    <a:pt x="1667" y="6791"/>
                  </a:lnTo>
                  <a:lnTo>
                    <a:pt x="1914" y="6760"/>
                  </a:lnTo>
                  <a:lnTo>
                    <a:pt x="2223" y="6451"/>
                  </a:lnTo>
                  <a:lnTo>
                    <a:pt x="2254" y="6235"/>
                  </a:lnTo>
                  <a:lnTo>
                    <a:pt x="2500" y="6173"/>
                  </a:lnTo>
                  <a:lnTo>
                    <a:pt x="6050" y="2624"/>
                  </a:lnTo>
                  <a:lnTo>
                    <a:pt x="6080" y="2346"/>
                  </a:lnTo>
                  <a:lnTo>
                    <a:pt x="6327" y="2346"/>
                  </a:lnTo>
                  <a:lnTo>
                    <a:pt x="6729" y="1945"/>
                  </a:lnTo>
                  <a:lnTo>
                    <a:pt x="6759" y="1698"/>
                  </a:lnTo>
                  <a:lnTo>
                    <a:pt x="7006" y="1667"/>
                  </a:lnTo>
                  <a:lnTo>
                    <a:pt x="7500" y="1174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987;p72"/>
            <p:cNvSpPr/>
            <p:nvPr/>
          </p:nvSpPr>
          <p:spPr>
            <a:xfrm>
              <a:off x="7320929" y="3472970"/>
              <a:ext cx="200312" cy="200312"/>
            </a:xfrm>
            <a:custGeom>
              <a:avLst/>
              <a:gdLst/>
              <a:ahLst/>
              <a:cxnLst/>
              <a:rect l="l" t="t" r="r" b="b"/>
              <a:pathLst>
                <a:path w="7408" h="7408" extrusionOk="0">
                  <a:moveTo>
                    <a:pt x="6327" y="1"/>
                  </a:moveTo>
                  <a:lnTo>
                    <a:pt x="5834" y="464"/>
                  </a:lnTo>
                  <a:lnTo>
                    <a:pt x="5834" y="742"/>
                  </a:lnTo>
                  <a:lnTo>
                    <a:pt x="5556" y="772"/>
                  </a:lnTo>
                  <a:lnTo>
                    <a:pt x="5155" y="1143"/>
                  </a:lnTo>
                  <a:lnTo>
                    <a:pt x="5155" y="1421"/>
                  </a:lnTo>
                  <a:lnTo>
                    <a:pt x="4908" y="1421"/>
                  </a:lnTo>
                  <a:lnTo>
                    <a:pt x="1359" y="4970"/>
                  </a:lnTo>
                  <a:lnTo>
                    <a:pt x="1297" y="5247"/>
                  </a:lnTo>
                  <a:lnTo>
                    <a:pt x="1019" y="5278"/>
                  </a:lnTo>
                  <a:lnTo>
                    <a:pt x="741" y="5587"/>
                  </a:lnTo>
                  <a:lnTo>
                    <a:pt x="710" y="5834"/>
                  </a:lnTo>
                  <a:lnTo>
                    <a:pt x="433" y="5865"/>
                  </a:lnTo>
                  <a:lnTo>
                    <a:pt x="1" y="6328"/>
                  </a:lnTo>
                  <a:lnTo>
                    <a:pt x="186" y="7408"/>
                  </a:lnTo>
                  <a:lnTo>
                    <a:pt x="525" y="6852"/>
                  </a:lnTo>
                  <a:lnTo>
                    <a:pt x="6852" y="556"/>
                  </a:lnTo>
                  <a:lnTo>
                    <a:pt x="7407" y="186"/>
                  </a:lnTo>
                  <a:lnTo>
                    <a:pt x="6327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988;p72"/>
            <p:cNvSpPr/>
            <p:nvPr/>
          </p:nvSpPr>
          <p:spPr>
            <a:xfrm>
              <a:off x="7290049" y="3643214"/>
              <a:ext cx="62625" cy="63463"/>
            </a:xfrm>
            <a:custGeom>
              <a:avLst/>
              <a:gdLst/>
              <a:ahLst/>
              <a:cxnLst/>
              <a:rect l="l" t="t" r="r" b="b"/>
              <a:pathLst>
                <a:path w="2316" h="2347" extrusionOk="0">
                  <a:moveTo>
                    <a:pt x="1143" y="1"/>
                  </a:moveTo>
                  <a:lnTo>
                    <a:pt x="1" y="1760"/>
                  </a:lnTo>
                  <a:lnTo>
                    <a:pt x="62" y="2284"/>
                  </a:lnTo>
                  <a:lnTo>
                    <a:pt x="587" y="2346"/>
                  </a:lnTo>
                  <a:lnTo>
                    <a:pt x="2315" y="1204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989;p72"/>
            <p:cNvSpPr/>
            <p:nvPr/>
          </p:nvSpPr>
          <p:spPr>
            <a:xfrm>
              <a:off x="7269201" y="3643214"/>
              <a:ext cx="66789" cy="83067"/>
            </a:xfrm>
            <a:custGeom>
              <a:avLst/>
              <a:gdLst/>
              <a:ahLst/>
              <a:cxnLst/>
              <a:rect l="l" t="t" r="r" b="b"/>
              <a:pathLst>
                <a:path w="2470" h="3072" extrusionOk="0">
                  <a:moveTo>
                    <a:pt x="1944" y="1"/>
                  </a:moveTo>
                  <a:lnTo>
                    <a:pt x="772" y="1760"/>
                  </a:lnTo>
                  <a:lnTo>
                    <a:pt x="93" y="2439"/>
                  </a:lnTo>
                  <a:cubicBezTo>
                    <a:pt x="0" y="2501"/>
                    <a:pt x="0" y="2624"/>
                    <a:pt x="93" y="2686"/>
                  </a:cubicBezTo>
                  <a:lnTo>
                    <a:pt x="401" y="3025"/>
                  </a:lnTo>
                  <a:cubicBezTo>
                    <a:pt x="448" y="3056"/>
                    <a:pt x="502" y="3071"/>
                    <a:pt x="552" y="3071"/>
                  </a:cubicBezTo>
                  <a:cubicBezTo>
                    <a:pt x="602" y="3071"/>
                    <a:pt x="648" y="3056"/>
                    <a:pt x="679" y="3025"/>
                  </a:cubicBezTo>
                  <a:lnTo>
                    <a:pt x="1358" y="2346"/>
                  </a:lnTo>
                  <a:lnTo>
                    <a:pt x="1327" y="2284"/>
                  </a:lnTo>
                  <a:lnTo>
                    <a:pt x="2469" y="556"/>
                  </a:lnTo>
                  <a:lnTo>
                    <a:pt x="1944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990;p72"/>
            <p:cNvSpPr/>
            <p:nvPr/>
          </p:nvSpPr>
          <p:spPr>
            <a:xfrm>
              <a:off x="7492011" y="3442118"/>
              <a:ext cx="62598" cy="62598"/>
            </a:xfrm>
            <a:custGeom>
              <a:avLst/>
              <a:gdLst/>
              <a:ahLst/>
              <a:cxnLst/>
              <a:rect l="l" t="t" r="r" b="b"/>
              <a:pathLst>
                <a:path w="2315" h="2315" extrusionOk="0">
                  <a:moveTo>
                    <a:pt x="1729" y="0"/>
                  </a:moveTo>
                  <a:lnTo>
                    <a:pt x="0" y="1142"/>
                  </a:lnTo>
                  <a:lnTo>
                    <a:pt x="1173" y="2315"/>
                  </a:lnTo>
                  <a:lnTo>
                    <a:pt x="2315" y="586"/>
                  </a:lnTo>
                  <a:lnTo>
                    <a:pt x="2284" y="62"/>
                  </a:lnTo>
                  <a:lnTo>
                    <a:pt x="1729" y="0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991;p72"/>
            <p:cNvSpPr/>
            <p:nvPr/>
          </p:nvSpPr>
          <p:spPr>
            <a:xfrm>
              <a:off x="7492011" y="3421865"/>
              <a:ext cx="82634" cy="66167"/>
            </a:xfrm>
            <a:custGeom>
              <a:avLst/>
              <a:gdLst/>
              <a:ahLst/>
              <a:cxnLst/>
              <a:rect l="l" t="t" r="r" b="b"/>
              <a:pathLst>
                <a:path w="3056" h="2447" extrusionOk="0">
                  <a:moveTo>
                    <a:pt x="2531" y="1"/>
                  </a:moveTo>
                  <a:cubicBezTo>
                    <a:pt x="2485" y="1"/>
                    <a:pt x="2438" y="24"/>
                    <a:pt x="2408" y="70"/>
                  </a:cubicBezTo>
                  <a:lnTo>
                    <a:pt x="1729" y="749"/>
                  </a:lnTo>
                  <a:lnTo>
                    <a:pt x="0" y="1891"/>
                  </a:lnTo>
                  <a:lnTo>
                    <a:pt x="525" y="2446"/>
                  </a:lnTo>
                  <a:lnTo>
                    <a:pt x="2253" y="1305"/>
                  </a:lnTo>
                  <a:lnTo>
                    <a:pt x="2315" y="1335"/>
                  </a:lnTo>
                  <a:lnTo>
                    <a:pt x="2994" y="656"/>
                  </a:lnTo>
                  <a:cubicBezTo>
                    <a:pt x="3056" y="595"/>
                    <a:pt x="3056" y="471"/>
                    <a:pt x="2994" y="379"/>
                  </a:cubicBezTo>
                  <a:lnTo>
                    <a:pt x="2654" y="70"/>
                  </a:lnTo>
                  <a:cubicBezTo>
                    <a:pt x="2624" y="24"/>
                    <a:pt x="2577" y="1"/>
                    <a:pt x="2531" y="1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992;p72"/>
            <p:cNvSpPr/>
            <p:nvPr/>
          </p:nvSpPr>
          <p:spPr>
            <a:xfrm>
              <a:off x="7349294" y="3608170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9" y="1"/>
                  </a:moveTo>
                  <a:lnTo>
                    <a:pt x="1" y="278"/>
                  </a:lnTo>
                  <a:lnTo>
                    <a:pt x="1174" y="1451"/>
                  </a:lnTo>
                  <a:lnTo>
                    <a:pt x="1451" y="1173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993;p72"/>
            <p:cNvSpPr/>
            <p:nvPr/>
          </p:nvSpPr>
          <p:spPr>
            <a:xfrm>
              <a:off x="7333448" y="3624016"/>
              <a:ext cx="39262" cy="39262"/>
            </a:xfrm>
            <a:custGeom>
              <a:avLst/>
              <a:gdLst/>
              <a:ahLst/>
              <a:cxnLst/>
              <a:rect l="l" t="t" r="r" b="b"/>
              <a:pathLst>
                <a:path w="1452" h="1452" extrusionOk="0">
                  <a:moveTo>
                    <a:pt x="278" y="1"/>
                  </a:moveTo>
                  <a:lnTo>
                    <a:pt x="1" y="279"/>
                  </a:lnTo>
                  <a:lnTo>
                    <a:pt x="1173" y="1451"/>
                  </a:lnTo>
                  <a:lnTo>
                    <a:pt x="1451" y="1174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994;p72"/>
            <p:cNvSpPr/>
            <p:nvPr/>
          </p:nvSpPr>
          <p:spPr>
            <a:xfrm>
              <a:off x="7471136" y="348549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483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82" y="120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995;p72"/>
            <p:cNvSpPr/>
            <p:nvPr/>
          </p:nvSpPr>
          <p:spPr>
            <a:xfrm>
              <a:off x="7452776" y="3503850"/>
              <a:ext cx="39262" cy="40100"/>
            </a:xfrm>
            <a:custGeom>
              <a:avLst/>
              <a:gdLst/>
              <a:ahLst/>
              <a:cxnLst/>
              <a:rect l="l" t="t" r="r" b="b"/>
              <a:pathLst>
                <a:path w="1452" h="1483" extrusionOk="0">
                  <a:moveTo>
                    <a:pt x="279" y="1"/>
                  </a:moveTo>
                  <a:lnTo>
                    <a:pt x="1" y="309"/>
                  </a:lnTo>
                  <a:lnTo>
                    <a:pt x="1174" y="1482"/>
                  </a:lnTo>
                  <a:lnTo>
                    <a:pt x="1451" y="1174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4055;p72"/>
          <p:cNvGrpSpPr/>
          <p:nvPr/>
        </p:nvGrpSpPr>
        <p:grpSpPr>
          <a:xfrm>
            <a:off x="7403021" y="5148676"/>
            <a:ext cx="576064" cy="534741"/>
            <a:chOff x="7267525" y="3984540"/>
            <a:chExt cx="308797" cy="376153"/>
          </a:xfrm>
        </p:grpSpPr>
        <p:sp>
          <p:nvSpPr>
            <p:cNvPr id="50" name="Google Shape;4056;p72"/>
            <p:cNvSpPr/>
            <p:nvPr/>
          </p:nvSpPr>
          <p:spPr>
            <a:xfrm>
              <a:off x="7267525" y="4102191"/>
              <a:ext cx="240359" cy="258502"/>
            </a:xfrm>
            <a:custGeom>
              <a:avLst/>
              <a:gdLst/>
              <a:ahLst/>
              <a:cxnLst/>
              <a:rect l="l" t="t" r="r" b="b"/>
              <a:pathLst>
                <a:path w="8889" h="9560" extrusionOk="0">
                  <a:moveTo>
                    <a:pt x="6574" y="1"/>
                  </a:moveTo>
                  <a:cubicBezTo>
                    <a:pt x="6080" y="1"/>
                    <a:pt x="5617" y="155"/>
                    <a:pt x="5247" y="433"/>
                  </a:cubicBezTo>
                  <a:cubicBezTo>
                    <a:pt x="5016" y="602"/>
                    <a:pt x="4738" y="687"/>
                    <a:pt x="4456" y="687"/>
                  </a:cubicBezTo>
                  <a:cubicBezTo>
                    <a:pt x="4175" y="687"/>
                    <a:pt x="3889" y="602"/>
                    <a:pt x="3642" y="433"/>
                  </a:cubicBezTo>
                  <a:cubicBezTo>
                    <a:pt x="3229" y="146"/>
                    <a:pt x="2775" y="16"/>
                    <a:pt x="2332" y="16"/>
                  </a:cubicBezTo>
                  <a:cubicBezTo>
                    <a:pt x="1153" y="16"/>
                    <a:pt x="54" y="938"/>
                    <a:pt x="31" y="2284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8"/>
                    <a:pt x="1451" y="5587"/>
                  </a:cubicBezTo>
                  <a:lnTo>
                    <a:pt x="1667" y="8611"/>
                  </a:lnTo>
                  <a:cubicBezTo>
                    <a:pt x="1698" y="9244"/>
                    <a:pt x="2184" y="9560"/>
                    <a:pt x="2670" y="9560"/>
                  </a:cubicBezTo>
                  <a:cubicBezTo>
                    <a:pt x="3156" y="9560"/>
                    <a:pt x="3642" y="9244"/>
                    <a:pt x="3673" y="8611"/>
                  </a:cubicBezTo>
                  <a:lnTo>
                    <a:pt x="3920" y="5957"/>
                  </a:lnTo>
                  <a:cubicBezTo>
                    <a:pt x="3920" y="5679"/>
                    <a:pt x="4167" y="5463"/>
                    <a:pt x="4445" y="5463"/>
                  </a:cubicBezTo>
                  <a:cubicBezTo>
                    <a:pt x="4753" y="5463"/>
                    <a:pt x="4969" y="5679"/>
                    <a:pt x="5000" y="5957"/>
                  </a:cubicBezTo>
                  <a:lnTo>
                    <a:pt x="5216" y="8611"/>
                  </a:lnTo>
                  <a:cubicBezTo>
                    <a:pt x="5262" y="9244"/>
                    <a:pt x="5748" y="9560"/>
                    <a:pt x="6235" y="9560"/>
                  </a:cubicBezTo>
                  <a:cubicBezTo>
                    <a:pt x="6721" y="9560"/>
                    <a:pt x="7207" y="9244"/>
                    <a:pt x="7253" y="8611"/>
                  </a:cubicBezTo>
                  <a:lnTo>
                    <a:pt x="7469" y="5587"/>
                  </a:lnTo>
                  <a:cubicBezTo>
                    <a:pt x="7500" y="4938"/>
                    <a:pt x="7778" y="4352"/>
                    <a:pt x="8241" y="3920"/>
                  </a:cubicBezTo>
                  <a:cubicBezTo>
                    <a:pt x="8642" y="3488"/>
                    <a:pt x="8889" y="2871"/>
                    <a:pt x="8889" y="2284"/>
                  </a:cubicBezTo>
                  <a:cubicBezTo>
                    <a:pt x="8858" y="1019"/>
                    <a:pt x="7839" y="1"/>
                    <a:pt x="6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057;p72"/>
            <p:cNvSpPr/>
            <p:nvPr/>
          </p:nvSpPr>
          <p:spPr>
            <a:xfrm>
              <a:off x="7267525" y="4101353"/>
              <a:ext cx="87637" cy="258340"/>
            </a:xfrm>
            <a:custGeom>
              <a:avLst/>
              <a:gdLst/>
              <a:ahLst/>
              <a:cxnLst/>
              <a:rect l="l" t="t" r="r" b="b"/>
              <a:pathLst>
                <a:path w="3241" h="9554" extrusionOk="0">
                  <a:moveTo>
                    <a:pt x="2346" y="1"/>
                  </a:moveTo>
                  <a:cubicBezTo>
                    <a:pt x="1081" y="1"/>
                    <a:pt x="31" y="1019"/>
                    <a:pt x="31" y="2285"/>
                  </a:cubicBezTo>
                  <a:cubicBezTo>
                    <a:pt x="0" y="2902"/>
                    <a:pt x="247" y="3488"/>
                    <a:pt x="679" y="3920"/>
                  </a:cubicBezTo>
                  <a:cubicBezTo>
                    <a:pt x="1142" y="4352"/>
                    <a:pt x="1420" y="4939"/>
                    <a:pt x="1451" y="5587"/>
                  </a:cubicBezTo>
                  <a:lnTo>
                    <a:pt x="1667" y="8611"/>
                  </a:lnTo>
                  <a:cubicBezTo>
                    <a:pt x="1712" y="9172"/>
                    <a:pt x="2181" y="9554"/>
                    <a:pt x="2684" y="9554"/>
                  </a:cubicBezTo>
                  <a:cubicBezTo>
                    <a:pt x="2872" y="9554"/>
                    <a:pt x="3064" y="9500"/>
                    <a:pt x="3241" y="9383"/>
                  </a:cubicBezTo>
                  <a:cubicBezTo>
                    <a:pt x="2963" y="9198"/>
                    <a:pt x="2809" y="8920"/>
                    <a:pt x="2778" y="8611"/>
                  </a:cubicBezTo>
                  <a:lnTo>
                    <a:pt x="2778" y="8642"/>
                  </a:lnTo>
                  <a:lnTo>
                    <a:pt x="2562" y="5587"/>
                  </a:lnTo>
                  <a:cubicBezTo>
                    <a:pt x="2531" y="4969"/>
                    <a:pt x="2253" y="4383"/>
                    <a:pt x="1790" y="3920"/>
                  </a:cubicBezTo>
                  <a:cubicBezTo>
                    <a:pt x="556" y="2655"/>
                    <a:pt x="1142" y="525"/>
                    <a:pt x="2871" y="62"/>
                  </a:cubicBezTo>
                  <a:cubicBezTo>
                    <a:pt x="2685" y="32"/>
                    <a:pt x="2531" y="1"/>
                    <a:pt x="234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058;p72"/>
            <p:cNvSpPr/>
            <p:nvPr/>
          </p:nvSpPr>
          <p:spPr>
            <a:xfrm>
              <a:off x="7403536" y="4248234"/>
              <a:ext cx="48429" cy="111837"/>
            </a:xfrm>
            <a:custGeom>
              <a:avLst/>
              <a:gdLst/>
              <a:ahLst/>
              <a:cxnLst/>
              <a:rect l="l" t="t" r="r" b="b"/>
              <a:pathLst>
                <a:path w="1791" h="4136" extrusionOk="0">
                  <a:moveTo>
                    <a:pt x="556" y="0"/>
                  </a:moveTo>
                  <a:cubicBezTo>
                    <a:pt x="279" y="0"/>
                    <a:pt x="1" y="186"/>
                    <a:pt x="1" y="556"/>
                  </a:cubicBezTo>
                  <a:lnTo>
                    <a:pt x="1" y="648"/>
                  </a:lnTo>
                  <a:lnTo>
                    <a:pt x="217" y="3179"/>
                  </a:lnTo>
                  <a:cubicBezTo>
                    <a:pt x="248" y="3735"/>
                    <a:pt x="711" y="4136"/>
                    <a:pt x="1235" y="4136"/>
                  </a:cubicBezTo>
                  <a:cubicBezTo>
                    <a:pt x="1421" y="4136"/>
                    <a:pt x="1606" y="4074"/>
                    <a:pt x="1791" y="3951"/>
                  </a:cubicBezTo>
                  <a:cubicBezTo>
                    <a:pt x="1513" y="3796"/>
                    <a:pt x="1359" y="3519"/>
                    <a:pt x="1328" y="3179"/>
                  </a:cubicBezTo>
                  <a:lnTo>
                    <a:pt x="1328" y="3210"/>
                  </a:lnTo>
                  <a:lnTo>
                    <a:pt x="1112" y="556"/>
                  </a:lnTo>
                  <a:cubicBezTo>
                    <a:pt x="1112" y="186"/>
                    <a:pt x="834" y="0"/>
                    <a:pt x="55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059;p72"/>
            <p:cNvSpPr/>
            <p:nvPr/>
          </p:nvSpPr>
          <p:spPr>
            <a:xfrm>
              <a:off x="7358001" y="4136559"/>
              <a:ext cx="58082" cy="18225"/>
            </a:xfrm>
            <a:custGeom>
              <a:avLst/>
              <a:gdLst/>
              <a:ahLst/>
              <a:cxnLst/>
              <a:rect l="l" t="t" r="r" b="b"/>
              <a:pathLst>
                <a:path w="2148" h="674" extrusionOk="0">
                  <a:moveTo>
                    <a:pt x="1903" y="1"/>
                  </a:moveTo>
                  <a:cubicBezTo>
                    <a:pt x="1861" y="1"/>
                    <a:pt x="1816" y="18"/>
                    <a:pt x="1778" y="57"/>
                  </a:cubicBezTo>
                  <a:cubicBezTo>
                    <a:pt x="1577" y="196"/>
                    <a:pt x="1338" y="265"/>
                    <a:pt x="1099" y="265"/>
                  </a:cubicBezTo>
                  <a:cubicBezTo>
                    <a:pt x="859" y="265"/>
                    <a:pt x="620" y="196"/>
                    <a:pt x="420" y="57"/>
                  </a:cubicBezTo>
                  <a:cubicBezTo>
                    <a:pt x="376" y="19"/>
                    <a:pt x="331" y="3"/>
                    <a:pt x="288" y="3"/>
                  </a:cubicBezTo>
                  <a:cubicBezTo>
                    <a:pt x="122" y="3"/>
                    <a:pt x="1" y="249"/>
                    <a:pt x="173" y="396"/>
                  </a:cubicBezTo>
                  <a:cubicBezTo>
                    <a:pt x="450" y="581"/>
                    <a:pt x="775" y="674"/>
                    <a:pt x="1099" y="674"/>
                  </a:cubicBezTo>
                  <a:cubicBezTo>
                    <a:pt x="1423" y="674"/>
                    <a:pt x="1747" y="581"/>
                    <a:pt x="2024" y="396"/>
                  </a:cubicBezTo>
                  <a:cubicBezTo>
                    <a:pt x="2117" y="304"/>
                    <a:pt x="2148" y="180"/>
                    <a:pt x="2055" y="88"/>
                  </a:cubicBezTo>
                  <a:cubicBezTo>
                    <a:pt x="2019" y="34"/>
                    <a:pt x="1963" y="1"/>
                    <a:pt x="190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4060;p72"/>
            <p:cNvSpPr/>
            <p:nvPr/>
          </p:nvSpPr>
          <p:spPr>
            <a:xfrm>
              <a:off x="7381850" y="4063794"/>
              <a:ext cx="11708" cy="62625"/>
            </a:xfrm>
            <a:custGeom>
              <a:avLst/>
              <a:gdLst/>
              <a:ahLst/>
              <a:cxnLst/>
              <a:rect l="l" t="t" r="r" b="b"/>
              <a:pathLst>
                <a:path w="433" h="2316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2100"/>
                  </a:lnTo>
                  <a:cubicBezTo>
                    <a:pt x="1" y="2192"/>
                    <a:pt x="93" y="2316"/>
                    <a:pt x="217" y="2316"/>
                  </a:cubicBezTo>
                  <a:cubicBezTo>
                    <a:pt x="340" y="2316"/>
                    <a:pt x="433" y="2192"/>
                    <a:pt x="433" y="2100"/>
                  </a:cubicBezTo>
                  <a:lnTo>
                    <a:pt x="433" y="217"/>
                  </a:lnTo>
                  <a:cubicBezTo>
                    <a:pt x="433" y="94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4061;p72"/>
            <p:cNvSpPr/>
            <p:nvPr/>
          </p:nvSpPr>
          <p:spPr>
            <a:xfrm>
              <a:off x="7408565" y="3997059"/>
              <a:ext cx="167756" cy="35071"/>
            </a:xfrm>
            <a:custGeom>
              <a:avLst/>
              <a:gdLst/>
              <a:ahLst/>
              <a:cxnLst/>
              <a:rect l="l" t="t" r="r" b="b"/>
              <a:pathLst>
                <a:path w="6204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6018" y="1296"/>
                  </a:lnTo>
                  <a:cubicBezTo>
                    <a:pt x="6142" y="1296"/>
                    <a:pt x="6203" y="1204"/>
                    <a:pt x="6203" y="1111"/>
                  </a:cubicBezTo>
                  <a:lnTo>
                    <a:pt x="6203" y="185"/>
                  </a:lnTo>
                  <a:cubicBezTo>
                    <a:pt x="6203" y="93"/>
                    <a:pt x="6142" y="0"/>
                    <a:pt x="6018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4062;p72"/>
            <p:cNvSpPr/>
            <p:nvPr/>
          </p:nvSpPr>
          <p:spPr>
            <a:xfrm>
              <a:off x="7408565" y="3996221"/>
              <a:ext cx="45914" cy="35071"/>
            </a:xfrm>
            <a:custGeom>
              <a:avLst/>
              <a:gdLst/>
              <a:ahLst/>
              <a:cxnLst/>
              <a:rect l="l" t="t" r="r" b="b"/>
              <a:pathLst>
                <a:path w="1698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1698" y="1296"/>
                  </a:lnTo>
                  <a:lnTo>
                    <a:pt x="1698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4063;p72"/>
            <p:cNvSpPr/>
            <p:nvPr/>
          </p:nvSpPr>
          <p:spPr>
            <a:xfrm>
              <a:off x="744109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1005" y="0"/>
                  </a:moveTo>
                  <a:cubicBezTo>
                    <a:pt x="634" y="0"/>
                    <a:pt x="298" y="212"/>
                    <a:pt x="124" y="559"/>
                  </a:cubicBezTo>
                  <a:cubicBezTo>
                    <a:pt x="32" y="713"/>
                    <a:pt x="1" y="898"/>
                    <a:pt x="1" y="1083"/>
                  </a:cubicBezTo>
                  <a:cubicBezTo>
                    <a:pt x="1" y="1207"/>
                    <a:pt x="93" y="1300"/>
                    <a:pt x="186" y="1300"/>
                  </a:cubicBezTo>
                  <a:cubicBezTo>
                    <a:pt x="309" y="1300"/>
                    <a:pt x="402" y="1207"/>
                    <a:pt x="402" y="1083"/>
                  </a:cubicBezTo>
                  <a:cubicBezTo>
                    <a:pt x="402" y="960"/>
                    <a:pt x="433" y="837"/>
                    <a:pt x="495" y="744"/>
                  </a:cubicBezTo>
                  <a:cubicBezTo>
                    <a:pt x="578" y="550"/>
                    <a:pt x="785" y="431"/>
                    <a:pt x="1005" y="431"/>
                  </a:cubicBezTo>
                  <a:cubicBezTo>
                    <a:pt x="1030" y="431"/>
                    <a:pt x="1056" y="432"/>
                    <a:pt x="1081" y="435"/>
                  </a:cubicBezTo>
                  <a:cubicBezTo>
                    <a:pt x="1359" y="435"/>
                    <a:pt x="1359" y="3"/>
                    <a:pt x="1081" y="3"/>
                  </a:cubicBezTo>
                  <a:cubicBezTo>
                    <a:pt x="1056" y="1"/>
                    <a:pt x="1030" y="0"/>
                    <a:pt x="1005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4064;p72"/>
            <p:cNvSpPr/>
            <p:nvPr/>
          </p:nvSpPr>
          <p:spPr>
            <a:xfrm>
              <a:off x="7298405" y="4049544"/>
              <a:ext cx="36747" cy="35152"/>
            </a:xfrm>
            <a:custGeom>
              <a:avLst/>
              <a:gdLst/>
              <a:ahLst/>
              <a:cxnLst/>
              <a:rect l="l" t="t" r="r" b="b"/>
              <a:pathLst>
                <a:path w="1359" h="1300" extrusionOk="0">
                  <a:moveTo>
                    <a:pt x="354" y="0"/>
                  </a:moveTo>
                  <a:cubicBezTo>
                    <a:pt x="329" y="0"/>
                    <a:pt x="303" y="1"/>
                    <a:pt x="278" y="3"/>
                  </a:cubicBezTo>
                  <a:cubicBezTo>
                    <a:pt x="0" y="3"/>
                    <a:pt x="0" y="405"/>
                    <a:pt x="278" y="435"/>
                  </a:cubicBezTo>
                  <a:cubicBezTo>
                    <a:pt x="300" y="432"/>
                    <a:pt x="323" y="431"/>
                    <a:pt x="345" y="431"/>
                  </a:cubicBezTo>
                  <a:cubicBezTo>
                    <a:pt x="543" y="431"/>
                    <a:pt x="750" y="550"/>
                    <a:pt x="834" y="744"/>
                  </a:cubicBezTo>
                  <a:cubicBezTo>
                    <a:pt x="895" y="837"/>
                    <a:pt x="926" y="960"/>
                    <a:pt x="926" y="1083"/>
                  </a:cubicBezTo>
                  <a:cubicBezTo>
                    <a:pt x="926" y="1207"/>
                    <a:pt x="1019" y="1300"/>
                    <a:pt x="1142" y="1300"/>
                  </a:cubicBezTo>
                  <a:cubicBezTo>
                    <a:pt x="1266" y="1300"/>
                    <a:pt x="1358" y="1207"/>
                    <a:pt x="1358" y="1083"/>
                  </a:cubicBezTo>
                  <a:cubicBezTo>
                    <a:pt x="1327" y="898"/>
                    <a:pt x="1297" y="713"/>
                    <a:pt x="1204" y="559"/>
                  </a:cubicBezTo>
                  <a:cubicBezTo>
                    <a:pt x="1059" y="212"/>
                    <a:pt x="725" y="0"/>
                    <a:pt x="354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4065;p72"/>
            <p:cNvSpPr/>
            <p:nvPr/>
          </p:nvSpPr>
          <p:spPr>
            <a:xfrm>
              <a:off x="7522891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4066;p72"/>
            <p:cNvSpPr/>
            <p:nvPr/>
          </p:nvSpPr>
          <p:spPr>
            <a:xfrm>
              <a:off x="749952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0" y="0"/>
                  </a:moveTo>
                  <a:lnTo>
                    <a:pt x="0" y="1296"/>
                  </a:lnTo>
                  <a:lnTo>
                    <a:pt x="432" y="1296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4067;p72"/>
            <p:cNvSpPr/>
            <p:nvPr/>
          </p:nvSpPr>
          <p:spPr>
            <a:xfrm>
              <a:off x="7476138" y="3996221"/>
              <a:ext cx="11708" cy="35071"/>
            </a:xfrm>
            <a:custGeom>
              <a:avLst/>
              <a:gdLst/>
              <a:ahLst/>
              <a:cxnLst/>
              <a:rect l="l" t="t" r="r" b="b"/>
              <a:pathLst>
                <a:path w="433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33" y="1296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4068;p72"/>
            <p:cNvSpPr/>
            <p:nvPr/>
          </p:nvSpPr>
          <p:spPr>
            <a:xfrm>
              <a:off x="7452776" y="3996221"/>
              <a:ext cx="10870" cy="35071"/>
            </a:xfrm>
            <a:custGeom>
              <a:avLst/>
              <a:gdLst/>
              <a:ahLst/>
              <a:cxnLst/>
              <a:rect l="l" t="t" r="r" b="b"/>
              <a:pathLst>
                <a:path w="402" h="1297" extrusionOk="0">
                  <a:moveTo>
                    <a:pt x="1" y="0"/>
                  </a:moveTo>
                  <a:lnTo>
                    <a:pt x="1" y="1296"/>
                  </a:lnTo>
                  <a:lnTo>
                    <a:pt x="402" y="1296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4069;p72"/>
            <p:cNvSpPr/>
            <p:nvPr/>
          </p:nvSpPr>
          <p:spPr>
            <a:xfrm>
              <a:off x="7356811" y="3984540"/>
              <a:ext cx="62625" cy="73441"/>
            </a:xfrm>
            <a:custGeom>
              <a:avLst/>
              <a:gdLst/>
              <a:ahLst/>
              <a:cxnLst/>
              <a:rect l="l" t="t" r="r" b="b"/>
              <a:pathLst>
                <a:path w="2316" h="2716" extrusionOk="0">
                  <a:moveTo>
                    <a:pt x="649" y="0"/>
                  </a:moveTo>
                  <a:cubicBezTo>
                    <a:pt x="278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62" y="2623"/>
                    <a:pt x="186" y="2623"/>
                  </a:cubicBezTo>
                  <a:lnTo>
                    <a:pt x="494" y="2623"/>
                  </a:lnTo>
                  <a:lnTo>
                    <a:pt x="772" y="2716"/>
                  </a:lnTo>
                  <a:lnTo>
                    <a:pt x="1544" y="2716"/>
                  </a:lnTo>
                  <a:lnTo>
                    <a:pt x="1822" y="2623"/>
                  </a:lnTo>
                  <a:lnTo>
                    <a:pt x="2130" y="2623"/>
                  </a:lnTo>
                  <a:cubicBezTo>
                    <a:pt x="2223" y="2623"/>
                    <a:pt x="2315" y="2531"/>
                    <a:pt x="2315" y="2438"/>
                  </a:cubicBezTo>
                  <a:lnTo>
                    <a:pt x="2315" y="648"/>
                  </a:lnTo>
                  <a:cubicBezTo>
                    <a:pt x="2315" y="309"/>
                    <a:pt x="2038" y="0"/>
                    <a:pt x="1667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4070;p72"/>
            <p:cNvSpPr/>
            <p:nvPr/>
          </p:nvSpPr>
          <p:spPr>
            <a:xfrm>
              <a:off x="7356811" y="3984540"/>
              <a:ext cx="49267" cy="94316"/>
            </a:xfrm>
            <a:custGeom>
              <a:avLst/>
              <a:gdLst/>
              <a:ahLst/>
              <a:cxnLst/>
              <a:rect l="l" t="t" r="r" b="b"/>
              <a:pathLst>
                <a:path w="1822" h="3488" extrusionOk="0">
                  <a:moveTo>
                    <a:pt x="649" y="0"/>
                  </a:moveTo>
                  <a:cubicBezTo>
                    <a:pt x="309" y="0"/>
                    <a:pt x="1" y="309"/>
                    <a:pt x="1" y="648"/>
                  </a:cubicBezTo>
                  <a:lnTo>
                    <a:pt x="1" y="2438"/>
                  </a:lnTo>
                  <a:cubicBezTo>
                    <a:pt x="1" y="2531"/>
                    <a:pt x="93" y="2623"/>
                    <a:pt x="186" y="2623"/>
                  </a:cubicBezTo>
                  <a:lnTo>
                    <a:pt x="525" y="2623"/>
                  </a:lnTo>
                  <a:lnTo>
                    <a:pt x="525" y="3302"/>
                  </a:lnTo>
                  <a:cubicBezTo>
                    <a:pt x="525" y="3395"/>
                    <a:pt x="587" y="3487"/>
                    <a:pt x="711" y="3487"/>
                  </a:cubicBezTo>
                  <a:lnTo>
                    <a:pt x="1636" y="3487"/>
                  </a:lnTo>
                  <a:cubicBezTo>
                    <a:pt x="1729" y="3487"/>
                    <a:pt x="1822" y="3395"/>
                    <a:pt x="1822" y="3302"/>
                  </a:cubicBezTo>
                  <a:lnTo>
                    <a:pt x="1822" y="2623"/>
                  </a:lnTo>
                  <a:lnTo>
                    <a:pt x="1143" y="2623"/>
                  </a:lnTo>
                  <a:lnTo>
                    <a:pt x="1143" y="648"/>
                  </a:lnTo>
                  <a:cubicBezTo>
                    <a:pt x="1112" y="309"/>
                    <a:pt x="1389" y="31"/>
                    <a:pt x="1729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" name="Google Shape;4347;p72"/>
          <p:cNvGrpSpPr/>
          <p:nvPr/>
        </p:nvGrpSpPr>
        <p:grpSpPr>
          <a:xfrm>
            <a:off x="3601797" y="2936767"/>
            <a:ext cx="610584" cy="610260"/>
            <a:chOff x="3975405" y="3386199"/>
            <a:chExt cx="378046" cy="375964"/>
          </a:xfrm>
        </p:grpSpPr>
        <p:sp>
          <p:nvSpPr>
            <p:cNvPr id="68" name="Google Shape;4348;p72"/>
            <p:cNvSpPr/>
            <p:nvPr/>
          </p:nvSpPr>
          <p:spPr>
            <a:xfrm>
              <a:off x="4043843" y="3547249"/>
              <a:ext cx="149396" cy="148558"/>
            </a:xfrm>
            <a:custGeom>
              <a:avLst/>
              <a:gdLst/>
              <a:ahLst/>
              <a:cxnLst/>
              <a:rect l="l" t="t" r="r" b="b"/>
              <a:pathLst>
                <a:path w="5525" h="5494" extrusionOk="0">
                  <a:moveTo>
                    <a:pt x="4012" y="1"/>
                  </a:moveTo>
                  <a:lnTo>
                    <a:pt x="0" y="3982"/>
                  </a:lnTo>
                  <a:lnTo>
                    <a:pt x="1512" y="5494"/>
                  </a:lnTo>
                  <a:lnTo>
                    <a:pt x="5524" y="1513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349;p72"/>
            <p:cNvSpPr/>
            <p:nvPr/>
          </p:nvSpPr>
          <p:spPr>
            <a:xfrm>
              <a:off x="4043843" y="3547249"/>
              <a:ext cx="131036" cy="130225"/>
            </a:xfrm>
            <a:custGeom>
              <a:avLst/>
              <a:gdLst/>
              <a:ahLst/>
              <a:cxnLst/>
              <a:rect l="l" t="t" r="r" b="b"/>
              <a:pathLst>
                <a:path w="4846" h="4816" extrusionOk="0">
                  <a:moveTo>
                    <a:pt x="4012" y="1"/>
                  </a:moveTo>
                  <a:lnTo>
                    <a:pt x="0" y="3982"/>
                  </a:lnTo>
                  <a:lnTo>
                    <a:pt x="833" y="4815"/>
                  </a:lnTo>
                  <a:lnTo>
                    <a:pt x="4845" y="834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350;p72"/>
            <p:cNvSpPr/>
            <p:nvPr/>
          </p:nvSpPr>
          <p:spPr>
            <a:xfrm>
              <a:off x="4169011" y="3482164"/>
              <a:ext cx="88475" cy="89313"/>
            </a:xfrm>
            <a:custGeom>
              <a:avLst/>
              <a:gdLst/>
              <a:ahLst/>
              <a:cxnLst/>
              <a:rect l="l" t="t" r="r" b="b"/>
              <a:pathLst>
                <a:path w="3272" h="3303" extrusionOk="0">
                  <a:moveTo>
                    <a:pt x="2377" y="0"/>
                  </a:moveTo>
                  <a:lnTo>
                    <a:pt x="0" y="2377"/>
                  </a:lnTo>
                  <a:lnTo>
                    <a:pt x="895" y="3303"/>
                  </a:lnTo>
                  <a:lnTo>
                    <a:pt x="3272" y="926"/>
                  </a:lnTo>
                  <a:lnTo>
                    <a:pt x="23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351;p72"/>
            <p:cNvSpPr/>
            <p:nvPr/>
          </p:nvSpPr>
          <p:spPr>
            <a:xfrm>
              <a:off x="4169011" y="3483002"/>
              <a:ext cx="79308" cy="78470"/>
            </a:xfrm>
            <a:custGeom>
              <a:avLst/>
              <a:gdLst/>
              <a:ahLst/>
              <a:cxnLst/>
              <a:rect l="l" t="t" r="r" b="b"/>
              <a:pathLst>
                <a:path w="2933" h="2902" extrusionOk="0">
                  <a:moveTo>
                    <a:pt x="2377" y="0"/>
                  </a:moveTo>
                  <a:lnTo>
                    <a:pt x="0" y="2346"/>
                  </a:lnTo>
                  <a:lnTo>
                    <a:pt x="525" y="2901"/>
                  </a:lnTo>
                  <a:lnTo>
                    <a:pt x="2932" y="556"/>
                  </a:lnTo>
                  <a:lnTo>
                    <a:pt x="2377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352;p72"/>
            <p:cNvSpPr/>
            <p:nvPr/>
          </p:nvSpPr>
          <p:spPr>
            <a:xfrm>
              <a:off x="4190697" y="3386199"/>
              <a:ext cx="162754" cy="139608"/>
            </a:xfrm>
            <a:custGeom>
              <a:avLst/>
              <a:gdLst/>
              <a:ahLst/>
              <a:cxnLst/>
              <a:rect l="l" t="t" r="r" b="b"/>
              <a:pathLst>
                <a:path w="6019" h="5163" extrusionOk="0">
                  <a:moveTo>
                    <a:pt x="3457" y="0"/>
                  </a:moveTo>
                  <a:cubicBezTo>
                    <a:pt x="1143" y="0"/>
                    <a:pt x="1" y="2778"/>
                    <a:pt x="1636" y="4414"/>
                  </a:cubicBezTo>
                  <a:cubicBezTo>
                    <a:pt x="2154" y="4931"/>
                    <a:pt x="2794" y="5163"/>
                    <a:pt x="3423" y="5163"/>
                  </a:cubicBezTo>
                  <a:cubicBezTo>
                    <a:pt x="4744" y="5163"/>
                    <a:pt x="6019" y="4140"/>
                    <a:pt x="6019" y="2593"/>
                  </a:cubicBezTo>
                  <a:cubicBezTo>
                    <a:pt x="6019" y="1173"/>
                    <a:pt x="4877" y="0"/>
                    <a:pt x="345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353;p72"/>
            <p:cNvSpPr/>
            <p:nvPr/>
          </p:nvSpPr>
          <p:spPr>
            <a:xfrm>
              <a:off x="4214060" y="3386604"/>
              <a:ext cx="96019" cy="139824"/>
            </a:xfrm>
            <a:custGeom>
              <a:avLst/>
              <a:gdLst/>
              <a:ahLst/>
              <a:cxnLst/>
              <a:rect l="l" t="t" r="r" b="b"/>
              <a:pathLst>
                <a:path w="3551" h="5171" extrusionOk="0">
                  <a:moveTo>
                    <a:pt x="2564" y="1"/>
                  </a:moveTo>
                  <a:cubicBezTo>
                    <a:pt x="1207" y="1"/>
                    <a:pt x="1" y="1108"/>
                    <a:pt x="1" y="2578"/>
                  </a:cubicBezTo>
                  <a:cubicBezTo>
                    <a:pt x="1" y="4058"/>
                    <a:pt x="1225" y="5171"/>
                    <a:pt x="2594" y="5171"/>
                  </a:cubicBezTo>
                  <a:cubicBezTo>
                    <a:pt x="2909" y="5171"/>
                    <a:pt x="3232" y="5112"/>
                    <a:pt x="3550" y="4985"/>
                  </a:cubicBezTo>
                  <a:cubicBezTo>
                    <a:pt x="3241" y="4831"/>
                    <a:pt x="2933" y="4645"/>
                    <a:pt x="2717" y="4399"/>
                  </a:cubicBezTo>
                  <a:cubicBezTo>
                    <a:pt x="1421" y="3102"/>
                    <a:pt x="1853" y="880"/>
                    <a:pt x="3550" y="201"/>
                  </a:cubicBezTo>
                  <a:cubicBezTo>
                    <a:pt x="3222" y="64"/>
                    <a:pt x="2889" y="1"/>
                    <a:pt x="2564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4354;p72"/>
            <p:cNvSpPr/>
            <p:nvPr/>
          </p:nvSpPr>
          <p:spPr>
            <a:xfrm>
              <a:off x="4222415" y="3409561"/>
              <a:ext cx="107673" cy="92936"/>
            </a:xfrm>
            <a:custGeom>
              <a:avLst/>
              <a:gdLst/>
              <a:ahLst/>
              <a:cxnLst/>
              <a:rect l="l" t="t" r="r" b="b"/>
              <a:pathLst>
                <a:path w="3982" h="3437" extrusionOk="0">
                  <a:moveTo>
                    <a:pt x="2284" y="0"/>
                  </a:moveTo>
                  <a:cubicBezTo>
                    <a:pt x="741" y="0"/>
                    <a:pt x="1" y="1852"/>
                    <a:pt x="1081" y="2932"/>
                  </a:cubicBezTo>
                  <a:cubicBezTo>
                    <a:pt x="1420" y="3281"/>
                    <a:pt x="1842" y="3437"/>
                    <a:pt x="2259" y="3437"/>
                  </a:cubicBezTo>
                  <a:cubicBezTo>
                    <a:pt x="3133" y="3437"/>
                    <a:pt x="3982" y="2753"/>
                    <a:pt x="3982" y="1729"/>
                  </a:cubicBezTo>
                  <a:cubicBezTo>
                    <a:pt x="3982" y="772"/>
                    <a:pt x="3210" y="0"/>
                    <a:pt x="22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4355;p72"/>
            <p:cNvSpPr/>
            <p:nvPr/>
          </p:nvSpPr>
          <p:spPr>
            <a:xfrm>
              <a:off x="4238261" y="3410129"/>
              <a:ext cx="61786" cy="92342"/>
            </a:xfrm>
            <a:custGeom>
              <a:avLst/>
              <a:gdLst/>
              <a:ahLst/>
              <a:cxnLst/>
              <a:rect l="l" t="t" r="r" b="b"/>
              <a:pathLst>
                <a:path w="2285" h="3415" extrusionOk="0">
                  <a:moveTo>
                    <a:pt x="1708" y="1"/>
                  </a:moveTo>
                  <a:cubicBezTo>
                    <a:pt x="802" y="1"/>
                    <a:pt x="1" y="738"/>
                    <a:pt x="1" y="1708"/>
                  </a:cubicBezTo>
                  <a:cubicBezTo>
                    <a:pt x="1" y="2677"/>
                    <a:pt x="802" y="3415"/>
                    <a:pt x="1708" y="3415"/>
                  </a:cubicBezTo>
                  <a:cubicBezTo>
                    <a:pt x="1898" y="3415"/>
                    <a:pt x="2092" y="3382"/>
                    <a:pt x="2285" y="3313"/>
                  </a:cubicBezTo>
                  <a:cubicBezTo>
                    <a:pt x="2038" y="3220"/>
                    <a:pt x="1791" y="3096"/>
                    <a:pt x="1606" y="2911"/>
                  </a:cubicBezTo>
                  <a:cubicBezTo>
                    <a:pt x="711" y="2016"/>
                    <a:pt x="1081" y="504"/>
                    <a:pt x="2285" y="103"/>
                  </a:cubicBezTo>
                  <a:cubicBezTo>
                    <a:pt x="2092" y="33"/>
                    <a:pt x="1898" y="1"/>
                    <a:pt x="1708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356;p72"/>
            <p:cNvSpPr/>
            <p:nvPr/>
          </p:nvSpPr>
          <p:spPr>
            <a:xfrm>
              <a:off x="4148136" y="3536812"/>
              <a:ext cx="55946" cy="55540"/>
            </a:xfrm>
            <a:custGeom>
              <a:avLst/>
              <a:gdLst/>
              <a:ahLst/>
              <a:cxnLst/>
              <a:rect l="l" t="t" r="r" b="b"/>
              <a:pathLst>
                <a:path w="2069" h="2054" extrusionOk="0">
                  <a:moveTo>
                    <a:pt x="591" y="1"/>
                  </a:moveTo>
                  <a:cubicBezTo>
                    <a:pt x="541" y="1"/>
                    <a:pt x="495" y="16"/>
                    <a:pt x="464" y="47"/>
                  </a:cubicBezTo>
                  <a:lnTo>
                    <a:pt x="1" y="541"/>
                  </a:lnTo>
                  <a:lnTo>
                    <a:pt x="1513" y="2053"/>
                  </a:lnTo>
                  <a:lnTo>
                    <a:pt x="1976" y="1590"/>
                  </a:lnTo>
                  <a:cubicBezTo>
                    <a:pt x="2069" y="1498"/>
                    <a:pt x="2069" y="1374"/>
                    <a:pt x="1976" y="1312"/>
                  </a:cubicBezTo>
                  <a:lnTo>
                    <a:pt x="742" y="47"/>
                  </a:lnTo>
                  <a:cubicBezTo>
                    <a:pt x="695" y="16"/>
                    <a:pt x="641" y="1"/>
                    <a:pt x="591" y="1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357;p72"/>
            <p:cNvSpPr/>
            <p:nvPr/>
          </p:nvSpPr>
          <p:spPr>
            <a:xfrm>
              <a:off x="4148136" y="3536812"/>
              <a:ext cx="39262" cy="37180"/>
            </a:xfrm>
            <a:custGeom>
              <a:avLst/>
              <a:gdLst/>
              <a:ahLst/>
              <a:cxnLst/>
              <a:rect l="l" t="t" r="r" b="b"/>
              <a:pathLst>
                <a:path w="1452" h="1375" extrusionOk="0">
                  <a:moveTo>
                    <a:pt x="591" y="1"/>
                  </a:moveTo>
                  <a:cubicBezTo>
                    <a:pt x="541" y="1"/>
                    <a:pt x="495" y="16"/>
                    <a:pt x="464" y="47"/>
                  </a:cubicBezTo>
                  <a:lnTo>
                    <a:pt x="1" y="541"/>
                  </a:lnTo>
                  <a:lnTo>
                    <a:pt x="834" y="1374"/>
                  </a:lnTo>
                  <a:lnTo>
                    <a:pt x="1451" y="757"/>
                  </a:lnTo>
                  <a:lnTo>
                    <a:pt x="742" y="47"/>
                  </a:lnTo>
                  <a:cubicBezTo>
                    <a:pt x="695" y="16"/>
                    <a:pt x="641" y="1"/>
                    <a:pt x="59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358;p72"/>
            <p:cNvSpPr/>
            <p:nvPr/>
          </p:nvSpPr>
          <p:spPr>
            <a:xfrm>
              <a:off x="3975405" y="3650731"/>
              <a:ext cx="114352" cy="111432"/>
            </a:xfrm>
            <a:custGeom>
              <a:avLst/>
              <a:gdLst/>
              <a:ahLst/>
              <a:cxnLst/>
              <a:rect l="l" t="t" r="r" b="b"/>
              <a:pathLst>
                <a:path w="4229" h="4121" extrusionOk="0">
                  <a:moveTo>
                    <a:pt x="2685" y="0"/>
                  </a:moveTo>
                  <a:lnTo>
                    <a:pt x="432" y="2284"/>
                  </a:lnTo>
                  <a:cubicBezTo>
                    <a:pt x="0" y="2716"/>
                    <a:pt x="0" y="3364"/>
                    <a:pt x="432" y="3796"/>
                  </a:cubicBezTo>
                  <a:cubicBezTo>
                    <a:pt x="633" y="4012"/>
                    <a:pt x="903" y="4121"/>
                    <a:pt x="1177" y="4121"/>
                  </a:cubicBezTo>
                  <a:cubicBezTo>
                    <a:pt x="1451" y="4121"/>
                    <a:pt x="1729" y="4012"/>
                    <a:pt x="1945" y="3796"/>
                  </a:cubicBezTo>
                  <a:lnTo>
                    <a:pt x="4228" y="1513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359;p72"/>
            <p:cNvSpPr/>
            <p:nvPr/>
          </p:nvSpPr>
          <p:spPr>
            <a:xfrm>
              <a:off x="3975405" y="3650731"/>
              <a:ext cx="113514" cy="111026"/>
            </a:xfrm>
            <a:custGeom>
              <a:avLst/>
              <a:gdLst/>
              <a:ahLst/>
              <a:cxnLst/>
              <a:rect l="l" t="t" r="r" b="b"/>
              <a:pathLst>
                <a:path w="4198" h="4106" extrusionOk="0">
                  <a:moveTo>
                    <a:pt x="3519" y="834"/>
                  </a:moveTo>
                  <a:lnTo>
                    <a:pt x="3519" y="834"/>
                  </a:lnTo>
                  <a:lnTo>
                    <a:pt x="3519" y="834"/>
                  </a:lnTo>
                  <a:lnTo>
                    <a:pt x="4198" y="1513"/>
                  </a:lnTo>
                  <a:lnTo>
                    <a:pt x="3519" y="834"/>
                  </a:lnTo>
                  <a:close/>
                  <a:moveTo>
                    <a:pt x="2685" y="0"/>
                  </a:moveTo>
                  <a:lnTo>
                    <a:pt x="432" y="2284"/>
                  </a:lnTo>
                  <a:cubicBezTo>
                    <a:pt x="0" y="2716"/>
                    <a:pt x="0" y="3364"/>
                    <a:pt x="432" y="3796"/>
                  </a:cubicBezTo>
                  <a:cubicBezTo>
                    <a:pt x="556" y="3951"/>
                    <a:pt x="772" y="4043"/>
                    <a:pt x="957" y="4105"/>
                  </a:cubicBezTo>
                  <a:cubicBezTo>
                    <a:pt x="895" y="3735"/>
                    <a:pt x="988" y="3364"/>
                    <a:pt x="1266" y="3118"/>
                  </a:cubicBezTo>
                  <a:lnTo>
                    <a:pt x="3519" y="834"/>
                  </a:lnTo>
                  <a:lnTo>
                    <a:pt x="3519" y="834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4547;p72"/>
          <p:cNvGrpSpPr/>
          <p:nvPr/>
        </p:nvGrpSpPr>
        <p:grpSpPr>
          <a:xfrm>
            <a:off x="3252021" y="4251741"/>
            <a:ext cx="792435" cy="670616"/>
            <a:chOff x="2348111" y="2188462"/>
            <a:chExt cx="377235" cy="377451"/>
          </a:xfrm>
        </p:grpSpPr>
        <p:sp>
          <p:nvSpPr>
            <p:cNvPr id="81" name="Google Shape;4548;p72"/>
            <p:cNvSpPr/>
            <p:nvPr/>
          </p:nvSpPr>
          <p:spPr>
            <a:xfrm>
              <a:off x="2578437" y="2296162"/>
              <a:ext cx="103320" cy="85311"/>
            </a:xfrm>
            <a:custGeom>
              <a:avLst/>
              <a:gdLst/>
              <a:ahLst/>
              <a:cxnLst/>
              <a:rect l="l" t="t" r="r" b="b"/>
              <a:pathLst>
                <a:path w="3821" h="3155" extrusionOk="0">
                  <a:moveTo>
                    <a:pt x="618" y="1581"/>
                  </a:moveTo>
                  <a:cubicBezTo>
                    <a:pt x="627" y="1582"/>
                    <a:pt x="637" y="1582"/>
                    <a:pt x="646" y="1583"/>
                  </a:cubicBezTo>
                  <a:lnTo>
                    <a:pt x="646" y="1583"/>
                  </a:lnTo>
                  <a:lnTo>
                    <a:pt x="649" y="1581"/>
                  </a:lnTo>
                  <a:close/>
                  <a:moveTo>
                    <a:pt x="3230" y="0"/>
                  </a:moveTo>
                  <a:cubicBezTo>
                    <a:pt x="3129" y="0"/>
                    <a:pt x="3024" y="39"/>
                    <a:pt x="2933" y="131"/>
                  </a:cubicBezTo>
                  <a:lnTo>
                    <a:pt x="2809" y="254"/>
                  </a:lnTo>
                  <a:lnTo>
                    <a:pt x="2655" y="717"/>
                  </a:lnTo>
                  <a:lnTo>
                    <a:pt x="2161" y="871"/>
                  </a:lnTo>
                  <a:lnTo>
                    <a:pt x="1760" y="1211"/>
                  </a:lnTo>
                  <a:cubicBezTo>
                    <a:pt x="1482" y="1461"/>
                    <a:pt x="1104" y="1586"/>
                    <a:pt x="739" y="1586"/>
                  </a:cubicBezTo>
                  <a:cubicBezTo>
                    <a:pt x="708" y="1586"/>
                    <a:pt x="677" y="1585"/>
                    <a:pt x="646" y="1583"/>
                  </a:cubicBezTo>
                  <a:lnTo>
                    <a:pt x="646" y="1583"/>
                  </a:lnTo>
                  <a:lnTo>
                    <a:pt x="1" y="2106"/>
                  </a:lnTo>
                  <a:lnTo>
                    <a:pt x="402" y="3124"/>
                  </a:lnTo>
                  <a:lnTo>
                    <a:pt x="1328" y="3155"/>
                  </a:lnTo>
                  <a:cubicBezTo>
                    <a:pt x="1822" y="3155"/>
                    <a:pt x="2254" y="2908"/>
                    <a:pt x="2500" y="2507"/>
                  </a:cubicBezTo>
                  <a:lnTo>
                    <a:pt x="3611" y="686"/>
                  </a:lnTo>
                  <a:cubicBezTo>
                    <a:pt x="3821" y="361"/>
                    <a:pt x="3540" y="0"/>
                    <a:pt x="3230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549;p72"/>
            <p:cNvSpPr/>
            <p:nvPr/>
          </p:nvSpPr>
          <p:spPr>
            <a:xfrm>
              <a:off x="2578437" y="2296325"/>
              <a:ext cx="101752" cy="57622"/>
            </a:xfrm>
            <a:custGeom>
              <a:avLst/>
              <a:gdLst/>
              <a:ahLst/>
              <a:cxnLst/>
              <a:rect l="l" t="t" r="r" b="b"/>
              <a:pathLst>
                <a:path w="3763" h="2131" extrusionOk="0">
                  <a:moveTo>
                    <a:pt x="3229" y="0"/>
                  </a:moveTo>
                  <a:cubicBezTo>
                    <a:pt x="3124" y="0"/>
                    <a:pt x="3019" y="38"/>
                    <a:pt x="2933" y="125"/>
                  </a:cubicBezTo>
                  <a:lnTo>
                    <a:pt x="2809" y="217"/>
                  </a:lnTo>
                  <a:lnTo>
                    <a:pt x="2655" y="711"/>
                  </a:lnTo>
                  <a:lnTo>
                    <a:pt x="2161" y="834"/>
                  </a:lnTo>
                  <a:lnTo>
                    <a:pt x="1760" y="1205"/>
                  </a:lnTo>
                  <a:cubicBezTo>
                    <a:pt x="1503" y="1435"/>
                    <a:pt x="1162" y="1560"/>
                    <a:pt x="823" y="1560"/>
                  </a:cubicBezTo>
                  <a:cubicBezTo>
                    <a:pt x="754" y="1560"/>
                    <a:pt x="686" y="1555"/>
                    <a:pt x="618" y="1544"/>
                  </a:cubicBezTo>
                  <a:lnTo>
                    <a:pt x="1" y="2100"/>
                  </a:lnTo>
                  <a:lnTo>
                    <a:pt x="1389" y="2131"/>
                  </a:lnTo>
                  <a:cubicBezTo>
                    <a:pt x="1729" y="2131"/>
                    <a:pt x="2099" y="2007"/>
                    <a:pt x="2346" y="1760"/>
                  </a:cubicBezTo>
                  <a:cubicBezTo>
                    <a:pt x="3550" y="618"/>
                    <a:pt x="3488" y="618"/>
                    <a:pt x="3673" y="587"/>
                  </a:cubicBezTo>
                  <a:cubicBezTo>
                    <a:pt x="3762" y="254"/>
                    <a:pt x="3498" y="0"/>
                    <a:pt x="3229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550;p72"/>
            <p:cNvSpPr/>
            <p:nvPr/>
          </p:nvSpPr>
          <p:spPr>
            <a:xfrm>
              <a:off x="2469196" y="2375606"/>
              <a:ext cx="105943" cy="189388"/>
            </a:xfrm>
            <a:custGeom>
              <a:avLst/>
              <a:gdLst/>
              <a:ahLst/>
              <a:cxnLst/>
              <a:rect l="l" t="t" r="r" b="b"/>
              <a:pathLst>
                <a:path w="3918" h="7004" extrusionOk="0">
                  <a:moveTo>
                    <a:pt x="3238" y="1"/>
                  </a:moveTo>
                  <a:lnTo>
                    <a:pt x="2528" y="402"/>
                  </a:lnTo>
                  <a:lnTo>
                    <a:pt x="2035" y="2809"/>
                  </a:lnTo>
                  <a:lnTo>
                    <a:pt x="214" y="6266"/>
                  </a:lnTo>
                  <a:cubicBezTo>
                    <a:pt x="1" y="6649"/>
                    <a:pt x="346" y="7003"/>
                    <a:pt x="693" y="7003"/>
                  </a:cubicBezTo>
                  <a:cubicBezTo>
                    <a:pt x="848" y="7003"/>
                    <a:pt x="1004" y="6932"/>
                    <a:pt x="1109" y="6760"/>
                  </a:cubicBezTo>
                  <a:lnTo>
                    <a:pt x="3485" y="2809"/>
                  </a:lnTo>
                  <a:lnTo>
                    <a:pt x="3917" y="556"/>
                  </a:lnTo>
                  <a:lnTo>
                    <a:pt x="3238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551;p72"/>
            <p:cNvSpPr/>
            <p:nvPr/>
          </p:nvSpPr>
          <p:spPr>
            <a:xfrm>
              <a:off x="2472468" y="2376444"/>
              <a:ext cx="84311" cy="189469"/>
            </a:xfrm>
            <a:custGeom>
              <a:avLst/>
              <a:gdLst/>
              <a:ahLst/>
              <a:cxnLst/>
              <a:rect l="l" t="t" r="r" b="b"/>
              <a:pathLst>
                <a:path w="3118" h="7007" extrusionOk="0">
                  <a:moveTo>
                    <a:pt x="3117" y="1"/>
                  </a:moveTo>
                  <a:lnTo>
                    <a:pt x="2407" y="371"/>
                  </a:lnTo>
                  <a:lnTo>
                    <a:pt x="1914" y="2809"/>
                  </a:lnTo>
                  <a:lnTo>
                    <a:pt x="93" y="6266"/>
                  </a:lnTo>
                  <a:cubicBezTo>
                    <a:pt x="0" y="6451"/>
                    <a:pt x="31" y="6698"/>
                    <a:pt x="185" y="6852"/>
                  </a:cubicBezTo>
                  <a:cubicBezTo>
                    <a:pt x="309" y="6976"/>
                    <a:pt x="463" y="7006"/>
                    <a:pt x="617" y="7006"/>
                  </a:cubicBezTo>
                  <a:cubicBezTo>
                    <a:pt x="617" y="6821"/>
                    <a:pt x="617" y="6945"/>
                    <a:pt x="2469" y="3365"/>
                  </a:cubicBezTo>
                  <a:lnTo>
                    <a:pt x="3025" y="618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552;p72"/>
            <p:cNvSpPr/>
            <p:nvPr/>
          </p:nvSpPr>
          <p:spPr>
            <a:xfrm>
              <a:off x="2590119" y="2188462"/>
              <a:ext cx="135227" cy="132523"/>
            </a:xfrm>
            <a:custGeom>
              <a:avLst/>
              <a:gdLst/>
              <a:ahLst/>
              <a:cxnLst/>
              <a:rect l="l" t="t" r="r" b="b"/>
              <a:pathLst>
                <a:path w="5001" h="4901" extrusionOk="0">
                  <a:moveTo>
                    <a:pt x="1666" y="0"/>
                  </a:moveTo>
                  <a:cubicBezTo>
                    <a:pt x="736" y="0"/>
                    <a:pt x="1" y="1225"/>
                    <a:pt x="865" y="2015"/>
                  </a:cubicBezTo>
                  <a:cubicBezTo>
                    <a:pt x="1081" y="2262"/>
                    <a:pt x="1235" y="2540"/>
                    <a:pt x="1266" y="2879"/>
                  </a:cubicBezTo>
                  <a:lnTo>
                    <a:pt x="1359" y="4391"/>
                  </a:lnTo>
                  <a:cubicBezTo>
                    <a:pt x="1359" y="4731"/>
                    <a:pt x="1613" y="4900"/>
                    <a:pt x="1868" y="4900"/>
                  </a:cubicBezTo>
                  <a:cubicBezTo>
                    <a:pt x="2122" y="4900"/>
                    <a:pt x="2377" y="4731"/>
                    <a:pt x="2377" y="4391"/>
                  </a:cubicBezTo>
                  <a:lnTo>
                    <a:pt x="2501" y="3064"/>
                  </a:lnTo>
                  <a:cubicBezTo>
                    <a:pt x="2501" y="2879"/>
                    <a:pt x="2639" y="2786"/>
                    <a:pt x="2778" y="2786"/>
                  </a:cubicBezTo>
                  <a:cubicBezTo>
                    <a:pt x="2917" y="2786"/>
                    <a:pt x="3056" y="2879"/>
                    <a:pt x="3056" y="3064"/>
                  </a:cubicBezTo>
                  <a:lnTo>
                    <a:pt x="3149" y="4391"/>
                  </a:lnTo>
                  <a:cubicBezTo>
                    <a:pt x="3179" y="4700"/>
                    <a:pt x="3419" y="4854"/>
                    <a:pt x="3658" y="4854"/>
                  </a:cubicBezTo>
                  <a:cubicBezTo>
                    <a:pt x="3897" y="4854"/>
                    <a:pt x="4136" y="4700"/>
                    <a:pt x="4167" y="4391"/>
                  </a:cubicBezTo>
                  <a:lnTo>
                    <a:pt x="4291" y="2879"/>
                  </a:lnTo>
                  <a:cubicBezTo>
                    <a:pt x="4291" y="2540"/>
                    <a:pt x="4445" y="2231"/>
                    <a:pt x="4661" y="2015"/>
                  </a:cubicBezTo>
                  <a:cubicBezTo>
                    <a:pt x="4877" y="1799"/>
                    <a:pt x="5000" y="1490"/>
                    <a:pt x="5000" y="1182"/>
                  </a:cubicBezTo>
                  <a:cubicBezTo>
                    <a:pt x="5000" y="509"/>
                    <a:pt x="4429" y="48"/>
                    <a:pt x="3833" y="48"/>
                  </a:cubicBezTo>
                  <a:cubicBezTo>
                    <a:pt x="3609" y="48"/>
                    <a:pt x="3382" y="113"/>
                    <a:pt x="3179" y="256"/>
                  </a:cubicBezTo>
                  <a:cubicBezTo>
                    <a:pt x="3056" y="348"/>
                    <a:pt x="2909" y="395"/>
                    <a:pt x="2767" y="395"/>
                  </a:cubicBezTo>
                  <a:cubicBezTo>
                    <a:pt x="2624" y="395"/>
                    <a:pt x="2485" y="348"/>
                    <a:pt x="2377" y="256"/>
                  </a:cubicBezTo>
                  <a:cubicBezTo>
                    <a:pt x="2143" y="77"/>
                    <a:pt x="1898" y="0"/>
                    <a:pt x="16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553;p72"/>
            <p:cNvSpPr/>
            <p:nvPr/>
          </p:nvSpPr>
          <p:spPr>
            <a:xfrm>
              <a:off x="2592065" y="2189165"/>
              <a:ext cx="64004" cy="131820"/>
            </a:xfrm>
            <a:custGeom>
              <a:avLst/>
              <a:gdLst/>
              <a:ahLst/>
              <a:cxnLst/>
              <a:rect l="l" t="t" r="r" b="b"/>
              <a:pathLst>
                <a:path w="2367" h="4875" extrusionOk="0">
                  <a:moveTo>
                    <a:pt x="1590" y="1"/>
                  </a:moveTo>
                  <a:cubicBezTo>
                    <a:pt x="670" y="1"/>
                    <a:pt x="0" y="1196"/>
                    <a:pt x="793" y="1989"/>
                  </a:cubicBezTo>
                  <a:cubicBezTo>
                    <a:pt x="1009" y="2236"/>
                    <a:pt x="1163" y="2514"/>
                    <a:pt x="1194" y="2853"/>
                  </a:cubicBezTo>
                  <a:lnTo>
                    <a:pt x="1287" y="4365"/>
                  </a:lnTo>
                  <a:cubicBezTo>
                    <a:pt x="1287" y="4705"/>
                    <a:pt x="1541" y="4874"/>
                    <a:pt x="1796" y="4874"/>
                  </a:cubicBezTo>
                  <a:cubicBezTo>
                    <a:pt x="2050" y="4874"/>
                    <a:pt x="2305" y="4705"/>
                    <a:pt x="2305" y="4365"/>
                  </a:cubicBezTo>
                  <a:lnTo>
                    <a:pt x="2367" y="3717"/>
                  </a:lnTo>
                  <a:lnTo>
                    <a:pt x="2305" y="2853"/>
                  </a:lnTo>
                  <a:cubicBezTo>
                    <a:pt x="2274" y="2514"/>
                    <a:pt x="2151" y="2236"/>
                    <a:pt x="1904" y="1989"/>
                  </a:cubicBezTo>
                  <a:cubicBezTo>
                    <a:pt x="1379" y="1464"/>
                    <a:pt x="1503" y="538"/>
                    <a:pt x="2182" y="168"/>
                  </a:cubicBezTo>
                  <a:cubicBezTo>
                    <a:pt x="1981" y="52"/>
                    <a:pt x="1780" y="1"/>
                    <a:pt x="159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554;p72"/>
            <p:cNvSpPr/>
            <p:nvPr/>
          </p:nvSpPr>
          <p:spPr>
            <a:xfrm>
              <a:off x="2540068" y="2242596"/>
              <a:ext cx="86798" cy="94667"/>
            </a:xfrm>
            <a:custGeom>
              <a:avLst/>
              <a:gdLst/>
              <a:ahLst/>
              <a:cxnLst/>
              <a:rect l="l" t="t" r="r" b="b"/>
              <a:pathLst>
                <a:path w="3210" h="3501" extrusionOk="0">
                  <a:moveTo>
                    <a:pt x="2677" y="1"/>
                  </a:moveTo>
                  <a:cubicBezTo>
                    <a:pt x="2593" y="1"/>
                    <a:pt x="2506" y="24"/>
                    <a:pt x="2438" y="75"/>
                  </a:cubicBezTo>
                  <a:lnTo>
                    <a:pt x="648" y="1155"/>
                  </a:lnTo>
                  <a:cubicBezTo>
                    <a:pt x="216" y="1402"/>
                    <a:pt x="0" y="1865"/>
                    <a:pt x="0" y="2358"/>
                  </a:cubicBezTo>
                  <a:lnTo>
                    <a:pt x="0" y="2914"/>
                  </a:lnTo>
                  <a:lnTo>
                    <a:pt x="1142" y="3500"/>
                  </a:lnTo>
                  <a:lnTo>
                    <a:pt x="1574" y="2945"/>
                  </a:lnTo>
                  <a:cubicBezTo>
                    <a:pt x="1543" y="2574"/>
                    <a:pt x="1667" y="2173"/>
                    <a:pt x="1944" y="1895"/>
                  </a:cubicBezTo>
                  <a:lnTo>
                    <a:pt x="3024" y="754"/>
                  </a:lnTo>
                  <a:cubicBezTo>
                    <a:pt x="3210" y="538"/>
                    <a:pt x="3148" y="167"/>
                    <a:pt x="2870" y="44"/>
                  </a:cubicBezTo>
                  <a:cubicBezTo>
                    <a:pt x="2815" y="16"/>
                    <a:pt x="2747" y="1"/>
                    <a:pt x="2677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555;p72"/>
            <p:cNvSpPr/>
            <p:nvPr/>
          </p:nvSpPr>
          <p:spPr>
            <a:xfrm>
              <a:off x="2539229" y="2242812"/>
              <a:ext cx="84311" cy="94451"/>
            </a:xfrm>
            <a:custGeom>
              <a:avLst/>
              <a:gdLst/>
              <a:ahLst/>
              <a:cxnLst/>
              <a:rect l="l" t="t" r="r" b="b"/>
              <a:pathLst>
                <a:path w="3118" h="3493" extrusionOk="0">
                  <a:moveTo>
                    <a:pt x="2700" y="0"/>
                  </a:moveTo>
                  <a:cubicBezTo>
                    <a:pt x="2621" y="0"/>
                    <a:pt x="2541" y="22"/>
                    <a:pt x="2469" y="67"/>
                  </a:cubicBezTo>
                  <a:lnTo>
                    <a:pt x="648" y="1147"/>
                  </a:lnTo>
                  <a:cubicBezTo>
                    <a:pt x="247" y="1425"/>
                    <a:pt x="0" y="1857"/>
                    <a:pt x="0" y="2350"/>
                  </a:cubicBezTo>
                  <a:lnTo>
                    <a:pt x="0" y="2906"/>
                  </a:lnTo>
                  <a:lnTo>
                    <a:pt x="1173" y="3492"/>
                  </a:lnTo>
                  <a:cubicBezTo>
                    <a:pt x="1173" y="3122"/>
                    <a:pt x="1142" y="2721"/>
                    <a:pt x="1142" y="2350"/>
                  </a:cubicBezTo>
                  <a:cubicBezTo>
                    <a:pt x="1111" y="1857"/>
                    <a:pt x="1358" y="1425"/>
                    <a:pt x="1759" y="1147"/>
                  </a:cubicBezTo>
                  <a:lnTo>
                    <a:pt x="3117" y="344"/>
                  </a:lnTo>
                  <a:cubicBezTo>
                    <a:pt x="3073" y="126"/>
                    <a:pt x="2891" y="0"/>
                    <a:pt x="2700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556;p72"/>
            <p:cNvSpPr/>
            <p:nvPr/>
          </p:nvSpPr>
          <p:spPr>
            <a:xfrm>
              <a:off x="2348111" y="2315280"/>
              <a:ext cx="254500" cy="126033"/>
            </a:xfrm>
            <a:custGeom>
              <a:avLst/>
              <a:gdLst/>
              <a:ahLst/>
              <a:cxnLst/>
              <a:rect l="l" t="t" r="r" b="b"/>
              <a:pathLst>
                <a:path w="9412" h="4661" extrusionOk="0">
                  <a:moveTo>
                    <a:pt x="7837" y="0"/>
                  </a:moveTo>
                  <a:cubicBezTo>
                    <a:pt x="7298" y="0"/>
                    <a:pt x="6759" y="288"/>
                    <a:pt x="6513" y="905"/>
                  </a:cubicBezTo>
                  <a:lnTo>
                    <a:pt x="4260" y="1337"/>
                  </a:lnTo>
                  <a:lnTo>
                    <a:pt x="309" y="3713"/>
                  </a:lnTo>
                  <a:cubicBezTo>
                    <a:pt x="32" y="3898"/>
                    <a:pt x="1" y="4269"/>
                    <a:pt x="217" y="4485"/>
                  </a:cubicBezTo>
                  <a:lnTo>
                    <a:pt x="217" y="4516"/>
                  </a:lnTo>
                  <a:cubicBezTo>
                    <a:pt x="313" y="4612"/>
                    <a:pt x="446" y="4660"/>
                    <a:pt x="577" y="4660"/>
                  </a:cubicBezTo>
                  <a:cubicBezTo>
                    <a:pt x="656" y="4660"/>
                    <a:pt x="734" y="4643"/>
                    <a:pt x="803" y="4608"/>
                  </a:cubicBezTo>
                  <a:lnTo>
                    <a:pt x="4260" y="2787"/>
                  </a:lnTo>
                  <a:lnTo>
                    <a:pt x="6698" y="2294"/>
                  </a:lnTo>
                  <a:cubicBezTo>
                    <a:pt x="6997" y="2711"/>
                    <a:pt x="7423" y="2895"/>
                    <a:pt x="7844" y="2895"/>
                  </a:cubicBezTo>
                  <a:cubicBezTo>
                    <a:pt x="8637" y="2895"/>
                    <a:pt x="9411" y="2243"/>
                    <a:pt x="9290" y="1275"/>
                  </a:cubicBezTo>
                  <a:cubicBezTo>
                    <a:pt x="9187" y="452"/>
                    <a:pt x="8512" y="0"/>
                    <a:pt x="7837" y="0"/>
                  </a:cubicBez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4557;p72"/>
            <p:cNvSpPr/>
            <p:nvPr/>
          </p:nvSpPr>
          <p:spPr>
            <a:xfrm>
              <a:off x="2348949" y="2315929"/>
              <a:ext cx="249552" cy="125439"/>
            </a:xfrm>
            <a:custGeom>
              <a:avLst/>
              <a:gdLst/>
              <a:ahLst/>
              <a:cxnLst/>
              <a:rect l="l" t="t" r="r" b="b"/>
              <a:pathLst>
                <a:path w="9229" h="4639" extrusionOk="0">
                  <a:moveTo>
                    <a:pt x="7835" y="1"/>
                  </a:moveTo>
                  <a:cubicBezTo>
                    <a:pt x="7280" y="1"/>
                    <a:pt x="6740" y="313"/>
                    <a:pt x="6512" y="881"/>
                  </a:cubicBezTo>
                  <a:lnTo>
                    <a:pt x="4229" y="1313"/>
                  </a:lnTo>
                  <a:lnTo>
                    <a:pt x="340" y="3689"/>
                  </a:lnTo>
                  <a:cubicBezTo>
                    <a:pt x="93" y="3813"/>
                    <a:pt x="1" y="4121"/>
                    <a:pt x="124" y="4368"/>
                  </a:cubicBezTo>
                  <a:cubicBezTo>
                    <a:pt x="211" y="4541"/>
                    <a:pt x="373" y="4639"/>
                    <a:pt x="548" y="4639"/>
                  </a:cubicBezTo>
                  <a:cubicBezTo>
                    <a:pt x="622" y="4639"/>
                    <a:pt x="699" y="4621"/>
                    <a:pt x="772" y="4584"/>
                  </a:cubicBezTo>
                  <a:lnTo>
                    <a:pt x="4784" y="2177"/>
                  </a:lnTo>
                  <a:lnTo>
                    <a:pt x="4784" y="2146"/>
                  </a:lnTo>
                  <a:lnTo>
                    <a:pt x="6914" y="1745"/>
                  </a:lnTo>
                  <a:cubicBezTo>
                    <a:pt x="6975" y="1714"/>
                    <a:pt x="7068" y="1683"/>
                    <a:pt x="7099" y="1591"/>
                  </a:cubicBezTo>
                  <a:cubicBezTo>
                    <a:pt x="7355" y="1098"/>
                    <a:pt x="7864" y="819"/>
                    <a:pt x="8383" y="819"/>
                  </a:cubicBezTo>
                  <a:cubicBezTo>
                    <a:pt x="8676" y="819"/>
                    <a:pt x="8972" y="908"/>
                    <a:pt x="9228" y="1097"/>
                  </a:cubicBezTo>
                  <a:cubicBezTo>
                    <a:pt x="9167" y="819"/>
                    <a:pt x="9012" y="572"/>
                    <a:pt x="8827" y="387"/>
                  </a:cubicBezTo>
                  <a:cubicBezTo>
                    <a:pt x="8541" y="125"/>
                    <a:pt x="8185" y="1"/>
                    <a:pt x="7835" y="1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4558;p72"/>
            <p:cNvSpPr/>
            <p:nvPr/>
          </p:nvSpPr>
          <p:spPr>
            <a:xfrm>
              <a:off x="2541717" y="2340562"/>
              <a:ext cx="32583" cy="28122"/>
            </a:xfrm>
            <a:custGeom>
              <a:avLst/>
              <a:gdLst/>
              <a:ahLst/>
              <a:cxnLst/>
              <a:rect l="l" t="t" r="r" b="b"/>
              <a:pathLst>
                <a:path w="1205" h="1040" extrusionOk="0">
                  <a:moveTo>
                    <a:pt x="680" y="1"/>
                  </a:moveTo>
                  <a:cubicBezTo>
                    <a:pt x="217" y="1"/>
                    <a:pt x="1" y="556"/>
                    <a:pt x="309" y="896"/>
                  </a:cubicBezTo>
                  <a:cubicBezTo>
                    <a:pt x="418" y="995"/>
                    <a:pt x="550" y="1040"/>
                    <a:pt x="678" y="1040"/>
                  </a:cubicBezTo>
                  <a:cubicBezTo>
                    <a:pt x="949" y="1040"/>
                    <a:pt x="1204" y="839"/>
                    <a:pt x="1204" y="525"/>
                  </a:cubicBezTo>
                  <a:cubicBezTo>
                    <a:pt x="1204" y="217"/>
                    <a:pt x="988" y="1"/>
                    <a:pt x="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4559;p72"/>
            <p:cNvSpPr/>
            <p:nvPr/>
          </p:nvSpPr>
          <p:spPr>
            <a:xfrm>
              <a:off x="2545908" y="2340075"/>
              <a:ext cx="22551" cy="28554"/>
            </a:xfrm>
            <a:custGeom>
              <a:avLst/>
              <a:gdLst/>
              <a:ahLst/>
              <a:cxnLst/>
              <a:rect l="l" t="t" r="r" b="b"/>
              <a:pathLst>
                <a:path w="834" h="1056" extrusionOk="0">
                  <a:moveTo>
                    <a:pt x="541" y="0"/>
                  </a:moveTo>
                  <a:cubicBezTo>
                    <a:pt x="257" y="0"/>
                    <a:pt x="0" y="214"/>
                    <a:pt x="0" y="513"/>
                  </a:cubicBezTo>
                  <a:cubicBezTo>
                    <a:pt x="0" y="836"/>
                    <a:pt x="259" y="1055"/>
                    <a:pt x="544" y="1055"/>
                  </a:cubicBezTo>
                  <a:cubicBezTo>
                    <a:pt x="640" y="1055"/>
                    <a:pt x="740" y="1030"/>
                    <a:pt x="833" y="975"/>
                  </a:cubicBezTo>
                  <a:cubicBezTo>
                    <a:pt x="494" y="759"/>
                    <a:pt x="494" y="296"/>
                    <a:pt x="833" y="80"/>
                  </a:cubicBezTo>
                  <a:cubicBezTo>
                    <a:pt x="739" y="25"/>
                    <a:pt x="638" y="0"/>
                    <a:pt x="5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237;p85"/>
          <p:cNvGrpSpPr/>
          <p:nvPr/>
        </p:nvGrpSpPr>
        <p:grpSpPr>
          <a:xfrm>
            <a:off x="2939447" y="4209837"/>
            <a:ext cx="329732" cy="276171"/>
            <a:chOff x="5223609" y="3731112"/>
            <a:chExt cx="371782" cy="274285"/>
          </a:xfrm>
        </p:grpSpPr>
        <p:sp>
          <p:nvSpPr>
            <p:cNvPr id="94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95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96" name="Google Shape;9237;p85"/>
          <p:cNvGrpSpPr/>
          <p:nvPr/>
        </p:nvGrpSpPr>
        <p:grpSpPr>
          <a:xfrm>
            <a:off x="1043608" y="3508485"/>
            <a:ext cx="329732" cy="276171"/>
            <a:chOff x="5223609" y="3731112"/>
            <a:chExt cx="371782" cy="274285"/>
          </a:xfrm>
        </p:grpSpPr>
        <p:sp>
          <p:nvSpPr>
            <p:cNvPr id="97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98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2876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40"/>
          <p:cNvSpPr txBox="1">
            <a:spLocks noGrp="1"/>
          </p:cNvSpPr>
          <p:nvPr>
            <p:ph type="title"/>
          </p:nvPr>
        </p:nvSpPr>
        <p:spPr>
          <a:xfrm>
            <a:off x="2157226" y="376615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5400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ที่ 12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236" name="Google Shape;2236;p40"/>
          <p:cNvSpPr txBox="1">
            <a:spLocks noGrp="1"/>
          </p:cNvSpPr>
          <p:nvPr>
            <p:ph type="subTitle" idx="1"/>
          </p:nvPr>
        </p:nvSpPr>
        <p:spPr>
          <a:xfrm>
            <a:off x="1820084" y="2937538"/>
            <a:ext cx="5448300" cy="15435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2400" dirty="0" smtClean="0">
                <a:solidFill>
                  <a:schemeClr val="accent1"/>
                </a:solidFill>
              </a:rPr>
              <a:t> </a:t>
            </a:r>
            <a:r>
              <a:rPr lang="th-TH" sz="2400" dirty="0"/>
              <a:t>บริการทันตก</a:t>
            </a:r>
            <a:r>
              <a:rPr lang="th-TH" sz="2400" dirty="0" err="1"/>
              <a:t>รรม</a:t>
            </a:r>
            <a:r>
              <a:rPr lang="th-TH" sz="2400" dirty="0"/>
              <a:t>เฉพาะทางที่ไม่ยุ่งยากซับซ้อน</a:t>
            </a:r>
            <a:endParaRPr lang="en-US" sz="2400" dirty="0">
              <a:solidFill>
                <a:schemeClr val="accent1"/>
              </a:solidFill>
            </a:endParaRPr>
          </a:p>
        </p:txBody>
      </p:sp>
      <p:grpSp>
        <p:nvGrpSpPr>
          <p:cNvPr id="2237" name="Google Shape;2237;p40"/>
          <p:cNvGrpSpPr/>
          <p:nvPr/>
        </p:nvGrpSpPr>
        <p:grpSpPr>
          <a:xfrm rot="-935068">
            <a:off x="-260257" y="5813170"/>
            <a:ext cx="2329633" cy="1147071"/>
            <a:chOff x="1311650" y="4534700"/>
            <a:chExt cx="636700" cy="235125"/>
          </a:xfrm>
        </p:grpSpPr>
        <p:sp>
          <p:nvSpPr>
            <p:cNvPr id="2238" name="Google Shape;2238;p40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0" name="Google Shape;2240;p40"/>
          <p:cNvSpPr/>
          <p:nvPr/>
        </p:nvSpPr>
        <p:spPr>
          <a:xfrm flipH="1">
            <a:off x="1247010" y="502276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40"/>
          <p:cNvSpPr/>
          <p:nvPr/>
        </p:nvSpPr>
        <p:spPr>
          <a:xfrm flipH="1">
            <a:off x="3178073" y="100524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40"/>
          <p:cNvSpPr/>
          <p:nvPr/>
        </p:nvSpPr>
        <p:spPr>
          <a:xfrm flipH="1">
            <a:off x="7731460" y="115481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40"/>
          <p:cNvSpPr/>
          <p:nvPr/>
        </p:nvSpPr>
        <p:spPr>
          <a:xfrm flipH="1">
            <a:off x="546635" y="19854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44" name="Google Shape;2244;p40"/>
          <p:cNvGrpSpPr/>
          <p:nvPr/>
        </p:nvGrpSpPr>
        <p:grpSpPr>
          <a:xfrm flipH="1">
            <a:off x="6800652" y="2789017"/>
            <a:ext cx="2233755" cy="3945795"/>
            <a:chOff x="-2873000" y="4913075"/>
            <a:chExt cx="2008050" cy="2660325"/>
          </a:xfrm>
        </p:grpSpPr>
        <p:grpSp>
          <p:nvGrpSpPr>
            <p:cNvPr id="2245" name="Google Shape;2245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246" name="Google Shape;2246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0"/>
              <p:cNvSpPr/>
              <p:nvPr/>
            </p:nvSpPr>
            <p:spPr>
              <a:xfrm>
                <a:off x="-205275" y="6789850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0"/>
              <p:cNvSpPr/>
              <p:nvPr/>
            </p:nvSpPr>
            <p:spPr>
              <a:xfrm>
                <a:off x="198175" y="6761050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3" name="Google Shape;2303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357" name="Google Shape;2357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rgbClr val="C3D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-196037" y="6789858"/>
                <a:ext cx="306450" cy="306319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207410" y="6761050"/>
                <a:ext cx="30645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8" name="Google Shape;2418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9" name="Google Shape;2419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5" name="Google Shape;2425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0" name="Google Shape;2430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1" name="Google Shape;2431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2" name="Google Shape;2432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3" name="Google Shape;2433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8" name="Google Shape;2438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9" name="Google Shape;2439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0" name="Google Shape;2440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1" name="Google Shape;2441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1" name="Google Shape;2451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3" name="Google Shape;2453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4" name="Google Shape;2454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5" name="Google Shape;2455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6" name="Google Shape;2456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9" name="Google Shape;2459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0" name="Google Shape;2460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1" name="Google Shape;2461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3" name="Google Shape;2463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4" name="Google Shape;2464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5" name="Google Shape;2465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467" name="Google Shape;2467;p40"/>
          <p:cNvSpPr/>
          <p:nvPr/>
        </p:nvSpPr>
        <p:spPr>
          <a:xfrm flipH="1">
            <a:off x="5866398" y="61446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4139198" y="4084135"/>
            <a:ext cx="122105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4000" b="1" u="sng" dirty="0" smtClean="0">
                <a:solidFill>
                  <a:srgbClr val="00B050"/>
                </a:solidFill>
                <a:latin typeface="Angsana New" pitchFamily="18" charset="-34"/>
                <a:cs typeface="Angsana New" pitchFamily="18" charset="-34"/>
              </a:rPr>
              <a:t>ขั้นสูง</a:t>
            </a:r>
            <a:endParaRPr lang="th-TH" sz="4000" b="1" u="sng" dirty="0">
              <a:solidFill>
                <a:srgbClr val="00B050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244" name="Google Shape;9237;p85"/>
          <p:cNvGrpSpPr/>
          <p:nvPr/>
        </p:nvGrpSpPr>
        <p:grpSpPr>
          <a:xfrm>
            <a:off x="4308300" y="4988501"/>
            <a:ext cx="720080" cy="686615"/>
            <a:chOff x="5223609" y="3731112"/>
            <a:chExt cx="371782" cy="274285"/>
          </a:xfrm>
        </p:grpSpPr>
        <p:sp>
          <p:nvSpPr>
            <p:cNvPr id="245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6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247" name="Google Shape;4577;p72"/>
          <p:cNvGrpSpPr/>
          <p:nvPr/>
        </p:nvGrpSpPr>
        <p:grpSpPr>
          <a:xfrm>
            <a:off x="4308300" y="5881413"/>
            <a:ext cx="664702" cy="641295"/>
            <a:chOff x="1517956" y="3443767"/>
            <a:chExt cx="393756" cy="261233"/>
          </a:xfrm>
        </p:grpSpPr>
        <p:sp>
          <p:nvSpPr>
            <p:cNvPr id="248" name="Google Shape;4578;p72"/>
            <p:cNvSpPr/>
            <p:nvPr/>
          </p:nvSpPr>
          <p:spPr>
            <a:xfrm>
              <a:off x="1517956" y="3443767"/>
              <a:ext cx="220998" cy="126872"/>
            </a:xfrm>
            <a:custGeom>
              <a:avLst/>
              <a:gdLst/>
              <a:ahLst/>
              <a:cxnLst/>
              <a:rect l="l" t="t" r="r" b="b"/>
              <a:pathLst>
                <a:path w="8173" h="4692" extrusionOk="0">
                  <a:moveTo>
                    <a:pt x="5858" y="1"/>
                  </a:moveTo>
                  <a:cubicBezTo>
                    <a:pt x="5457" y="1"/>
                    <a:pt x="5086" y="93"/>
                    <a:pt x="4747" y="340"/>
                  </a:cubicBezTo>
                  <a:cubicBezTo>
                    <a:pt x="4562" y="464"/>
                    <a:pt x="4346" y="525"/>
                    <a:pt x="4130" y="525"/>
                  </a:cubicBezTo>
                  <a:cubicBezTo>
                    <a:pt x="3914" y="525"/>
                    <a:pt x="3698" y="464"/>
                    <a:pt x="3512" y="340"/>
                  </a:cubicBezTo>
                  <a:cubicBezTo>
                    <a:pt x="3169" y="109"/>
                    <a:pt x="2817" y="9"/>
                    <a:pt x="2484" y="9"/>
                  </a:cubicBezTo>
                  <a:cubicBezTo>
                    <a:pt x="1081" y="9"/>
                    <a:pt x="1" y="1784"/>
                    <a:pt x="1198" y="3056"/>
                  </a:cubicBezTo>
                  <a:cubicBezTo>
                    <a:pt x="1506" y="3457"/>
                    <a:pt x="1722" y="3951"/>
                    <a:pt x="1815" y="4445"/>
                  </a:cubicBezTo>
                  <a:lnTo>
                    <a:pt x="2093" y="4692"/>
                  </a:lnTo>
                  <a:lnTo>
                    <a:pt x="6197" y="4692"/>
                  </a:lnTo>
                  <a:lnTo>
                    <a:pt x="6506" y="4445"/>
                  </a:lnTo>
                  <a:cubicBezTo>
                    <a:pt x="6568" y="3951"/>
                    <a:pt x="6784" y="3457"/>
                    <a:pt x="7092" y="3056"/>
                  </a:cubicBezTo>
                  <a:cubicBezTo>
                    <a:pt x="8173" y="1945"/>
                    <a:pt x="7432" y="32"/>
                    <a:pt x="58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579;p72"/>
            <p:cNvSpPr/>
            <p:nvPr/>
          </p:nvSpPr>
          <p:spPr>
            <a:xfrm>
              <a:off x="1520281" y="3444389"/>
              <a:ext cx="84311" cy="127088"/>
            </a:xfrm>
            <a:custGeom>
              <a:avLst/>
              <a:gdLst/>
              <a:ahLst/>
              <a:cxnLst/>
              <a:rect l="l" t="t" r="r" b="b"/>
              <a:pathLst>
                <a:path w="3118" h="4700" extrusionOk="0">
                  <a:moveTo>
                    <a:pt x="2460" y="1"/>
                  </a:moveTo>
                  <a:cubicBezTo>
                    <a:pt x="2413" y="1"/>
                    <a:pt x="2365" y="3"/>
                    <a:pt x="2315" y="9"/>
                  </a:cubicBezTo>
                  <a:cubicBezTo>
                    <a:pt x="741" y="40"/>
                    <a:pt x="1" y="1922"/>
                    <a:pt x="1081" y="3064"/>
                  </a:cubicBezTo>
                  <a:cubicBezTo>
                    <a:pt x="1390" y="3465"/>
                    <a:pt x="1606" y="3928"/>
                    <a:pt x="1698" y="4453"/>
                  </a:cubicBezTo>
                  <a:lnTo>
                    <a:pt x="1976" y="4700"/>
                  </a:lnTo>
                  <a:lnTo>
                    <a:pt x="3118" y="4700"/>
                  </a:lnTo>
                  <a:lnTo>
                    <a:pt x="3118" y="4453"/>
                  </a:lnTo>
                  <a:cubicBezTo>
                    <a:pt x="3025" y="3928"/>
                    <a:pt x="2809" y="3465"/>
                    <a:pt x="2501" y="3064"/>
                  </a:cubicBezTo>
                  <a:lnTo>
                    <a:pt x="2501" y="3033"/>
                  </a:lnTo>
                  <a:cubicBezTo>
                    <a:pt x="2130" y="2694"/>
                    <a:pt x="1945" y="2200"/>
                    <a:pt x="1976" y="1706"/>
                  </a:cubicBezTo>
                  <a:cubicBezTo>
                    <a:pt x="2007" y="1027"/>
                    <a:pt x="2439" y="410"/>
                    <a:pt x="3087" y="132"/>
                  </a:cubicBezTo>
                  <a:cubicBezTo>
                    <a:pt x="2884" y="56"/>
                    <a:pt x="2681" y="1"/>
                    <a:pt x="246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580;p72"/>
            <p:cNvSpPr/>
            <p:nvPr/>
          </p:nvSpPr>
          <p:spPr>
            <a:xfrm>
              <a:off x="1536153" y="3563933"/>
              <a:ext cx="375559" cy="141068"/>
            </a:xfrm>
            <a:custGeom>
              <a:avLst/>
              <a:gdLst/>
              <a:ahLst/>
              <a:cxnLst/>
              <a:rect l="l" t="t" r="r" b="b"/>
              <a:pathLst>
                <a:path w="13889" h="5217" extrusionOk="0">
                  <a:moveTo>
                    <a:pt x="617" y="1"/>
                  </a:moveTo>
                  <a:cubicBezTo>
                    <a:pt x="278" y="1"/>
                    <a:pt x="0" y="279"/>
                    <a:pt x="0" y="618"/>
                  </a:cubicBezTo>
                  <a:lnTo>
                    <a:pt x="0" y="5031"/>
                  </a:lnTo>
                  <a:cubicBezTo>
                    <a:pt x="0" y="5124"/>
                    <a:pt x="62" y="5216"/>
                    <a:pt x="185" y="5216"/>
                  </a:cubicBezTo>
                  <a:lnTo>
                    <a:pt x="13703" y="5216"/>
                  </a:lnTo>
                  <a:cubicBezTo>
                    <a:pt x="13795" y="5216"/>
                    <a:pt x="13888" y="5124"/>
                    <a:pt x="13888" y="5031"/>
                  </a:cubicBezTo>
                  <a:lnTo>
                    <a:pt x="13888" y="618"/>
                  </a:lnTo>
                  <a:cubicBezTo>
                    <a:pt x="13888" y="279"/>
                    <a:pt x="13610" y="1"/>
                    <a:pt x="13240" y="1"/>
                  </a:cubicBezTo>
                  <a:lnTo>
                    <a:pt x="12931" y="1"/>
                  </a:lnTo>
                  <a:lnTo>
                    <a:pt x="12654" y="186"/>
                  </a:lnTo>
                  <a:lnTo>
                    <a:pt x="8240" y="186"/>
                  </a:lnTo>
                  <a:lnTo>
                    <a:pt x="7901" y="1"/>
                  </a:lnTo>
                  <a:lnTo>
                    <a:pt x="4753" y="1"/>
                  </a:lnTo>
                  <a:lnTo>
                    <a:pt x="4506" y="248"/>
                  </a:lnTo>
                  <a:lnTo>
                    <a:pt x="2531" y="248"/>
                  </a:lnTo>
                  <a:lnTo>
                    <a:pt x="2161" y="1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581;p72"/>
            <p:cNvSpPr/>
            <p:nvPr/>
          </p:nvSpPr>
          <p:spPr>
            <a:xfrm>
              <a:off x="1536153" y="3563933"/>
              <a:ext cx="61759" cy="141068"/>
            </a:xfrm>
            <a:custGeom>
              <a:avLst/>
              <a:gdLst/>
              <a:ahLst/>
              <a:cxnLst/>
              <a:rect l="l" t="t" r="r" b="b"/>
              <a:pathLst>
                <a:path w="2284" h="5217" extrusionOk="0">
                  <a:moveTo>
                    <a:pt x="617" y="1"/>
                  </a:moveTo>
                  <a:cubicBezTo>
                    <a:pt x="278" y="1"/>
                    <a:pt x="0" y="279"/>
                    <a:pt x="0" y="618"/>
                  </a:cubicBezTo>
                  <a:lnTo>
                    <a:pt x="0" y="5031"/>
                  </a:lnTo>
                  <a:cubicBezTo>
                    <a:pt x="0" y="5124"/>
                    <a:pt x="62" y="5216"/>
                    <a:pt x="185" y="5216"/>
                  </a:cubicBezTo>
                  <a:lnTo>
                    <a:pt x="1667" y="5216"/>
                  </a:lnTo>
                  <a:lnTo>
                    <a:pt x="1667" y="618"/>
                  </a:lnTo>
                  <a:cubicBezTo>
                    <a:pt x="1667" y="279"/>
                    <a:pt x="1944" y="1"/>
                    <a:pt x="2284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582;p72"/>
            <p:cNvSpPr/>
            <p:nvPr/>
          </p:nvSpPr>
          <p:spPr>
            <a:xfrm>
              <a:off x="1707209" y="3463804"/>
              <a:ext cx="204504" cy="202800"/>
            </a:xfrm>
            <a:custGeom>
              <a:avLst/>
              <a:gdLst/>
              <a:ahLst/>
              <a:cxnLst/>
              <a:rect l="l" t="t" r="r" b="b"/>
              <a:pathLst>
                <a:path w="7563" h="7500" extrusionOk="0">
                  <a:moveTo>
                    <a:pt x="2408" y="0"/>
                  </a:moveTo>
                  <a:cubicBezTo>
                    <a:pt x="803" y="0"/>
                    <a:pt x="1" y="1945"/>
                    <a:pt x="1112" y="3087"/>
                  </a:cubicBezTo>
                  <a:cubicBezTo>
                    <a:pt x="1482" y="3426"/>
                    <a:pt x="1698" y="3889"/>
                    <a:pt x="1760" y="4383"/>
                  </a:cubicBezTo>
                  <a:lnTo>
                    <a:pt x="1914" y="6759"/>
                  </a:lnTo>
                  <a:cubicBezTo>
                    <a:pt x="1945" y="7253"/>
                    <a:pt x="2323" y="7500"/>
                    <a:pt x="2701" y="7500"/>
                  </a:cubicBezTo>
                  <a:cubicBezTo>
                    <a:pt x="3079" y="7500"/>
                    <a:pt x="3457" y="7253"/>
                    <a:pt x="3488" y="6759"/>
                  </a:cubicBezTo>
                  <a:lnTo>
                    <a:pt x="3673" y="4691"/>
                  </a:lnTo>
                  <a:cubicBezTo>
                    <a:pt x="3689" y="4429"/>
                    <a:pt x="3889" y="4298"/>
                    <a:pt x="4094" y="4298"/>
                  </a:cubicBezTo>
                  <a:cubicBezTo>
                    <a:pt x="4298" y="4298"/>
                    <a:pt x="4507" y="4429"/>
                    <a:pt x="4538" y="4691"/>
                  </a:cubicBezTo>
                  <a:lnTo>
                    <a:pt x="4692" y="6759"/>
                  </a:lnTo>
                  <a:cubicBezTo>
                    <a:pt x="4738" y="7238"/>
                    <a:pt x="5116" y="7477"/>
                    <a:pt x="5494" y="7477"/>
                  </a:cubicBezTo>
                  <a:cubicBezTo>
                    <a:pt x="5872" y="7477"/>
                    <a:pt x="6250" y="7238"/>
                    <a:pt x="6297" y="6759"/>
                  </a:cubicBezTo>
                  <a:lnTo>
                    <a:pt x="6451" y="4383"/>
                  </a:lnTo>
                  <a:cubicBezTo>
                    <a:pt x="6482" y="3889"/>
                    <a:pt x="6698" y="3426"/>
                    <a:pt x="7037" y="3087"/>
                  </a:cubicBezTo>
                  <a:cubicBezTo>
                    <a:pt x="7377" y="2747"/>
                    <a:pt x="7562" y="2284"/>
                    <a:pt x="7562" y="1790"/>
                  </a:cubicBezTo>
                  <a:cubicBezTo>
                    <a:pt x="7540" y="737"/>
                    <a:pt x="6670" y="9"/>
                    <a:pt x="5747" y="9"/>
                  </a:cubicBezTo>
                  <a:cubicBezTo>
                    <a:pt x="5399" y="9"/>
                    <a:pt x="5044" y="112"/>
                    <a:pt x="4723" y="340"/>
                  </a:cubicBezTo>
                  <a:lnTo>
                    <a:pt x="4692" y="340"/>
                  </a:lnTo>
                  <a:cubicBezTo>
                    <a:pt x="4507" y="479"/>
                    <a:pt x="4291" y="548"/>
                    <a:pt x="4075" y="548"/>
                  </a:cubicBezTo>
                  <a:cubicBezTo>
                    <a:pt x="3859" y="548"/>
                    <a:pt x="3643" y="479"/>
                    <a:pt x="3457" y="340"/>
                  </a:cubicBezTo>
                  <a:cubicBezTo>
                    <a:pt x="3149" y="124"/>
                    <a:pt x="2778" y="0"/>
                    <a:pt x="2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583;p72"/>
            <p:cNvSpPr/>
            <p:nvPr/>
          </p:nvSpPr>
          <p:spPr>
            <a:xfrm>
              <a:off x="1707209" y="3463804"/>
              <a:ext cx="91828" cy="204314"/>
            </a:xfrm>
            <a:custGeom>
              <a:avLst/>
              <a:gdLst/>
              <a:ahLst/>
              <a:cxnLst/>
              <a:rect l="l" t="t" r="r" b="b"/>
              <a:pathLst>
                <a:path w="3396" h="7556" extrusionOk="0">
                  <a:moveTo>
                    <a:pt x="2408" y="0"/>
                  </a:moveTo>
                  <a:cubicBezTo>
                    <a:pt x="803" y="0"/>
                    <a:pt x="1" y="1945"/>
                    <a:pt x="1112" y="3087"/>
                  </a:cubicBezTo>
                  <a:cubicBezTo>
                    <a:pt x="1482" y="3426"/>
                    <a:pt x="1698" y="3889"/>
                    <a:pt x="1760" y="4383"/>
                  </a:cubicBezTo>
                  <a:lnTo>
                    <a:pt x="1914" y="6759"/>
                  </a:lnTo>
                  <a:cubicBezTo>
                    <a:pt x="1896" y="7262"/>
                    <a:pt x="2286" y="7556"/>
                    <a:pt x="2681" y="7556"/>
                  </a:cubicBezTo>
                  <a:cubicBezTo>
                    <a:pt x="2966" y="7556"/>
                    <a:pt x="3254" y="7404"/>
                    <a:pt x="3396" y="7068"/>
                  </a:cubicBezTo>
                  <a:cubicBezTo>
                    <a:pt x="3272" y="6821"/>
                    <a:pt x="3334" y="6790"/>
                    <a:pt x="3149" y="4383"/>
                  </a:cubicBezTo>
                  <a:lnTo>
                    <a:pt x="3118" y="4383"/>
                  </a:lnTo>
                  <a:cubicBezTo>
                    <a:pt x="3087" y="3889"/>
                    <a:pt x="2871" y="3426"/>
                    <a:pt x="2532" y="3087"/>
                  </a:cubicBezTo>
                  <a:cubicBezTo>
                    <a:pt x="1637" y="2161"/>
                    <a:pt x="1914" y="649"/>
                    <a:pt x="3118" y="155"/>
                  </a:cubicBezTo>
                  <a:cubicBezTo>
                    <a:pt x="2871" y="62"/>
                    <a:pt x="2655" y="31"/>
                    <a:pt x="240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584;p72"/>
            <p:cNvSpPr/>
            <p:nvPr/>
          </p:nvSpPr>
          <p:spPr>
            <a:xfrm>
              <a:off x="1605403" y="3582293"/>
              <a:ext cx="47590" cy="99967"/>
            </a:xfrm>
            <a:custGeom>
              <a:avLst/>
              <a:gdLst/>
              <a:ahLst/>
              <a:cxnLst/>
              <a:rect l="l" t="t" r="r" b="b"/>
              <a:pathLst>
                <a:path w="1760" h="3697" extrusionOk="0">
                  <a:moveTo>
                    <a:pt x="32" y="1"/>
                  </a:moveTo>
                  <a:lnTo>
                    <a:pt x="32" y="32"/>
                  </a:lnTo>
                  <a:cubicBezTo>
                    <a:pt x="32" y="2840"/>
                    <a:pt x="1" y="2778"/>
                    <a:pt x="62" y="2871"/>
                  </a:cubicBezTo>
                  <a:lnTo>
                    <a:pt x="618" y="3581"/>
                  </a:lnTo>
                  <a:cubicBezTo>
                    <a:pt x="695" y="3658"/>
                    <a:pt x="795" y="3697"/>
                    <a:pt x="896" y="3697"/>
                  </a:cubicBezTo>
                  <a:cubicBezTo>
                    <a:pt x="996" y="3697"/>
                    <a:pt x="1096" y="3658"/>
                    <a:pt x="1173" y="3581"/>
                  </a:cubicBezTo>
                  <a:lnTo>
                    <a:pt x="1729" y="2871"/>
                  </a:lnTo>
                  <a:cubicBezTo>
                    <a:pt x="1760" y="2840"/>
                    <a:pt x="1760" y="2778"/>
                    <a:pt x="1760" y="2748"/>
                  </a:cubicBezTo>
                  <a:lnTo>
                    <a:pt x="1760" y="2007"/>
                  </a:lnTo>
                  <a:lnTo>
                    <a:pt x="1667" y="1822"/>
                  </a:lnTo>
                  <a:lnTo>
                    <a:pt x="1760" y="1606"/>
                  </a:lnTo>
                  <a:lnTo>
                    <a:pt x="1760" y="1174"/>
                  </a:lnTo>
                  <a:lnTo>
                    <a:pt x="1667" y="958"/>
                  </a:lnTo>
                  <a:lnTo>
                    <a:pt x="1760" y="742"/>
                  </a:lnTo>
                  <a:lnTo>
                    <a:pt x="1760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585;p72"/>
            <p:cNvSpPr/>
            <p:nvPr/>
          </p:nvSpPr>
          <p:spPr>
            <a:xfrm>
              <a:off x="1605403" y="3582293"/>
              <a:ext cx="39262" cy="99129"/>
            </a:xfrm>
            <a:custGeom>
              <a:avLst/>
              <a:gdLst/>
              <a:ahLst/>
              <a:cxnLst/>
              <a:rect l="l" t="t" r="r" b="b"/>
              <a:pathLst>
                <a:path w="1452" h="3666" extrusionOk="0">
                  <a:moveTo>
                    <a:pt x="32" y="1"/>
                  </a:moveTo>
                  <a:cubicBezTo>
                    <a:pt x="32" y="2840"/>
                    <a:pt x="1" y="2748"/>
                    <a:pt x="62" y="2840"/>
                  </a:cubicBezTo>
                  <a:lnTo>
                    <a:pt x="618" y="3550"/>
                  </a:lnTo>
                  <a:cubicBezTo>
                    <a:pt x="695" y="3627"/>
                    <a:pt x="795" y="3666"/>
                    <a:pt x="896" y="3666"/>
                  </a:cubicBezTo>
                  <a:cubicBezTo>
                    <a:pt x="996" y="3666"/>
                    <a:pt x="1096" y="3627"/>
                    <a:pt x="1173" y="3550"/>
                  </a:cubicBezTo>
                  <a:lnTo>
                    <a:pt x="1451" y="3180"/>
                  </a:lnTo>
                  <a:lnTo>
                    <a:pt x="1143" y="280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586;p72"/>
            <p:cNvSpPr/>
            <p:nvPr/>
          </p:nvSpPr>
          <p:spPr>
            <a:xfrm>
              <a:off x="1594560" y="3563933"/>
              <a:ext cx="70115" cy="23390"/>
            </a:xfrm>
            <a:custGeom>
              <a:avLst/>
              <a:gdLst/>
              <a:ahLst/>
              <a:cxnLst/>
              <a:rect l="l" t="t" r="r" b="b"/>
              <a:pathLst>
                <a:path w="2593" h="865" extrusionOk="0">
                  <a:moveTo>
                    <a:pt x="1" y="1"/>
                  </a:moveTo>
                  <a:lnTo>
                    <a:pt x="1" y="618"/>
                  </a:lnTo>
                  <a:cubicBezTo>
                    <a:pt x="1" y="742"/>
                    <a:pt x="124" y="865"/>
                    <a:pt x="247" y="865"/>
                  </a:cubicBezTo>
                  <a:lnTo>
                    <a:pt x="2346" y="865"/>
                  </a:lnTo>
                  <a:cubicBezTo>
                    <a:pt x="2469" y="865"/>
                    <a:pt x="2593" y="742"/>
                    <a:pt x="2593" y="618"/>
                  </a:cubicBezTo>
                  <a:lnTo>
                    <a:pt x="2593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587;p72"/>
            <p:cNvSpPr/>
            <p:nvPr/>
          </p:nvSpPr>
          <p:spPr>
            <a:xfrm>
              <a:off x="1594560" y="3563933"/>
              <a:ext cx="45103" cy="23390"/>
            </a:xfrm>
            <a:custGeom>
              <a:avLst/>
              <a:gdLst/>
              <a:ahLst/>
              <a:cxnLst/>
              <a:rect l="l" t="t" r="r" b="b"/>
              <a:pathLst>
                <a:path w="1668" h="865" extrusionOk="0">
                  <a:moveTo>
                    <a:pt x="1" y="1"/>
                  </a:moveTo>
                  <a:lnTo>
                    <a:pt x="1" y="618"/>
                  </a:lnTo>
                  <a:cubicBezTo>
                    <a:pt x="1" y="742"/>
                    <a:pt x="124" y="865"/>
                    <a:pt x="247" y="865"/>
                  </a:cubicBezTo>
                  <a:lnTo>
                    <a:pt x="1667" y="865"/>
                  </a:lnTo>
                  <a:cubicBezTo>
                    <a:pt x="1513" y="865"/>
                    <a:pt x="1420" y="742"/>
                    <a:pt x="1420" y="618"/>
                  </a:cubicBezTo>
                  <a:lnTo>
                    <a:pt x="1389" y="618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588;p72"/>
            <p:cNvSpPr/>
            <p:nvPr/>
          </p:nvSpPr>
          <p:spPr>
            <a:xfrm>
              <a:off x="1588719" y="3602330"/>
              <a:ext cx="81796" cy="11708"/>
            </a:xfrm>
            <a:custGeom>
              <a:avLst/>
              <a:gdLst/>
              <a:ahLst/>
              <a:cxnLst/>
              <a:rect l="l" t="t" r="r" b="b"/>
              <a:pathLst>
                <a:path w="3025" h="433" extrusionOk="0"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33"/>
                    <a:pt x="217" y="433"/>
                  </a:cubicBezTo>
                  <a:lnTo>
                    <a:pt x="2809" y="433"/>
                  </a:lnTo>
                  <a:cubicBezTo>
                    <a:pt x="2932" y="433"/>
                    <a:pt x="3025" y="309"/>
                    <a:pt x="3025" y="217"/>
                  </a:cubicBezTo>
                  <a:cubicBezTo>
                    <a:pt x="3025" y="93"/>
                    <a:pt x="2932" y="1"/>
                    <a:pt x="28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589;p72"/>
            <p:cNvSpPr/>
            <p:nvPr/>
          </p:nvSpPr>
          <p:spPr>
            <a:xfrm>
              <a:off x="1588719" y="3625692"/>
              <a:ext cx="81796" cy="10870"/>
            </a:xfrm>
            <a:custGeom>
              <a:avLst/>
              <a:gdLst/>
              <a:ahLst/>
              <a:cxnLst/>
              <a:rect l="l" t="t" r="r" b="b"/>
              <a:pathLst>
                <a:path w="3025" h="402" extrusionOk="0">
                  <a:moveTo>
                    <a:pt x="217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217" y="402"/>
                  </a:cubicBezTo>
                  <a:lnTo>
                    <a:pt x="2809" y="402"/>
                  </a:lnTo>
                  <a:cubicBezTo>
                    <a:pt x="2932" y="402"/>
                    <a:pt x="3025" y="309"/>
                    <a:pt x="3025" y="186"/>
                  </a:cubicBezTo>
                  <a:cubicBezTo>
                    <a:pt x="3025" y="93"/>
                    <a:pt x="2932" y="1"/>
                    <a:pt x="28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6322687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40"/>
          <p:cNvSpPr txBox="1">
            <a:spLocks noGrp="1"/>
          </p:cNvSpPr>
          <p:nvPr>
            <p:ph type="title"/>
          </p:nvPr>
        </p:nvSpPr>
        <p:spPr>
          <a:xfrm>
            <a:off x="2188785" y="-426927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5400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ที่ 12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236" name="Google Shape;2236;p40"/>
          <p:cNvSpPr txBox="1">
            <a:spLocks noGrp="1"/>
          </p:cNvSpPr>
          <p:nvPr>
            <p:ph type="subTitle" idx="1"/>
          </p:nvPr>
        </p:nvSpPr>
        <p:spPr>
          <a:xfrm>
            <a:off x="1820805" y="2111145"/>
            <a:ext cx="5448300" cy="15435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2400" dirty="0" smtClean="0">
                <a:solidFill>
                  <a:schemeClr val="accent1"/>
                </a:solidFill>
              </a:rPr>
              <a:t> </a:t>
            </a:r>
            <a:r>
              <a:rPr lang="th-TH" sz="2400" dirty="0"/>
              <a:t>บริการทันตก</a:t>
            </a:r>
            <a:r>
              <a:rPr lang="th-TH" sz="2400" dirty="0" err="1"/>
              <a:t>รรม</a:t>
            </a:r>
            <a:r>
              <a:rPr lang="th-TH" sz="2400" dirty="0"/>
              <a:t>เฉพาะทางที่ไม่ยุ่งยากซับซ้อน</a:t>
            </a:r>
            <a:endParaRPr lang="en-US" sz="2400" dirty="0">
              <a:solidFill>
                <a:schemeClr val="accent1"/>
              </a:solidFill>
            </a:endParaRPr>
          </a:p>
        </p:txBody>
      </p:sp>
      <p:grpSp>
        <p:nvGrpSpPr>
          <p:cNvPr id="2237" name="Google Shape;2237;p40"/>
          <p:cNvGrpSpPr/>
          <p:nvPr/>
        </p:nvGrpSpPr>
        <p:grpSpPr>
          <a:xfrm rot="-935068">
            <a:off x="-260257" y="5813170"/>
            <a:ext cx="2329633" cy="1147071"/>
            <a:chOff x="1311650" y="4534700"/>
            <a:chExt cx="636700" cy="235125"/>
          </a:xfrm>
        </p:grpSpPr>
        <p:sp>
          <p:nvSpPr>
            <p:cNvPr id="2238" name="Google Shape;2238;p40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0" name="Google Shape;2240;p40"/>
          <p:cNvSpPr/>
          <p:nvPr/>
        </p:nvSpPr>
        <p:spPr>
          <a:xfrm flipH="1">
            <a:off x="1247010" y="502276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40"/>
          <p:cNvSpPr/>
          <p:nvPr/>
        </p:nvSpPr>
        <p:spPr>
          <a:xfrm flipH="1">
            <a:off x="3178073" y="100524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40"/>
          <p:cNvSpPr/>
          <p:nvPr/>
        </p:nvSpPr>
        <p:spPr>
          <a:xfrm flipH="1">
            <a:off x="7731460" y="115481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40"/>
          <p:cNvSpPr/>
          <p:nvPr/>
        </p:nvSpPr>
        <p:spPr>
          <a:xfrm flipH="1">
            <a:off x="546635" y="19854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44" name="Google Shape;2244;p40"/>
          <p:cNvGrpSpPr/>
          <p:nvPr/>
        </p:nvGrpSpPr>
        <p:grpSpPr>
          <a:xfrm flipH="1">
            <a:off x="6800652" y="2789017"/>
            <a:ext cx="2233755" cy="3945795"/>
            <a:chOff x="-2873000" y="4913075"/>
            <a:chExt cx="2008050" cy="2660325"/>
          </a:xfrm>
        </p:grpSpPr>
        <p:grpSp>
          <p:nvGrpSpPr>
            <p:cNvPr id="2245" name="Google Shape;2245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246" name="Google Shape;2246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0"/>
              <p:cNvSpPr/>
              <p:nvPr/>
            </p:nvSpPr>
            <p:spPr>
              <a:xfrm>
                <a:off x="-205275" y="6789850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0"/>
              <p:cNvSpPr/>
              <p:nvPr/>
            </p:nvSpPr>
            <p:spPr>
              <a:xfrm>
                <a:off x="198175" y="6761050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3" name="Google Shape;2303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357" name="Google Shape;2357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rgbClr val="C3D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-196037" y="6789858"/>
                <a:ext cx="306450" cy="306319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207410" y="6761050"/>
                <a:ext cx="30645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8" name="Google Shape;2418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9" name="Google Shape;2419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5" name="Google Shape;2425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0" name="Google Shape;2430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1" name="Google Shape;2431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2" name="Google Shape;2432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3" name="Google Shape;2433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8" name="Google Shape;2438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9" name="Google Shape;2439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0" name="Google Shape;2440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1" name="Google Shape;2441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1" name="Google Shape;2451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3" name="Google Shape;2453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4" name="Google Shape;2454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5" name="Google Shape;2455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6" name="Google Shape;2456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9" name="Google Shape;2459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0" name="Google Shape;2460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1" name="Google Shape;2461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3" name="Google Shape;2463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4" name="Google Shape;2464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5" name="Google Shape;2465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467" name="Google Shape;2467;p40"/>
          <p:cNvSpPr/>
          <p:nvPr/>
        </p:nvSpPr>
        <p:spPr>
          <a:xfrm flipH="1">
            <a:off x="5866398" y="61446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4" name="Google Shape;9237;p85"/>
          <p:cNvGrpSpPr/>
          <p:nvPr/>
        </p:nvGrpSpPr>
        <p:grpSpPr>
          <a:xfrm>
            <a:off x="5427843" y="4405928"/>
            <a:ext cx="400601" cy="245849"/>
            <a:chOff x="5223609" y="3731112"/>
            <a:chExt cx="371782" cy="274285"/>
          </a:xfrm>
        </p:grpSpPr>
        <p:sp>
          <p:nvSpPr>
            <p:cNvPr id="245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246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247" name="Google Shape;4577;p72"/>
          <p:cNvGrpSpPr/>
          <p:nvPr/>
        </p:nvGrpSpPr>
        <p:grpSpPr>
          <a:xfrm>
            <a:off x="4308300" y="5881413"/>
            <a:ext cx="664702" cy="641295"/>
            <a:chOff x="1517956" y="3443767"/>
            <a:chExt cx="393756" cy="261233"/>
          </a:xfrm>
        </p:grpSpPr>
        <p:sp>
          <p:nvSpPr>
            <p:cNvPr id="248" name="Google Shape;4578;p72"/>
            <p:cNvSpPr/>
            <p:nvPr/>
          </p:nvSpPr>
          <p:spPr>
            <a:xfrm>
              <a:off x="1517956" y="3443767"/>
              <a:ext cx="220998" cy="126872"/>
            </a:xfrm>
            <a:custGeom>
              <a:avLst/>
              <a:gdLst/>
              <a:ahLst/>
              <a:cxnLst/>
              <a:rect l="l" t="t" r="r" b="b"/>
              <a:pathLst>
                <a:path w="8173" h="4692" extrusionOk="0">
                  <a:moveTo>
                    <a:pt x="5858" y="1"/>
                  </a:moveTo>
                  <a:cubicBezTo>
                    <a:pt x="5457" y="1"/>
                    <a:pt x="5086" y="93"/>
                    <a:pt x="4747" y="340"/>
                  </a:cubicBezTo>
                  <a:cubicBezTo>
                    <a:pt x="4562" y="464"/>
                    <a:pt x="4346" y="525"/>
                    <a:pt x="4130" y="525"/>
                  </a:cubicBezTo>
                  <a:cubicBezTo>
                    <a:pt x="3914" y="525"/>
                    <a:pt x="3698" y="464"/>
                    <a:pt x="3512" y="340"/>
                  </a:cubicBezTo>
                  <a:cubicBezTo>
                    <a:pt x="3169" y="109"/>
                    <a:pt x="2817" y="9"/>
                    <a:pt x="2484" y="9"/>
                  </a:cubicBezTo>
                  <a:cubicBezTo>
                    <a:pt x="1081" y="9"/>
                    <a:pt x="1" y="1784"/>
                    <a:pt x="1198" y="3056"/>
                  </a:cubicBezTo>
                  <a:cubicBezTo>
                    <a:pt x="1506" y="3457"/>
                    <a:pt x="1722" y="3951"/>
                    <a:pt x="1815" y="4445"/>
                  </a:cubicBezTo>
                  <a:lnTo>
                    <a:pt x="2093" y="4692"/>
                  </a:lnTo>
                  <a:lnTo>
                    <a:pt x="6197" y="4692"/>
                  </a:lnTo>
                  <a:lnTo>
                    <a:pt x="6506" y="4445"/>
                  </a:lnTo>
                  <a:cubicBezTo>
                    <a:pt x="6568" y="3951"/>
                    <a:pt x="6784" y="3457"/>
                    <a:pt x="7092" y="3056"/>
                  </a:cubicBezTo>
                  <a:cubicBezTo>
                    <a:pt x="8173" y="1945"/>
                    <a:pt x="7432" y="32"/>
                    <a:pt x="58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4579;p72"/>
            <p:cNvSpPr/>
            <p:nvPr/>
          </p:nvSpPr>
          <p:spPr>
            <a:xfrm>
              <a:off x="1520281" y="3444389"/>
              <a:ext cx="84311" cy="127088"/>
            </a:xfrm>
            <a:custGeom>
              <a:avLst/>
              <a:gdLst/>
              <a:ahLst/>
              <a:cxnLst/>
              <a:rect l="l" t="t" r="r" b="b"/>
              <a:pathLst>
                <a:path w="3118" h="4700" extrusionOk="0">
                  <a:moveTo>
                    <a:pt x="2460" y="1"/>
                  </a:moveTo>
                  <a:cubicBezTo>
                    <a:pt x="2413" y="1"/>
                    <a:pt x="2365" y="3"/>
                    <a:pt x="2315" y="9"/>
                  </a:cubicBezTo>
                  <a:cubicBezTo>
                    <a:pt x="741" y="40"/>
                    <a:pt x="1" y="1922"/>
                    <a:pt x="1081" y="3064"/>
                  </a:cubicBezTo>
                  <a:cubicBezTo>
                    <a:pt x="1390" y="3465"/>
                    <a:pt x="1606" y="3928"/>
                    <a:pt x="1698" y="4453"/>
                  </a:cubicBezTo>
                  <a:lnTo>
                    <a:pt x="1976" y="4700"/>
                  </a:lnTo>
                  <a:lnTo>
                    <a:pt x="3118" y="4700"/>
                  </a:lnTo>
                  <a:lnTo>
                    <a:pt x="3118" y="4453"/>
                  </a:lnTo>
                  <a:cubicBezTo>
                    <a:pt x="3025" y="3928"/>
                    <a:pt x="2809" y="3465"/>
                    <a:pt x="2501" y="3064"/>
                  </a:cubicBezTo>
                  <a:lnTo>
                    <a:pt x="2501" y="3033"/>
                  </a:lnTo>
                  <a:cubicBezTo>
                    <a:pt x="2130" y="2694"/>
                    <a:pt x="1945" y="2200"/>
                    <a:pt x="1976" y="1706"/>
                  </a:cubicBezTo>
                  <a:cubicBezTo>
                    <a:pt x="2007" y="1027"/>
                    <a:pt x="2439" y="410"/>
                    <a:pt x="3087" y="132"/>
                  </a:cubicBezTo>
                  <a:cubicBezTo>
                    <a:pt x="2884" y="56"/>
                    <a:pt x="2681" y="1"/>
                    <a:pt x="2460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4580;p72"/>
            <p:cNvSpPr/>
            <p:nvPr/>
          </p:nvSpPr>
          <p:spPr>
            <a:xfrm>
              <a:off x="1536153" y="3563933"/>
              <a:ext cx="375559" cy="141068"/>
            </a:xfrm>
            <a:custGeom>
              <a:avLst/>
              <a:gdLst/>
              <a:ahLst/>
              <a:cxnLst/>
              <a:rect l="l" t="t" r="r" b="b"/>
              <a:pathLst>
                <a:path w="13889" h="5217" extrusionOk="0">
                  <a:moveTo>
                    <a:pt x="617" y="1"/>
                  </a:moveTo>
                  <a:cubicBezTo>
                    <a:pt x="278" y="1"/>
                    <a:pt x="0" y="279"/>
                    <a:pt x="0" y="618"/>
                  </a:cubicBezTo>
                  <a:lnTo>
                    <a:pt x="0" y="5031"/>
                  </a:lnTo>
                  <a:cubicBezTo>
                    <a:pt x="0" y="5124"/>
                    <a:pt x="62" y="5216"/>
                    <a:pt x="185" y="5216"/>
                  </a:cubicBezTo>
                  <a:lnTo>
                    <a:pt x="13703" y="5216"/>
                  </a:lnTo>
                  <a:cubicBezTo>
                    <a:pt x="13795" y="5216"/>
                    <a:pt x="13888" y="5124"/>
                    <a:pt x="13888" y="5031"/>
                  </a:cubicBezTo>
                  <a:lnTo>
                    <a:pt x="13888" y="618"/>
                  </a:lnTo>
                  <a:cubicBezTo>
                    <a:pt x="13888" y="279"/>
                    <a:pt x="13610" y="1"/>
                    <a:pt x="13240" y="1"/>
                  </a:cubicBezTo>
                  <a:lnTo>
                    <a:pt x="12931" y="1"/>
                  </a:lnTo>
                  <a:lnTo>
                    <a:pt x="12654" y="186"/>
                  </a:lnTo>
                  <a:lnTo>
                    <a:pt x="8240" y="186"/>
                  </a:lnTo>
                  <a:lnTo>
                    <a:pt x="7901" y="1"/>
                  </a:lnTo>
                  <a:lnTo>
                    <a:pt x="4753" y="1"/>
                  </a:lnTo>
                  <a:lnTo>
                    <a:pt x="4506" y="248"/>
                  </a:lnTo>
                  <a:lnTo>
                    <a:pt x="2531" y="248"/>
                  </a:lnTo>
                  <a:lnTo>
                    <a:pt x="2161" y="1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4581;p72"/>
            <p:cNvSpPr/>
            <p:nvPr/>
          </p:nvSpPr>
          <p:spPr>
            <a:xfrm>
              <a:off x="1536153" y="3563933"/>
              <a:ext cx="61759" cy="141068"/>
            </a:xfrm>
            <a:custGeom>
              <a:avLst/>
              <a:gdLst/>
              <a:ahLst/>
              <a:cxnLst/>
              <a:rect l="l" t="t" r="r" b="b"/>
              <a:pathLst>
                <a:path w="2284" h="5217" extrusionOk="0">
                  <a:moveTo>
                    <a:pt x="617" y="1"/>
                  </a:moveTo>
                  <a:cubicBezTo>
                    <a:pt x="278" y="1"/>
                    <a:pt x="0" y="279"/>
                    <a:pt x="0" y="618"/>
                  </a:cubicBezTo>
                  <a:lnTo>
                    <a:pt x="0" y="5031"/>
                  </a:lnTo>
                  <a:cubicBezTo>
                    <a:pt x="0" y="5124"/>
                    <a:pt x="62" y="5216"/>
                    <a:pt x="185" y="5216"/>
                  </a:cubicBezTo>
                  <a:lnTo>
                    <a:pt x="1667" y="5216"/>
                  </a:lnTo>
                  <a:lnTo>
                    <a:pt x="1667" y="618"/>
                  </a:lnTo>
                  <a:cubicBezTo>
                    <a:pt x="1667" y="279"/>
                    <a:pt x="1944" y="1"/>
                    <a:pt x="2284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4582;p72"/>
            <p:cNvSpPr/>
            <p:nvPr/>
          </p:nvSpPr>
          <p:spPr>
            <a:xfrm>
              <a:off x="1707209" y="3463804"/>
              <a:ext cx="204504" cy="202800"/>
            </a:xfrm>
            <a:custGeom>
              <a:avLst/>
              <a:gdLst/>
              <a:ahLst/>
              <a:cxnLst/>
              <a:rect l="l" t="t" r="r" b="b"/>
              <a:pathLst>
                <a:path w="7563" h="7500" extrusionOk="0">
                  <a:moveTo>
                    <a:pt x="2408" y="0"/>
                  </a:moveTo>
                  <a:cubicBezTo>
                    <a:pt x="803" y="0"/>
                    <a:pt x="1" y="1945"/>
                    <a:pt x="1112" y="3087"/>
                  </a:cubicBezTo>
                  <a:cubicBezTo>
                    <a:pt x="1482" y="3426"/>
                    <a:pt x="1698" y="3889"/>
                    <a:pt x="1760" y="4383"/>
                  </a:cubicBezTo>
                  <a:lnTo>
                    <a:pt x="1914" y="6759"/>
                  </a:lnTo>
                  <a:cubicBezTo>
                    <a:pt x="1945" y="7253"/>
                    <a:pt x="2323" y="7500"/>
                    <a:pt x="2701" y="7500"/>
                  </a:cubicBezTo>
                  <a:cubicBezTo>
                    <a:pt x="3079" y="7500"/>
                    <a:pt x="3457" y="7253"/>
                    <a:pt x="3488" y="6759"/>
                  </a:cubicBezTo>
                  <a:lnTo>
                    <a:pt x="3673" y="4691"/>
                  </a:lnTo>
                  <a:cubicBezTo>
                    <a:pt x="3689" y="4429"/>
                    <a:pt x="3889" y="4298"/>
                    <a:pt x="4094" y="4298"/>
                  </a:cubicBezTo>
                  <a:cubicBezTo>
                    <a:pt x="4298" y="4298"/>
                    <a:pt x="4507" y="4429"/>
                    <a:pt x="4538" y="4691"/>
                  </a:cubicBezTo>
                  <a:lnTo>
                    <a:pt x="4692" y="6759"/>
                  </a:lnTo>
                  <a:cubicBezTo>
                    <a:pt x="4738" y="7238"/>
                    <a:pt x="5116" y="7477"/>
                    <a:pt x="5494" y="7477"/>
                  </a:cubicBezTo>
                  <a:cubicBezTo>
                    <a:pt x="5872" y="7477"/>
                    <a:pt x="6250" y="7238"/>
                    <a:pt x="6297" y="6759"/>
                  </a:cubicBezTo>
                  <a:lnTo>
                    <a:pt x="6451" y="4383"/>
                  </a:lnTo>
                  <a:cubicBezTo>
                    <a:pt x="6482" y="3889"/>
                    <a:pt x="6698" y="3426"/>
                    <a:pt x="7037" y="3087"/>
                  </a:cubicBezTo>
                  <a:cubicBezTo>
                    <a:pt x="7377" y="2747"/>
                    <a:pt x="7562" y="2284"/>
                    <a:pt x="7562" y="1790"/>
                  </a:cubicBezTo>
                  <a:cubicBezTo>
                    <a:pt x="7540" y="737"/>
                    <a:pt x="6670" y="9"/>
                    <a:pt x="5747" y="9"/>
                  </a:cubicBezTo>
                  <a:cubicBezTo>
                    <a:pt x="5399" y="9"/>
                    <a:pt x="5044" y="112"/>
                    <a:pt x="4723" y="340"/>
                  </a:cubicBezTo>
                  <a:lnTo>
                    <a:pt x="4692" y="340"/>
                  </a:lnTo>
                  <a:cubicBezTo>
                    <a:pt x="4507" y="479"/>
                    <a:pt x="4291" y="548"/>
                    <a:pt x="4075" y="548"/>
                  </a:cubicBezTo>
                  <a:cubicBezTo>
                    <a:pt x="3859" y="548"/>
                    <a:pt x="3643" y="479"/>
                    <a:pt x="3457" y="340"/>
                  </a:cubicBezTo>
                  <a:cubicBezTo>
                    <a:pt x="3149" y="124"/>
                    <a:pt x="2778" y="0"/>
                    <a:pt x="2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4583;p72"/>
            <p:cNvSpPr/>
            <p:nvPr/>
          </p:nvSpPr>
          <p:spPr>
            <a:xfrm>
              <a:off x="1707209" y="3463804"/>
              <a:ext cx="91828" cy="204314"/>
            </a:xfrm>
            <a:custGeom>
              <a:avLst/>
              <a:gdLst/>
              <a:ahLst/>
              <a:cxnLst/>
              <a:rect l="l" t="t" r="r" b="b"/>
              <a:pathLst>
                <a:path w="3396" h="7556" extrusionOk="0">
                  <a:moveTo>
                    <a:pt x="2408" y="0"/>
                  </a:moveTo>
                  <a:cubicBezTo>
                    <a:pt x="803" y="0"/>
                    <a:pt x="1" y="1945"/>
                    <a:pt x="1112" y="3087"/>
                  </a:cubicBezTo>
                  <a:cubicBezTo>
                    <a:pt x="1482" y="3426"/>
                    <a:pt x="1698" y="3889"/>
                    <a:pt x="1760" y="4383"/>
                  </a:cubicBezTo>
                  <a:lnTo>
                    <a:pt x="1914" y="6759"/>
                  </a:lnTo>
                  <a:cubicBezTo>
                    <a:pt x="1896" y="7262"/>
                    <a:pt x="2286" y="7556"/>
                    <a:pt x="2681" y="7556"/>
                  </a:cubicBezTo>
                  <a:cubicBezTo>
                    <a:pt x="2966" y="7556"/>
                    <a:pt x="3254" y="7404"/>
                    <a:pt x="3396" y="7068"/>
                  </a:cubicBezTo>
                  <a:cubicBezTo>
                    <a:pt x="3272" y="6821"/>
                    <a:pt x="3334" y="6790"/>
                    <a:pt x="3149" y="4383"/>
                  </a:cubicBezTo>
                  <a:lnTo>
                    <a:pt x="3118" y="4383"/>
                  </a:lnTo>
                  <a:cubicBezTo>
                    <a:pt x="3087" y="3889"/>
                    <a:pt x="2871" y="3426"/>
                    <a:pt x="2532" y="3087"/>
                  </a:cubicBezTo>
                  <a:cubicBezTo>
                    <a:pt x="1637" y="2161"/>
                    <a:pt x="1914" y="649"/>
                    <a:pt x="3118" y="155"/>
                  </a:cubicBezTo>
                  <a:cubicBezTo>
                    <a:pt x="2871" y="62"/>
                    <a:pt x="2655" y="31"/>
                    <a:pt x="240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4584;p72"/>
            <p:cNvSpPr/>
            <p:nvPr/>
          </p:nvSpPr>
          <p:spPr>
            <a:xfrm>
              <a:off x="1605403" y="3582293"/>
              <a:ext cx="47590" cy="99967"/>
            </a:xfrm>
            <a:custGeom>
              <a:avLst/>
              <a:gdLst/>
              <a:ahLst/>
              <a:cxnLst/>
              <a:rect l="l" t="t" r="r" b="b"/>
              <a:pathLst>
                <a:path w="1760" h="3697" extrusionOk="0">
                  <a:moveTo>
                    <a:pt x="32" y="1"/>
                  </a:moveTo>
                  <a:lnTo>
                    <a:pt x="32" y="32"/>
                  </a:lnTo>
                  <a:cubicBezTo>
                    <a:pt x="32" y="2840"/>
                    <a:pt x="1" y="2778"/>
                    <a:pt x="62" y="2871"/>
                  </a:cubicBezTo>
                  <a:lnTo>
                    <a:pt x="618" y="3581"/>
                  </a:lnTo>
                  <a:cubicBezTo>
                    <a:pt x="695" y="3658"/>
                    <a:pt x="795" y="3697"/>
                    <a:pt x="896" y="3697"/>
                  </a:cubicBezTo>
                  <a:cubicBezTo>
                    <a:pt x="996" y="3697"/>
                    <a:pt x="1096" y="3658"/>
                    <a:pt x="1173" y="3581"/>
                  </a:cubicBezTo>
                  <a:lnTo>
                    <a:pt x="1729" y="2871"/>
                  </a:lnTo>
                  <a:cubicBezTo>
                    <a:pt x="1760" y="2840"/>
                    <a:pt x="1760" y="2778"/>
                    <a:pt x="1760" y="2748"/>
                  </a:cubicBezTo>
                  <a:lnTo>
                    <a:pt x="1760" y="2007"/>
                  </a:lnTo>
                  <a:lnTo>
                    <a:pt x="1667" y="1822"/>
                  </a:lnTo>
                  <a:lnTo>
                    <a:pt x="1760" y="1606"/>
                  </a:lnTo>
                  <a:lnTo>
                    <a:pt x="1760" y="1174"/>
                  </a:lnTo>
                  <a:lnTo>
                    <a:pt x="1667" y="958"/>
                  </a:lnTo>
                  <a:lnTo>
                    <a:pt x="1760" y="742"/>
                  </a:lnTo>
                  <a:lnTo>
                    <a:pt x="1760" y="1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4585;p72"/>
            <p:cNvSpPr/>
            <p:nvPr/>
          </p:nvSpPr>
          <p:spPr>
            <a:xfrm>
              <a:off x="1605403" y="3582293"/>
              <a:ext cx="39262" cy="99129"/>
            </a:xfrm>
            <a:custGeom>
              <a:avLst/>
              <a:gdLst/>
              <a:ahLst/>
              <a:cxnLst/>
              <a:rect l="l" t="t" r="r" b="b"/>
              <a:pathLst>
                <a:path w="1452" h="3666" extrusionOk="0">
                  <a:moveTo>
                    <a:pt x="32" y="1"/>
                  </a:moveTo>
                  <a:cubicBezTo>
                    <a:pt x="32" y="2840"/>
                    <a:pt x="1" y="2748"/>
                    <a:pt x="62" y="2840"/>
                  </a:cubicBezTo>
                  <a:lnTo>
                    <a:pt x="618" y="3550"/>
                  </a:lnTo>
                  <a:cubicBezTo>
                    <a:pt x="695" y="3627"/>
                    <a:pt x="795" y="3666"/>
                    <a:pt x="896" y="3666"/>
                  </a:cubicBezTo>
                  <a:cubicBezTo>
                    <a:pt x="996" y="3666"/>
                    <a:pt x="1096" y="3627"/>
                    <a:pt x="1173" y="3550"/>
                  </a:cubicBezTo>
                  <a:lnTo>
                    <a:pt x="1451" y="3180"/>
                  </a:lnTo>
                  <a:lnTo>
                    <a:pt x="1143" y="280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4586;p72"/>
            <p:cNvSpPr/>
            <p:nvPr/>
          </p:nvSpPr>
          <p:spPr>
            <a:xfrm>
              <a:off x="1594560" y="3563933"/>
              <a:ext cx="70115" cy="23390"/>
            </a:xfrm>
            <a:custGeom>
              <a:avLst/>
              <a:gdLst/>
              <a:ahLst/>
              <a:cxnLst/>
              <a:rect l="l" t="t" r="r" b="b"/>
              <a:pathLst>
                <a:path w="2593" h="865" extrusionOk="0">
                  <a:moveTo>
                    <a:pt x="1" y="1"/>
                  </a:moveTo>
                  <a:lnTo>
                    <a:pt x="1" y="618"/>
                  </a:lnTo>
                  <a:cubicBezTo>
                    <a:pt x="1" y="742"/>
                    <a:pt x="124" y="865"/>
                    <a:pt x="247" y="865"/>
                  </a:cubicBezTo>
                  <a:lnTo>
                    <a:pt x="2346" y="865"/>
                  </a:lnTo>
                  <a:cubicBezTo>
                    <a:pt x="2469" y="865"/>
                    <a:pt x="2593" y="742"/>
                    <a:pt x="2593" y="618"/>
                  </a:cubicBezTo>
                  <a:lnTo>
                    <a:pt x="2593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4587;p72"/>
            <p:cNvSpPr/>
            <p:nvPr/>
          </p:nvSpPr>
          <p:spPr>
            <a:xfrm>
              <a:off x="1594560" y="3563933"/>
              <a:ext cx="45103" cy="23390"/>
            </a:xfrm>
            <a:custGeom>
              <a:avLst/>
              <a:gdLst/>
              <a:ahLst/>
              <a:cxnLst/>
              <a:rect l="l" t="t" r="r" b="b"/>
              <a:pathLst>
                <a:path w="1668" h="865" extrusionOk="0">
                  <a:moveTo>
                    <a:pt x="1" y="1"/>
                  </a:moveTo>
                  <a:lnTo>
                    <a:pt x="1" y="618"/>
                  </a:lnTo>
                  <a:cubicBezTo>
                    <a:pt x="1" y="742"/>
                    <a:pt x="124" y="865"/>
                    <a:pt x="247" y="865"/>
                  </a:cubicBezTo>
                  <a:lnTo>
                    <a:pt x="1667" y="865"/>
                  </a:lnTo>
                  <a:cubicBezTo>
                    <a:pt x="1513" y="865"/>
                    <a:pt x="1420" y="742"/>
                    <a:pt x="1420" y="618"/>
                  </a:cubicBezTo>
                  <a:lnTo>
                    <a:pt x="1389" y="618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4588;p72"/>
            <p:cNvSpPr/>
            <p:nvPr/>
          </p:nvSpPr>
          <p:spPr>
            <a:xfrm>
              <a:off x="1588719" y="3602330"/>
              <a:ext cx="81796" cy="11708"/>
            </a:xfrm>
            <a:custGeom>
              <a:avLst/>
              <a:gdLst/>
              <a:ahLst/>
              <a:cxnLst/>
              <a:rect l="l" t="t" r="r" b="b"/>
              <a:pathLst>
                <a:path w="3025" h="433" extrusionOk="0"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33"/>
                    <a:pt x="217" y="433"/>
                  </a:cubicBezTo>
                  <a:lnTo>
                    <a:pt x="2809" y="433"/>
                  </a:lnTo>
                  <a:cubicBezTo>
                    <a:pt x="2932" y="433"/>
                    <a:pt x="3025" y="309"/>
                    <a:pt x="3025" y="217"/>
                  </a:cubicBezTo>
                  <a:cubicBezTo>
                    <a:pt x="3025" y="93"/>
                    <a:pt x="2932" y="1"/>
                    <a:pt x="28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4589;p72"/>
            <p:cNvSpPr/>
            <p:nvPr/>
          </p:nvSpPr>
          <p:spPr>
            <a:xfrm>
              <a:off x="1588719" y="3625692"/>
              <a:ext cx="81796" cy="10870"/>
            </a:xfrm>
            <a:custGeom>
              <a:avLst/>
              <a:gdLst/>
              <a:ahLst/>
              <a:cxnLst/>
              <a:rect l="l" t="t" r="r" b="b"/>
              <a:pathLst>
                <a:path w="3025" h="402" extrusionOk="0">
                  <a:moveTo>
                    <a:pt x="217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217" y="402"/>
                  </a:cubicBezTo>
                  <a:lnTo>
                    <a:pt x="2809" y="402"/>
                  </a:lnTo>
                  <a:cubicBezTo>
                    <a:pt x="2932" y="402"/>
                    <a:pt x="3025" y="309"/>
                    <a:pt x="3025" y="186"/>
                  </a:cubicBezTo>
                  <a:cubicBezTo>
                    <a:pt x="3025" y="93"/>
                    <a:pt x="2932" y="1"/>
                    <a:pt x="28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835702" y="3956073"/>
            <a:ext cx="529766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itchFamily="34" charset="0"/>
              <a:buChar char="•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2400" b="1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เฉพาะทางที่ไม่ยุ่งยากซับซ้อน ประเภทงานรักษาโรคเหงือก/ปริทันต์</a:t>
            </a:r>
            <a:r>
              <a:rPr lang="th-TH" sz="2400" b="1" dirty="0" smtClean="0">
                <a:latin typeface="Angsana New" pitchFamily="18" charset="-34"/>
                <a:cs typeface="Angsana New" pitchFamily="18" charset="-34"/>
              </a:rPr>
              <a:t>อักเสบ</a:t>
            </a:r>
          </a:p>
          <a:p>
            <a:pPr marL="457200" indent="-457200">
              <a:buFont typeface="Arial" pitchFamily="34" charset="0"/>
              <a:buChar char="•"/>
            </a:pPr>
            <a:endParaRPr lang="th-TH" sz="2400" b="1" dirty="0" smtClean="0">
              <a:latin typeface="Angsana New" pitchFamily="18" charset="-34"/>
              <a:cs typeface="Angsana New" pitchFamily="18" charset="-34"/>
            </a:endParaRPr>
          </a:p>
          <a:p>
            <a:pPr marL="457200" indent="-457200">
              <a:buFont typeface="Arial" pitchFamily="34" charset="0"/>
              <a:buChar char="•"/>
            </a:pP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2400" b="1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เฉพาะทางที่ไม่ยุ่งยากซับซ้อน ประเภทงานใส่ฟันเทียมชนิดถอดได้ทั้งปากหรือบางส่วน</a:t>
            </a:r>
          </a:p>
        </p:txBody>
      </p:sp>
      <p:sp>
        <p:nvSpPr>
          <p:cNvPr id="260" name="Google Shape;9240;p85"/>
          <p:cNvSpPr/>
          <p:nvPr/>
        </p:nvSpPr>
        <p:spPr>
          <a:xfrm>
            <a:off x="6300195" y="5463760"/>
            <a:ext cx="309969" cy="324381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45333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555776" y="2672155"/>
            <a:ext cx="5328592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2800" b="0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2800" b="0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2800" b="0" dirty="0">
                <a:latin typeface="Angsana New" pitchFamily="18" charset="-34"/>
                <a:cs typeface="Angsana New" pitchFamily="18" charset="-34"/>
              </a:rPr>
              <a:t>ในกลุ่มเสี่ยง ได้แก่ ผู้ป่วยเบาหวานที่คุมน้ำตาลไม่ได้ ผู้ป่วยรังสีรักษา ผู้พิการ ผู้สูงอายุ ผู้ป่วยติดเตียง ผู้ป่วยจิตเวชและเด็กเล็กที่อยู่ในสิ่งแวดล้อมที่มีโอกาสเกิดโรคในช่องปาก</a:t>
            </a:r>
            <a:endParaRPr sz="2800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043191" y="2247344"/>
            <a:ext cx="1384732" cy="155245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13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7" name="สี่เหลี่ยมผืนผ้า 6"/>
          <p:cNvSpPr/>
          <p:nvPr/>
        </p:nvSpPr>
        <p:spPr>
          <a:xfrm>
            <a:off x="4124194" y="4011323"/>
            <a:ext cx="115608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4800" b="1" dirty="0" smtClean="0">
                <a:solidFill>
                  <a:srgbClr val="00B050"/>
                </a:solidFill>
                <a:latin typeface="Angsana New" pitchFamily="18" charset="-34"/>
                <a:cs typeface="Angsana New" pitchFamily="18" charset="-34"/>
              </a:rPr>
              <a:t>ขั้นต่ำ</a:t>
            </a:r>
            <a:endParaRPr lang="th-TH" sz="4800" b="1" dirty="0">
              <a:solidFill>
                <a:srgbClr val="00B050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1" name="Google Shape;4324;p72"/>
          <p:cNvGrpSpPr/>
          <p:nvPr/>
        </p:nvGrpSpPr>
        <p:grpSpPr>
          <a:xfrm>
            <a:off x="1391308" y="2739249"/>
            <a:ext cx="688499" cy="461171"/>
            <a:chOff x="3163421" y="4047949"/>
            <a:chExt cx="375559" cy="249552"/>
          </a:xfrm>
        </p:grpSpPr>
        <p:sp>
          <p:nvSpPr>
            <p:cNvPr id="32" name="Google Shape;4325;p72"/>
            <p:cNvSpPr/>
            <p:nvPr/>
          </p:nvSpPr>
          <p:spPr>
            <a:xfrm>
              <a:off x="3163421" y="4047949"/>
              <a:ext cx="375559" cy="107673"/>
            </a:xfrm>
            <a:custGeom>
              <a:avLst/>
              <a:gdLst/>
              <a:ahLst/>
              <a:cxnLst/>
              <a:rect l="l" t="t" r="r" b="b"/>
              <a:pathLst>
                <a:path w="13889" h="3982" extrusionOk="0">
                  <a:moveTo>
                    <a:pt x="1606" y="1"/>
                  </a:moveTo>
                  <a:cubicBezTo>
                    <a:pt x="711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65" y="3118"/>
                  </a:lnTo>
                  <a:lnTo>
                    <a:pt x="5649" y="3982"/>
                  </a:lnTo>
                  <a:lnTo>
                    <a:pt x="6976" y="3797"/>
                  </a:lnTo>
                  <a:lnTo>
                    <a:pt x="8025" y="3982"/>
                  </a:lnTo>
                  <a:lnTo>
                    <a:pt x="13179" y="3118"/>
                  </a:lnTo>
                  <a:lnTo>
                    <a:pt x="13395" y="3118"/>
                  </a:lnTo>
                  <a:cubicBezTo>
                    <a:pt x="13673" y="3118"/>
                    <a:pt x="13889" y="2902"/>
                    <a:pt x="13889" y="2624"/>
                  </a:cubicBezTo>
                  <a:lnTo>
                    <a:pt x="13858" y="1698"/>
                  </a:lnTo>
                  <a:cubicBezTo>
                    <a:pt x="13858" y="741"/>
                    <a:pt x="13086" y="1"/>
                    <a:pt x="12160" y="1"/>
                  </a:cubicBezTo>
                  <a:lnTo>
                    <a:pt x="8241" y="1"/>
                  </a:lnTo>
                  <a:cubicBezTo>
                    <a:pt x="7747" y="1"/>
                    <a:pt x="7253" y="217"/>
                    <a:pt x="6914" y="649"/>
                  </a:cubicBezTo>
                  <a:cubicBezTo>
                    <a:pt x="6605" y="247"/>
                    <a:pt x="6142" y="1"/>
                    <a:pt x="5649" y="1"/>
                  </a:cubicBez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326;p72"/>
            <p:cNvSpPr/>
            <p:nvPr/>
          </p:nvSpPr>
          <p:spPr>
            <a:xfrm>
              <a:off x="3163421" y="4047949"/>
              <a:ext cx="74306" cy="87664"/>
            </a:xfrm>
            <a:custGeom>
              <a:avLst/>
              <a:gdLst/>
              <a:ahLst/>
              <a:cxnLst/>
              <a:rect l="l" t="t" r="r" b="b"/>
              <a:pathLst>
                <a:path w="2748" h="3242" extrusionOk="0">
                  <a:moveTo>
                    <a:pt x="1606" y="1"/>
                  </a:moveTo>
                  <a:cubicBezTo>
                    <a:pt x="742" y="1"/>
                    <a:pt x="1" y="710"/>
                    <a:pt x="1" y="1605"/>
                  </a:cubicBezTo>
                  <a:lnTo>
                    <a:pt x="1" y="2624"/>
                  </a:lnTo>
                  <a:cubicBezTo>
                    <a:pt x="1" y="2902"/>
                    <a:pt x="217" y="3118"/>
                    <a:pt x="495" y="3118"/>
                  </a:cubicBezTo>
                  <a:lnTo>
                    <a:pt x="896" y="3118"/>
                  </a:lnTo>
                  <a:lnTo>
                    <a:pt x="1667" y="3241"/>
                  </a:lnTo>
                  <a:cubicBezTo>
                    <a:pt x="1667" y="3241"/>
                    <a:pt x="1143" y="3056"/>
                    <a:pt x="1143" y="2624"/>
                  </a:cubicBezTo>
                  <a:lnTo>
                    <a:pt x="1143" y="1605"/>
                  </a:lnTo>
                  <a:cubicBezTo>
                    <a:pt x="1143" y="710"/>
                    <a:pt x="1853" y="1"/>
                    <a:pt x="2748" y="1"/>
                  </a:cubicBez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327;p72"/>
            <p:cNvSpPr/>
            <p:nvPr/>
          </p:nvSpPr>
          <p:spPr>
            <a:xfrm>
              <a:off x="3185134" y="4091564"/>
              <a:ext cx="332998" cy="74090"/>
            </a:xfrm>
            <a:custGeom>
              <a:avLst/>
              <a:gdLst/>
              <a:ahLst/>
              <a:cxnLst/>
              <a:rect l="l" t="t" r="r" b="b"/>
              <a:pathLst>
                <a:path w="12315" h="2740" extrusionOk="0">
                  <a:moveTo>
                    <a:pt x="5112" y="0"/>
                  </a:moveTo>
                  <a:cubicBezTo>
                    <a:pt x="4792" y="0"/>
                    <a:pt x="4475" y="193"/>
                    <a:pt x="4383" y="579"/>
                  </a:cubicBezTo>
                  <a:lnTo>
                    <a:pt x="4074" y="2214"/>
                  </a:lnTo>
                  <a:cubicBezTo>
                    <a:pt x="4074" y="2091"/>
                    <a:pt x="4074" y="2214"/>
                    <a:pt x="3827" y="795"/>
                  </a:cubicBezTo>
                  <a:cubicBezTo>
                    <a:pt x="3781" y="455"/>
                    <a:pt x="3511" y="286"/>
                    <a:pt x="3237" y="286"/>
                  </a:cubicBezTo>
                  <a:cubicBezTo>
                    <a:pt x="2963" y="286"/>
                    <a:pt x="2685" y="455"/>
                    <a:pt x="2623" y="795"/>
                  </a:cubicBezTo>
                  <a:lnTo>
                    <a:pt x="2438" y="1906"/>
                  </a:lnTo>
                  <a:cubicBezTo>
                    <a:pt x="2438" y="1813"/>
                    <a:pt x="2438" y="1906"/>
                    <a:pt x="2222" y="733"/>
                  </a:cubicBezTo>
                  <a:cubicBezTo>
                    <a:pt x="2176" y="440"/>
                    <a:pt x="1945" y="293"/>
                    <a:pt x="1713" y="293"/>
                  </a:cubicBezTo>
                  <a:cubicBezTo>
                    <a:pt x="1482" y="293"/>
                    <a:pt x="1250" y="440"/>
                    <a:pt x="1204" y="733"/>
                  </a:cubicBezTo>
                  <a:lnTo>
                    <a:pt x="1019" y="1690"/>
                  </a:lnTo>
                  <a:cubicBezTo>
                    <a:pt x="1019" y="1690"/>
                    <a:pt x="988" y="1505"/>
                    <a:pt x="864" y="887"/>
                  </a:cubicBezTo>
                  <a:cubicBezTo>
                    <a:pt x="803" y="702"/>
                    <a:pt x="656" y="610"/>
                    <a:pt x="509" y="610"/>
                  </a:cubicBezTo>
                  <a:cubicBezTo>
                    <a:pt x="363" y="610"/>
                    <a:pt x="216" y="702"/>
                    <a:pt x="155" y="887"/>
                  </a:cubicBezTo>
                  <a:lnTo>
                    <a:pt x="31" y="1659"/>
                  </a:lnTo>
                  <a:cubicBezTo>
                    <a:pt x="0" y="1813"/>
                    <a:pt x="93" y="1937"/>
                    <a:pt x="247" y="1937"/>
                  </a:cubicBezTo>
                  <a:lnTo>
                    <a:pt x="803" y="1937"/>
                  </a:lnTo>
                  <a:cubicBezTo>
                    <a:pt x="895" y="1937"/>
                    <a:pt x="988" y="1844"/>
                    <a:pt x="1019" y="1752"/>
                  </a:cubicBezTo>
                  <a:lnTo>
                    <a:pt x="1019" y="1844"/>
                  </a:lnTo>
                  <a:cubicBezTo>
                    <a:pt x="988" y="2029"/>
                    <a:pt x="1142" y="2214"/>
                    <a:pt x="1358" y="2214"/>
                  </a:cubicBezTo>
                  <a:lnTo>
                    <a:pt x="2130" y="2214"/>
                  </a:lnTo>
                  <a:cubicBezTo>
                    <a:pt x="2237" y="2214"/>
                    <a:pt x="2368" y="2144"/>
                    <a:pt x="2420" y="2045"/>
                  </a:cubicBezTo>
                  <a:lnTo>
                    <a:pt x="2420" y="2045"/>
                  </a:lnTo>
                  <a:lnTo>
                    <a:pt x="2407" y="2122"/>
                  </a:lnTo>
                  <a:cubicBezTo>
                    <a:pt x="2346" y="2369"/>
                    <a:pt x="2531" y="2585"/>
                    <a:pt x="2778" y="2585"/>
                  </a:cubicBezTo>
                  <a:lnTo>
                    <a:pt x="3704" y="2585"/>
                  </a:lnTo>
                  <a:cubicBezTo>
                    <a:pt x="3889" y="2585"/>
                    <a:pt x="4043" y="2461"/>
                    <a:pt x="4074" y="2307"/>
                  </a:cubicBezTo>
                  <a:cubicBezTo>
                    <a:pt x="4074" y="2276"/>
                    <a:pt x="4074" y="2276"/>
                    <a:pt x="4074" y="2245"/>
                  </a:cubicBezTo>
                  <a:cubicBezTo>
                    <a:pt x="4074" y="2523"/>
                    <a:pt x="4290" y="2739"/>
                    <a:pt x="4568" y="2739"/>
                  </a:cubicBezTo>
                  <a:lnTo>
                    <a:pt x="5679" y="2739"/>
                  </a:lnTo>
                  <a:cubicBezTo>
                    <a:pt x="5926" y="2739"/>
                    <a:pt x="6142" y="2554"/>
                    <a:pt x="6142" y="2307"/>
                  </a:cubicBezTo>
                  <a:cubicBezTo>
                    <a:pt x="6173" y="2338"/>
                    <a:pt x="6173" y="2369"/>
                    <a:pt x="6173" y="2430"/>
                  </a:cubicBezTo>
                  <a:cubicBezTo>
                    <a:pt x="6265" y="2616"/>
                    <a:pt x="6419" y="2739"/>
                    <a:pt x="6636" y="2739"/>
                  </a:cubicBezTo>
                  <a:lnTo>
                    <a:pt x="7747" y="2739"/>
                  </a:lnTo>
                  <a:cubicBezTo>
                    <a:pt x="8024" y="2739"/>
                    <a:pt x="8240" y="2523"/>
                    <a:pt x="8240" y="2245"/>
                  </a:cubicBezTo>
                  <a:cubicBezTo>
                    <a:pt x="8271" y="2430"/>
                    <a:pt x="8426" y="2554"/>
                    <a:pt x="8611" y="2554"/>
                  </a:cubicBezTo>
                  <a:lnTo>
                    <a:pt x="9506" y="2554"/>
                  </a:lnTo>
                  <a:cubicBezTo>
                    <a:pt x="9753" y="2554"/>
                    <a:pt x="9969" y="2338"/>
                    <a:pt x="9907" y="2091"/>
                  </a:cubicBezTo>
                  <a:lnTo>
                    <a:pt x="9876" y="1968"/>
                  </a:lnTo>
                  <a:lnTo>
                    <a:pt x="9876" y="1968"/>
                  </a:lnTo>
                  <a:cubicBezTo>
                    <a:pt x="9907" y="2091"/>
                    <a:pt x="10061" y="2184"/>
                    <a:pt x="10185" y="2214"/>
                  </a:cubicBezTo>
                  <a:lnTo>
                    <a:pt x="10956" y="2214"/>
                  </a:lnTo>
                  <a:cubicBezTo>
                    <a:pt x="11172" y="2184"/>
                    <a:pt x="11327" y="2029"/>
                    <a:pt x="11296" y="1813"/>
                  </a:cubicBezTo>
                  <a:lnTo>
                    <a:pt x="11296" y="1752"/>
                  </a:lnTo>
                  <a:cubicBezTo>
                    <a:pt x="11327" y="1844"/>
                    <a:pt x="11419" y="1906"/>
                    <a:pt x="11512" y="1937"/>
                  </a:cubicBezTo>
                  <a:lnTo>
                    <a:pt x="12067" y="1937"/>
                  </a:lnTo>
                  <a:cubicBezTo>
                    <a:pt x="12222" y="1937"/>
                    <a:pt x="12314" y="1782"/>
                    <a:pt x="12283" y="1659"/>
                  </a:cubicBezTo>
                  <a:lnTo>
                    <a:pt x="12160" y="857"/>
                  </a:lnTo>
                  <a:cubicBezTo>
                    <a:pt x="12098" y="687"/>
                    <a:pt x="11944" y="602"/>
                    <a:pt x="11789" y="602"/>
                  </a:cubicBezTo>
                  <a:cubicBezTo>
                    <a:pt x="11635" y="602"/>
                    <a:pt x="11481" y="687"/>
                    <a:pt x="11419" y="857"/>
                  </a:cubicBezTo>
                  <a:cubicBezTo>
                    <a:pt x="11265" y="1721"/>
                    <a:pt x="11265" y="1659"/>
                    <a:pt x="11265" y="1690"/>
                  </a:cubicBezTo>
                  <a:lnTo>
                    <a:pt x="11110" y="702"/>
                  </a:lnTo>
                  <a:cubicBezTo>
                    <a:pt x="11049" y="424"/>
                    <a:pt x="10817" y="286"/>
                    <a:pt x="10586" y="286"/>
                  </a:cubicBezTo>
                  <a:cubicBezTo>
                    <a:pt x="10354" y="286"/>
                    <a:pt x="10123" y="424"/>
                    <a:pt x="10061" y="702"/>
                  </a:cubicBezTo>
                  <a:lnTo>
                    <a:pt x="9876" y="1844"/>
                  </a:lnTo>
                  <a:cubicBezTo>
                    <a:pt x="9876" y="1844"/>
                    <a:pt x="9876" y="1906"/>
                    <a:pt x="9876" y="1937"/>
                  </a:cubicBezTo>
                  <a:lnTo>
                    <a:pt x="9691" y="795"/>
                  </a:lnTo>
                  <a:cubicBezTo>
                    <a:pt x="9629" y="440"/>
                    <a:pt x="9351" y="262"/>
                    <a:pt x="9074" y="262"/>
                  </a:cubicBezTo>
                  <a:cubicBezTo>
                    <a:pt x="8796" y="262"/>
                    <a:pt x="8518" y="440"/>
                    <a:pt x="8456" y="795"/>
                  </a:cubicBezTo>
                  <a:lnTo>
                    <a:pt x="8240" y="2122"/>
                  </a:lnTo>
                  <a:lnTo>
                    <a:pt x="7932" y="579"/>
                  </a:lnTo>
                  <a:cubicBezTo>
                    <a:pt x="7824" y="193"/>
                    <a:pt x="7500" y="0"/>
                    <a:pt x="7179" y="0"/>
                  </a:cubicBezTo>
                  <a:cubicBezTo>
                    <a:pt x="6859" y="0"/>
                    <a:pt x="6543" y="193"/>
                    <a:pt x="6450" y="579"/>
                  </a:cubicBezTo>
                  <a:lnTo>
                    <a:pt x="6142" y="2184"/>
                  </a:lnTo>
                  <a:lnTo>
                    <a:pt x="5864" y="579"/>
                  </a:lnTo>
                  <a:cubicBezTo>
                    <a:pt x="5756" y="193"/>
                    <a:pt x="5432" y="0"/>
                    <a:pt x="51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328;p72"/>
            <p:cNvSpPr/>
            <p:nvPr/>
          </p:nvSpPr>
          <p:spPr>
            <a:xfrm>
              <a:off x="3185134" y="4107004"/>
              <a:ext cx="24228" cy="36937"/>
            </a:xfrm>
            <a:custGeom>
              <a:avLst/>
              <a:gdLst/>
              <a:ahLst/>
              <a:cxnLst/>
              <a:rect l="l" t="t" r="r" b="b"/>
              <a:pathLst>
                <a:path w="896" h="1366" extrusionOk="0">
                  <a:moveTo>
                    <a:pt x="525" y="0"/>
                  </a:moveTo>
                  <a:cubicBezTo>
                    <a:pt x="371" y="0"/>
                    <a:pt x="216" y="85"/>
                    <a:pt x="155" y="255"/>
                  </a:cubicBezTo>
                  <a:lnTo>
                    <a:pt x="31" y="1088"/>
                  </a:lnTo>
                  <a:cubicBezTo>
                    <a:pt x="0" y="1242"/>
                    <a:pt x="93" y="1366"/>
                    <a:pt x="247" y="1366"/>
                  </a:cubicBezTo>
                  <a:lnTo>
                    <a:pt x="309" y="1366"/>
                  </a:lnTo>
                  <a:lnTo>
                    <a:pt x="432" y="563"/>
                  </a:lnTo>
                  <a:cubicBezTo>
                    <a:pt x="463" y="409"/>
                    <a:pt x="617" y="255"/>
                    <a:pt x="803" y="255"/>
                  </a:cubicBezTo>
                  <a:lnTo>
                    <a:pt x="895" y="255"/>
                  </a:lnTo>
                  <a:cubicBezTo>
                    <a:pt x="833" y="85"/>
                    <a:pt x="679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329;p72"/>
            <p:cNvSpPr/>
            <p:nvPr/>
          </p:nvSpPr>
          <p:spPr>
            <a:xfrm>
              <a:off x="3211822" y="4098892"/>
              <a:ext cx="32583" cy="52566"/>
            </a:xfrm>
            <a:custGeom>
              <a:avLst/>
              <a:gdLst/>
              <a:ahLst/>
              <a:cxnLst/>
              <a:rect l="l" t="t" r="r" b="b"/>
              <a:pathLst>
                <a:path w="1205" h="1944" extrusionOk="0">
                  <a:moveTo>
                    <a:pt x="735" y="1"/>
                  </a:moveTo>
                  <a:cubicBezTo>
                    <a:pt x="500" y="1"/>
                    <a:pt x="269" y="152"/>
                    <a:pt x="217" y="431"/>
                  </a:cubicBezTo>
                  <a:lnTo>
                    <a:pt x="32" y="1542"/>
                  </a:lnTo>
                  <a:cubicBezTo>
                    <a:pt x="1" y="1758"/>
                    <a:pt x="155" y="1943"/>
                    <a:pt x="340" y="1943"/>
                  </a:cubicBezTo>
                  <a:lnTo>
                    <a:pt x="587" y="1943"/>
                  </a:lnTo>
                  <a:cubicBezTo>
                    <a:pt x="587" y="1851"/>
                    <a:pt x="587" y="1882"/>
                    <a:pt x="772" y="709"/>
                  </a:cubicBezTo>
                  <a:cubicBezTo>
                    <a:pt x="803" y="493"/>
                    <a:pt x="988" y="339"/>
                    <a:pt x="1204" y="277"/>
                  </a:cubicBezTo>
                  <a:cubicBezTo>
                    <a:pt x="1097" y="89"/>
                    <a:pt x="915" y="1"/>
                    <a:pt x="735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330;p72"/>
            <p:cNvSpPr/>
            <p:nvPr/>
          </p:nvSpPr>
          <p:spPr>
            <a:xfrm>
              <a:off x="3248543" y="4098865"/>
              <a:ext cx="38424" cy="62598"/>
            </a:xfrm>
            <a:custGeom>
              <a:avLst/>
              <a:gdLst/>
              <a:ahLst/>
              <a:cxnLst/>
              <a:rect l="l" t="t" r="r" b="b"/>
              <a:pathLst>
                <a:path w="1421" h="2315" extrusionOk="0">
                  <a:moveTo>
                    <a:pt x="896" y="0"/>
                  </a:moveTo>
                  <a:cubicBezTo>
                    <a:pt x="587" y="0"/>
                    <a:pt x="340" y="216"/>
                    <a:pt x="278" y="525"/>
                  </a:cubicBezTo>
                  <a:cubicBezTo>
                    <a:pt x="248" y="679"/>
                    <a:pt x="93" y="1667"/>
                    <a:pt x="62" y="1852"/>
                  </a:cubicBezTo>
                  <a:cubicBezTo>
                    <a:pt x="1" y="2099"/>
                    <a:pt x="186" y="2315"/>
                    <a:pt x="433" y="2315"/>
                  </a:cubicBezTo>
                  <a:lnTo>
                    <a:pt x="618" y="2315"/>
                  </a:lnTo>
                  <a:cubicBezTo>
                    <a:pt x="587" y="2160"/>
                    <a:pt x="618" y="2160"/>
                    <a:pt x="834" y="803"/>
                  </a:cubicBezTo>
                  <a:cubicBezTo>
                    <a:pt x="896" y="525"/>
                    <a:pt x="1143" y="309"/>
                    <a:pt x="1420" y="278"/>
                  </a:cubicBezTo>
                  <a:cubicBezTo>
                    <a:pt x="1297" y="124"/>
                    <a:pt x="1112" y="0"/>
                    <a:pt x="89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331;p72"/>
            <p:cNvSpPr/>
            <p:nvPr/>
          </p:nvSpPr>
          <p:spPr>
            <a:xfrm>
              <a:off x="3295268" y="4089671"/>
              <a:ext cx="45103" cy="75982"/>
            </a:xfrm>
            <a:custGeom>
              <a:avLst/>
              <a:gdLst/>
              <a:ahLst/>
              <a:cxnLst/>
              <a:rect l="l" t="t" r="r" b="b"/>
              <a:pathLst>
                <a:path w="1668" h="2810" extrusionOk="0">
                  <a:moveTo>
                    <a:pt x="1081" y="1"/>
                  </a:moveTo>
                  <a:cubicBezTo>
                    <a:pt x="711" y="1"/>
                    <a:pt x="402" y="278"/>
                    <a:pt x="310" y="618"/>
                  </a:cubicBezTo>
                  <a:lnTo>
                    <a:pt x="32" y="2254"/>
                  </a:lnTo>
                  <a:cubicBezTo>
                    <a:pt x="1" y="2562"/>
                    <a:pt x="217" y="2809"/>
                    <a:pt x="526" y="2809"/>
                  </a:cubicBezTo>
                  <a:lnTo>
                    <a:pt x="649" y="2809"/>
                  </a:lnTo>
                  <a:cubicBezTo>
                    <a:pt x="526" y="2593"/>
                    <a:pt x="649" y="2531"/>
                    <a:pt x="865" y="896"/>
                  </a:cubicBezTo>
                  <a:lnTo>
                    <a:pt x="896" y="927"/>
                  </a:lnTo>
                  <a:cubicBezTo>
                    <a:pt x="958" y="525"/>
                    <a:pt x="1266" y="278"/>
                    <a:pt x="1668" y="278"/>
                  </a:cubicBezTo>
                  <a:cubicBezTo>
                    <a:pt x="1513" y="93"/>
                    <a:pt x="1297" y="1"/>
                    <a:pt x="1081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4332;p72"/>
            <p:cNvSpPr/>
            <p:nvPr/>
          </p:nvSpPr>
          <p:spPr>
            <a:xfrm>
              <a:off x="3350348" y="4090185"/>
              <a:ext cx="45103" cy="75469"/>
            </a:xfrm>
            <a:custGeom>
              <a:avLst/>
              <a:gdLst/>
              <a:ahLst/>
              <a:cxnLst/>
              <a:rect l="l" t="t" r="r" b="b"/>
              <a:pathLst>
                <a:path w="1668" h="2791" extrusionOk="0">
                  <a:moveTo>
                    <a:pt x="1093" y="1"/>
                  </a:moveTo>
                  <a:cubicBezTo>
                    <a:pt x="753" y="1"/>
                    <a:pt x="417" y="217"/>
                    <a:pt x="340" y="599"/>
                  </a:cubicBezTo>
                  <a:lnTo>
                    <a:pt x="63" y="2235"/>
                  </a:lnTo>
                  <a:cubicBezTo>
                    <a:pt x="1" y="2543"/>
                    <a:pt x="217" y="2790"/>
                    <a:pt x="526" y="2790"/>
                  </a:cubicBezTo>
                  <a:lnTo>
                    <a:pt x="649" y="2790"/>
                  </a:lnTo>
                  <a:cubicBezTo>
                    <a:pt x="618" y="2698"/>
                    <a:pt x="587" y="2605"/>
                    <a:pt x="618" y="2512"/>
                  </a:cubicBezTo>
                  <a:lnTo>
                    <a:pt x="896" y="908"/>
                  </a:lnTo>
                  <a:cubicBezTo>
                    <a:pt x="958" y="537"/>
                    <a:pt x="1266" y="259"/>
                    <a:pt x="1637" y="259"/>
                  </a:cubicBezTo>
                  <a:lnTo>
                    <a:pt x="1667" y="259"/>
                  </a:lnTo>
                  <a:cubicBezTo>
                    <a:pt x="1514" y="83"/>
                    <a:pt x="1303" y="1"/>
                    <a:pt x="1093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333;p72"/>
            <p:cNvSpPr/>
            <p:nvPr/>
          </p:nvSpPr>
          <p:spPr>
            <a:xfrm>
              <a:off x="3406267" y="4098973"/>
              <a:ext cx="38424" cy="62489"/>
            </a:xfrm>
            <a:custGeom>
              <a:avLst/>
              <a:gdLst/>
              <a:ahLst/>
              <a:cxnLst/>
              <a:rect l="l" t="t" r="r" b="b"/>
              <a:pathLst>
                <a:path w="1421" h="2311" extrusionOk="0">
                  <a:moveTo>
                    <a:pt x="907" y="1"/>
                  </a:moveTo>
                  <a:cubicBezTo>
                    <a:pt x="619" y="1"/>
                    <a:pt x="334" y="189"/>
                    <a:pt x="278" y="521"/>
                  </a:cubicBezTo>
                  <a:lnTo>
                    <a:pt x="62" y="1848"/>
                  </a:lnTo>
                  <a:cubicBezTo>
                    <a:pt x="1" y="2095"/>
                    <a:pt x="186" y="2311"/>
                    <a:pt x="433" y="2311"/>
                  </a:cubicBezTo>
                  <a:lnTo>
                    <a:pt x="649" y="2311"/>
                  </a:lnTo>
                  <a:cubicBezTo>
                    <a:pt x="587" y="2156"/>
                    <a:pt x="649" y="2156"/>
                    <a:pt x="865" y="799"/>
                  </a:cubicBezTo>
                  <a:lnTo>
                    <a:pt x="834" y="799"/>
                  </a:lnTo>
                  <a:cubicBezTo>
                    <a:pt x="896" y="521"/>
                    <a:pt x="1143" y="305"/>
                    <a:pt x="1420" y="274"/>
                  </a:cubicBezTo>
                  <a:cubicBezTo>
                    <a:pt x="1296" y="87"/>
                    <a:pt x="1101" y="1"/>
                    <a:pt x="90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334;p72"/>
            <p:cNvSpPr/>
            <p:nvPr/>
          </p:nvSpPr>
          <p:spPr>
            <a:xfrm>
              <a:off x="3451343" y="4098865"/>
              <a:ext cx="32556" cy="52593"/>
            </a:xfrm>
            <a:custGeom>
              <a:avLst/>
              <a:gdLst/>
              <a:ahLst/>
              <a:cxnLst/>
              <a:rect l="l" t="t" r="r" b="b"/>
              <a:pathLst>
                <a:path w="1204" h="1945" extrusionOk="0">
                  <a:moveTo>
                    <a:pt x="741" y="0"/>
                  </a:moveTo>
                  <a:cubicBezTo>
                    <a:pt x="494" y="0"/>
                    <a:pt x="278" y="185"/>
                    <a:pt x="247" y="432"/>
                  </a:cubicBezTo>
                  <a:lnTo>
                    <a:pt x="31" y="1543"/>
                  </a:lnTo>
                  <a:cubicBezTo>
                    <a:pt x="0" y="1759"/>
                    <a:pt x="154" y="1944"/>
                    <a:pt x="371" y="1944"/>
                  </a:cubicBezTo>
                  <a:lnTo>
                    <a:pt x="587" y="1944"/>
                  </a:lnTo>
                  <a:cubicBezTo>
                    <a:pt x="587" y="1914"/>
                    <a:pt x="587" y="1883"/>
                    <a:pt x="587" y="1821"/>
                  </a:cubicBezTo>
                  <a:lnTo>
                    <a:pt x="617" y="1852"/>
                  </a:lnTo>
                  <a:lnTo>
                    <a:pt x="803" y="710"/>
                  </a:lnTo>
                  <a:cubicBezTo>
                    <a:pt x="833" y="494"/>
                    <a:pt x="988" y="340"/>
                    <a:pt x="1204" y="278"/>
                  </a:cubicBezTo>
                  <a:cubicBezTo>
                    <a:pt x="1142" y="124"/>
                    <a:pt x="957" y="0"/>
                    <a:pt x="741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335;p72"/>
            <p:cNvSpPr/>
            <p:nvPr/>
          </p:nvSpPr>
          <p:spPr>
            <a:xfrm>
              <a:off x="3489712" y="4107004"/>
              <a:ext cx="24228" cy="36098"/>
            </a:xfrm>
            <a:custGeom>
              <a:avLst/>
              <a:gdLst/>
              <a:ahLst/>
              <a:cxnLst/>
              <a:rect l="l" t="t" r="r" b="b"/>
              <a:pathLst>
                <a:path w="896" h="1335" extrusionOk="0">
                  <a:moveTo>
                    <a:pt x="525" y="0"/>
                  </a:moveTo>
                  <a:cubicBezTo>
                    <a:pt x="371" y="0"/>
                    <a:pt x="217" y="85"/>
                    <a:pt x="155" y="255"/>
                  </a:cubicBezTo>
                  <a:lnTo>
                    <a:pt x="32" y="1057"/>
                  </a:lnTo>
                  <a:cubicBezTo>
                    <a:pt x="1" y="1211"/>
                    <a:pt x="124" y="1335"/>
                    <a:pt x="248" y="1335"/>
                  </a:cubicBezTo>
                  <a:lnTo>
                    <a:pt x="309" y="1335"/>
                  </a:lnTo>
                  <a:lnTo>
                    <a:pt x="433" y="563"/>
                  </a:lnTo>
                  <a:cubicBezTo>
                    <a:pt x="495" y="409"/>
                    <a:pt x="618" y="255"/>
                    <a:pt x="803" y="255"/>
                  </a:cubicBezTo>
                  <a:lnTo>
                    <a:pt x="896" y="255"/>
                  </a:lnTo>
                  <a:cubicBezTo>
                    <a:pt x="834" y="85"/>
                    <a:pt x="680" y="0"/>
                    <a:pt x="52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36;p72"/>
            <p:cNvSpPr/>
            <p:nvPr/>
          </p:nvSpPr>
          <p:spPr>
            <a:xfrm>
              <a:off x="3164259" y="4188151"/>
              <a:ext cx="374720" cy="109350"/>
            </a:xfrm>
            <a:custGeom>
              <a:avLst/>
              <a:gdLst/>
              <a:ahLst/>
              <a:cxnLst/>
              <a:rect l="l" t="t" r="r" b="b"/>
              <a:pathLst>
                <a:path w="13858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32" y="803"/>
                    <a:pt x="32" y="1081"/>
                  </a:cubicBezTo>
                  <a:lnTo>
                    <a:pt x="1" y="1081"/>
                  </a:ln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12253" y="4043"/>
                  </a:lnTo>
                  <a:cubicBezTo>
                    <a:pt x="13148" y="4043"/>
                    <a:pt x="13858" y="3333"/>
                    <a:pt x="13858" y="2438"/>
                  </a:cubicBezTo>
                  <a:lnTo>
                    <a:pt x="13858" y="1081"/>
                  </a:lnTo>
                  <a:cubicBezTo>
                    <a:pt x="13858" y="803"/>
                    <a:pt x="13642" y="587"/>
                    <a:pt x="13364" y="587"/>
                  </a:cubicBezTo>
                  <a:lnTo>
                    <a:pt x="12994" y="587"/>
                  </a:lnTo>
                  <a:lnTo>
                    <a:pt x="12037" y="62"/>
                  </a:lnTo>
                  <a:lnTo>
                    <a:pt x="10710" y="247"/>
                  </a:lnTo>
                  <a:lnTo>
                    <a:pt x="10648" y="340"/>
                  </a:lnTo>
                  <a:lnTo>
                    <a:pt x="10555" y="247"/>
                  </a:lnTo>
                  <a:lnTo>
                    <a:pt x="9012" y="463"/>
                  </a:lnTo>
                  <a:lnTo>
                    <a:pt x="8951" y="556"/>
                  </a:lnTo>
                  <a:lnTo>
                    <a:pt x="8889" y="494"/>
                  </a:lnTo>
                  <a:lnTo>
                    <a:pt x="6914" y="710"/>
                  </a:lnTo>
                  <a:lnTo>
                    <a:pt x="4969" y="432"/>
                  </a:lnTo>
                  <a:lnTo>
                    <a:pt x="4846" y="556"/>
                  </a:lnTo>
                  <a:lnTo>
                    <a:pt x="4846" y="432"/>
                  </a:lnTo>
                  <a:lnTo>
                    <a:pt x="3303" y="216"/>
                  </a:lnTo>
                  <a:lnTo>
                    <a:pt x="3179" y="340"/>
                  </a:lnTo>
                  <a:lnTo>
                    <a:pt x="3179" y="186"/>
                  </a:lnTo>
                  <a:lnTo>
                    <a:pt x="1822" y="0"/>
                  </a:lnTo>
                  <a:close/>
                </a:path>
              </a:pathLst>
            </a:custGeom>
            <a:solidFill>
              <a:srgbClr val="F8B8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337;p72"/>
            <p:cNvSpPr/>
            <p:nvPr/>
          </p:nvSpPr>
          <p:spPr>
            <a:xfrm>
              <a:off x="3164259" y="4188151"/>
              <a:ext cx="76794" cy="109350"/>
            </a:xfrm>
            <a:custGeom>
              <a:avLst/>
              <a:gdLst/>
              <a:ahLst/>
              <a:cxnLst/>
              <a:rect l="l" t="t" r="r" b="b"/>
              <a:pathLst>
                <a:path w="2840" h="4044" extrusionOk="0">
                  <a:moveTo>
                    <a:pt x="1822" y="0"/>
                  </a:moveTo>
                  <a:lnTo>
                    <a:pt x="711" y="587"/>
                  </a:lnTo>
                  <a:lnTo>
                    <a:pt x="494" y="587"/>
                  </a:lnTo>
                  <a:cubicBezTo>
                    <a:pt x="217" y="587"/>
                    <a:pt x="1" y="803"/>
                    <a:pt x="1" y="1081"/>
                  </a:cubicBezTo>
                  <a:lnTo>
                    <a:pt x="1" y="2346"/>
                  </a:lnTo>
                  <a:cubicBezTo>
                    <a:pt x="32" y="3303"/>
                    <a:pt x="772" y="4043"/>
                    <a:pt x="1729" y="4043"/>
                  </a:cubicBezTo>
                  <a:lnTo>
                    <a:pt x="2840" y="4043"/>
                  </a:lnTo>
                  <a:cubicBezTo>
                    <a:pt x="1914" y="4043"/>
                    <a:pt x="1143" y="3303"/>
                    <a:pt x="1112" y="2346"/>
                  </a:cubicBezTo>
                  <a:lnTo>
                    <a:pt x="1112" y="1081"/>
                  </a:lnTo>
                  <a:cubicBezTo>
                    <a:pt x="1112" y="803"/>
                    <a:pt x="1328" y="587"/>
                    <a:pt x="1605" y="587"/>
                  </a:cubicBezTo>
                  <a:lnTo>
                    <a:pt x="1822" y="0"/>
                  </a:lnTo>
                  <a:close/>
                </a:path>
              </a:pathLst>
            </a:custGeom>
            <a:solidFill>
              <a:srgbClr val="F6A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338;p72"/>
            <p:cNvSpPr/>
            <p:nvPr/>
          </p:nvSpPr>
          <p:spPr>
            <a:xfrm>
              <a:off x="3185134" y="4178146"/>
              <a:ext cx="331321" cy="88259"/>
            </a:xfrm>
            <a:custGeom>
              <a:avLst/>
              <a:gdLst/>
              <a:ahLst/>
              <a:cxnLst/>
              <a:rect l="l" t="t" r="r" b="b"/>
              <a:pathLst>
                <a:path w="12253" h="3264" extrusionOk="0">
                  <a:moveTo>
                    <a:pt x="247" y="0"/>
                  </a:moveTo>
                  <a:cubicBezTo>
                    <a:pt x="93" y="0"/>
                    <a:pt x="0" y="123"/>
                    <a:pt x="0" y="278"/>
                  </a:cubicBezTo>
                  <a:lnTo>
                    <a:pt x="155" y="1049"/>
                  </a:lnTo>
                  <a:cubicBezTo>
                    <a:pt x="185" y="1204"/>
                    <a:pt x="309" y="1327"/>
                    <a:pt x="463" y="1358"/>
                  </a:cubicBezTo>
                  <a:cubicBezTo>
                    <a:pt x="479" y="1361"/>
                    <a:pt x="495" y="1362"/>
                    <a:pt x="511" y="1362"/>
                  </a:cubicBezTo>
                  <a:cubicBezTo>
                    <a:pt x="679" y="1362"/>
                    <a:pt x="836" y="1218"/>
                    <a:pt x="864" y="1049"/>
                  </a:cubicBezTo>
                  <a:lnTo>
                    <a:pt x="1019" y="370"/>
                  </a:lnTo>
                  <a:cubicBezTo>
                    <a:pt x="1050" y="772"/>
                    <a:pt x="1111" y="1173"/>
                    <a:pt x="1204" y="1574"/>
                  </a:cubicBezTo>
                  <a:cubicBezTo>
                    <a:pt x="1250" y="1867"/>
                    <a:pt x="1482" y="2014"/>
                    <a:pt x="1713" y="2014"/>
                  </a:cubicBezTo>
                  <a:cubicBezTo>
                    <a:pt x="1945" y="2014"/>
                    <a:pt x="2176" y="1867"/>
                    <a:pt x="2222" y="1574"/>
                  </a:cubicBezTo>
                  <a:lnTo>
                    <a:pt x="2377" y="710"/>
                  </a:lnTo>
                  <a:cubicBezTo>
                    <a:pt x="2377" y="802"/>
                    <a:pt x="2377" y="710"/>
                    <a:pt x="2623" y="2129"/>
                  </a:cubicBezTo>
                  <a:cubicBezTo>
                    <a:pt x="2685" y="2469"/>
                    <a:pt x="2963" y="2639"/>
                    <a:pt x="3241" y="2639"/>
                  </a:cubicBezTo>
                  <a:cubicBezTo>
                    <a:pt x="3518" y="2639"/>
                    <a:pt x="3796" y="2469"/>
                    <a:pt x="3858" y="2129"/>
                  </a:cubicBezTo>
                  <a:lnTo>
                    <a:pt x="4043" y="957"/>
                  </a:lnTo>
                  <a:cubicBezTo>
                    <a:pt x="4043" y="1049"/>
                    <a:pt x="4352" y="2685"/>
                    <a:pt x="4352" y="2685"/>
                  </a:cubicBezTo>
                  <a:cubicBezTo>
                    <a:pt x="4444" y="3071"/>
                    <a:pt x="4761" y="3264"/>
                    <a:pt x="5081" y="3264"/>
                  </a:cubicBezTo>
                  <a:cubicBezTo>
                    <a:pt x="5401" y="3264"/>
                    <a:pt x="5725" y="3071"/>
                    <a:pt x="5833" y="2685"/>
                  </a:cubicBezTo>
                  <a:lnTo>
                    <a:pt x="6142" y="1080"/>
                  </a:lnTo>
                  <a:lnTo>
                    <a:pt x="6419" y="2685"/>
                  </a:lnTo>
                  <a:cubicBezTo>
                    <a:pt x="6512" y="3071"/>
                    <a:pt x="6828" y="3264"/>
                    <a:pt x="7149" y="3264"/>
                  </a:cubicBezTo>
                  <a:cubicBezTo>
                    <a:pt x="7469" y="3264"/>
                    <a:pt x="7793" y="3071"/>
                    <a:pt x="7901" y="2685"/>
                  </a:cubicBezTo>
                  <a:cubicBezTo>
                    <a:pt x="7901" y="2685"/>
                    <a:pt x="8179" y="1018"/>
                    <a:pt x="8209" y="988"/>
                  </a:cubicBezTo>
                  <a:lnTo>
                    <a:pt x="8395" y="2129"/>
                  </a:lnTo>
                  <a:cubicBezTo>
                    <a:pt x="8456" y="2469"/>
                    <a:pt x="8734" y="2639"/>
                    <a:pt x="9012" y="2639"/>
                  </a:cubicBezTo>
                  <a:cubicBezTo>
                    <a:pt x="9290" y="2639"/>
                    <a:pt x="9567" y="2469"/>
                    <a:pt x="9629" y="2129"/>
                  </a:cubicBezTo>
                  <a:lnTo>
                    <a:pt x="9845" y="710"/>
                  </a:lnTo>
                  <a:lnTo>
                    <a:pt x="9999" y="1574"/>
                  </a:lnTo>
                  <a:cubicBezTo>
                    <a:pt x="10046" y="1867"/>
                    <a:pt x="10277" y="2014"/>
                    <a:pt x="10513" y="2014"/>
                  </a:cubicBezTo>
                  <a:cubicBezTo>
                    <a:pt x="10748" y="2014"/>
                    <a:pt x="10987" y="1867"/>
                    <a:pt x="11049" y="1574"/>
                  </a:cubicBezTo>
                  <a:cubicBezTo>
                    <a:pt x="11049" y="1574"/>
                    <a:pt x="11234" y="432"/>
                    <a:pt x="11234" y="401"/>
                  </a:cubicBezTo>
                  <a:lnTo>
                    <a:pt x="11357" y="1049"/>
                  </a:lnTo>
                  <a:cubicBezTo>
                    <a:pt x="11419" y="1234"/>
                    <a:pt x="11573" y="1327"/>
                    <a:pt x="11728" y="1327"/>
                  </a:cubicBezTo>
                  <a:cubicBezTo>
                    <a:pt x="11882" y="1327"/>
                    <a:pt x="12036" y="1234"/>
                    <a:pt x="12098" y="1049"/>
                  </a:cubicBezTo>
                  <a:lnTo>
                    <a:pt x="12222" y="278"/>
                  </a:lnTo>
                  <a:cubicBezTo>
                    <a:pt x="12252" y="123"/>
                    <a:pt x="12129" y="0"/>
                    <a:pt x="12005" y="0"/>
                  </a:cubicBezTo>
                  <a:lnTo>
                    <a:pt x="12036" y="31"/>
                  </a:lnTo>
                  <a:lnTo>
                    <a:pt x="11481" y="31"/>
                  </a:lnTo>
                  <a:cubicBezTo>
                    <a:pt x="11357" y="31"/>
                    <a:pt x="11234" y="154"/>
                    <a:pt x="11265" y="309"/>
                  </a:cubicBezTo>
                  <a:lnTo>
                    <a:pt x="11265" y="370"/>
                  </a:lnTo>
                  <a:cubicBezTo>
                    <a:pt x="11265" y="339"/>
                    <a:pt x="11234" y="309"/>
                    <a:pt x="11203" y="278"/>
                  </a:cubicBezTo>
                  <a:cubicBezTo>
                    <a:pt x="11141" y="154"/>
                    <a:pt x="11049" y="93"/>
                    <a:pt x="10925" y="93"/>
                  </a:cubicBezTo>
                  <a:lnTo>
                    <a:pt x="10154" y="93"/>
                  </a:lnTo>
                  <a:cubicBezTo>
                    <a:pt x="9938" y="93"/>
                    <a:pt x="9783" y="278"/>
                    <a:pt x="9814" y="494"/>
                  </a:cubicBezTo>
                  <a:cubicBezTo>
                    <a:pt x="9814" y="494"/>
                    <a:pt x="9876" y="679"/>
                    <a:pt x="9845" y="679"/>
                  </a:cubicBezTo>
                  <a:cubicBezTo>
                    <a:pt x="9814" y="494"/>
                    <a:pt x="9660" y="370"/>
                    <a:pt x="9475" y="370"/>
                  </a:cubicBezTo>
                  <a:lnTo>
                    <a:pt x="8549" y="370"/>
                  </a:lnTo>
                  <a:cubicBezTo>
                    <a:pt x="8535" y="369"/>
                    <a:pt x="8521" y="368"/>
                    <a:pt x="8507" y="368"/>
                  </a:cubicBezTo>
                  <a:cubicBezTo>
                    <a:pt x="8282" y="368"/>
                    <a:pt x="8120" y="601"/>
                    <a:pt x="8179" y="833"/>
                  </a:cubicBezTo>
                  <a:lnTo>
                    <a:pt x="8179" y="895"/>
                  </a:lnTo>
                  <a:cubicBezTo>
                    <a:pt x="8148" y="679"/>
                    <a:pt x="7932" y="525"/>
                    <a:pt x="7716" y="525"/>
                  </a:cubicBezTo>
                  <a:lnTo>
                    <a:pt x="6605" y="525"/>
                  </a:lnTo>
                  <a:cubicBezTo>
                    <a:pt x="6358" y="525"/>
                    <a:pt x="6142" y="710"/>
                    <a:pt x="6111" y="957"/>
                  </a:cubicBezTo>
                  <a:lnTo>
                    <a:pt x="6111" y="926"/>
                  </a:lnTo>
                  <a:cubicBezTo>
                    <a:pt x="6080" y="710"/>
                    <a:pt x="5895" y="525"/>
                    <a:pt x="5648" y="525"/>
                  </a:cubicBezTo>
                  <a:lnTo>
                    <a:pt x="4568" y="525"/>
                  </a:lnTo>
                  <a:cubicBezTo>
                    <a:pt x="4352" y="525"/>
                    <a:pt x="4167" y="648"/>
                    <a:pt x="4105" y="864"/>
                  </a:cubicBezTo>
                  <a:lnTo>
                    <a:pt x="4105" y="802"/>
                  </a:lnTo>
                  <a:cubicBezTo>
                    <a:pt x="4167" y="556"/>
                    <a:pt x="3981" y="339"/>
                    <a:pt x="3735" y="339"/>
                  </a:cubicBezTo>
                  <a:lnTo>
                    <a:pt x="2809" y="339"/>
                  </a:lnTo>
                  <a:cubicBezTo>
                    <a:pt x="2623" y="339"/>
                    <a:pt x="2469" y="463"/>
                    <a:pt x="2438" y="617"/>
                  </a:cubicBezTo>
                  <a:lnTo>
                    <a:pt x="2438" y="463"/>
                  </a:lnTo>
                  <a:cubicBezTo>
                    <a:pt x="2438" y="247"/>
                    <a:pt x="2253" y="93"/>
                    <a:pt x="2037" y="93"/>
                  </a:cubicBezTo>
                  <a:lnTo>
                    <a:pt x="1327" y="93"/>
                  </a:lnTo>
                  <a:cubicBezTo>
                    <a:pt x="1173" y="93"/>
                    <a:pt x="1050" y="185"/>
                    <a:pt x="1019" y="339"/>
                  </a:cubicBezTo>
                  <a:lnTo>
                    <a:pt x="1019" y="278"/>
                  </a:lnTo>
                  <a:cubicBezTo>
                    <a:pt x="1050" y="123"/>
                    <a:pt x="926" y="0"/>
                    <a:pt x="7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339;p72"/>
            <p:cNvSpPr/>
            <p:nvPr/>
          </p:nvSpPr>
          <p:spPr>
            <a:xfrm>
              <a:off x="3489712" y="4178958"/>
              <a:ext cx="28419" cy="37099"/>
            </a:xfrm>
            <a:custGeom>
              <a:avLst/>
              <a:gdLst/>
              <a:ahLst/>
              <a:cxnLst/>
              <a:rect l="l" t="t" r="r" b="b"/>
              <a:pathLst>
                <a:path w="1051" h="1372" extrusionOk="0">
                  <a:moveTo>
                    <a:pt x="248" y="1"/>
                  </a:moveTo>
                  <a:cubicBezTo>
                    <a:pt x="93" y="1"/>
                    <a:pt x="1" y="124"/>
                    <a:pt x="1" y="279"/>
                  </a:cubicBezTo>
                  <a:lnTo>
                    <a:pt x="155" y="1081"/>
                  </a:lnTo>
                  <a:cubicBezTo>
                    <a:pt x="202" y="1244"/>
                    <a:pt x="371" y="1372"/>
                    <a:pt x="544" y="1372"/>
                  </a:cubicBezTo>
                  <a:cubicBezTo>
                    <a:pt x="601" y="1372"/>
                    <a:pt x="658" y="1358"/>
                    <a:pt x="711" y="1328"/>
                  </a:cubicBezTo>
                  <a:lnTo>
                    <a:pt x="556" y="556"/>
                  </a:lnTo>
                  <a:cubicBezTo>
                    <a:pt x="525" y="402"/>
                    <a:pt x="649" y="279"/>
                    <a:pt x="772" y="279"/>
                  </a:cubicBezTo>
                  <a:lnTo>
                    <a:pt x="1019" y="279"/>
                  </a:lnTo>
                  <a:cubicBezTo>
                    <a:pt x="1050" y="124"/>
                    <a:pt x="927" y="1"/>
                    <a:pt x="77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340;p72"/>
            <p:cNvSpPr/>
            <p:nvPr/>
          </p:nvSpPr>
          <p:spPr>
            <a:xfrm>
              <a:off x="3350348" y="4192315"/>
              <a:ext cx="58460" cy="75982"/>
            </a:xfrm>
            <a:custGeom>
              <a:avLst/>
              <a:gdLst/>
              <a:ahLst/>
              <a:cxnLst/>
              <a:rect l="l" t="t" r="r" b="b"/>
              <a:pathLst>
                <a:path w="2162" h="2810" extrusionOk="0">
                  <a:moveTo>
                    <a:pt x="526" y="1"/>
                  </a:moveTo>
                  <a:cubicBezTo>
                    <a:pt x="217" y="1"/>
                    <a:pt x="1" y="278"/>
                    <a:pt x="63" y="587"/>
                  </a:cubicBezTo>
                  <a:lnTo>
                    <a:pt x="340" y="2192"/>
                  </a:lnTo>
                  <a:cubicBezTo>
                    <a:pt x="402" y="2500"/>
                    <a:pt x="618" y="2716"/>
                    <a:pt x="896" y="2809"/>
                  </a:cubicBezTo>
                  <a:lnTo>
                    <a:pt x="896" y="2747"/>
                  </a:lnTo>
                  <a:lnTo>
                    <a:pt x="618" y="1143"/>
                  </a:lnTo>
                  <a:cubicBezTo>
                    <a:pt x="556" y="834"/>
                    <a:pt x="772" y="556"/>
                    <a:pt x="1081" y="556"/>
                  </a:cubicBezTo>
                  <a:lnTo>
                    <a:pt x="2099" y="556"/>
                  </a:lnTo>
                  <a:cubicBezTo>
                    <a:pt x="2161" y="278"/>
                    <a:pt x="1945" y="1"/>
                    <a:pt x="1637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341;p72"/>
            <p:cNvSpPr/>
            <p:nvPr/>
          </p:nvSpPr>
          <p:spPr>
            <a:xfrm>
              <a:off x="3294457" y="4192315"/>
              <a:ext cx="58433" cy="75982"/>
            </a:xfrm>
            <a:custGeom>
              <a:avLst/>
              <a:gdLst/>
              <a:ahLst/>
              <a:cxnLst/>
              <a:rect l="l" t="t" r="r" b="b"/>
              <a:pathLst>
                <a:path w="2161" h="2810" extrusionOk="0">
                  <a:moveTo>
                    <a:pt x="525" y="1"/>
                  </a:moveTo>
                  <a:cubicBezTo>
                    <a:pt x="216" y="1"/>
                    <a:pt x="0" y="278"/>
                    <a:pt x="62" y="587"/>
                  </a:cubicBezTo>
                  <a:lnTo>
                    <a:pt x="340" y="2192"/>
                  </a:lnTo>
                  <a:cubicBezTo>
                    <a:pt x="401" y="2500"/>
                    <a:pt x="617" y="2716"/>
                    <a:pt x="895" y="2809"/>
                  </a:cubicBezTo>
                  <a:cubicBezTo>
                    <a:pt x="895" y="2778"/>
                    <a:pt x="895" y="2778"/>
                    <a:pt x="895" y="2747"/>
                  </a:cubicBezTo>
                  <a:lnTo>
                    <a:pt x="926" y="2747"/>
                  </a:lnTo>
                  <a:lnTo>
                    <a:pt x="617" y="1143"/>
                  </a:lnTo>
                  <a:cubicBezTo>
                    <a:pt x="587" y="834"/>
                    <a:pt x="803" y="556"/>
                    <a:pt x="1111" y="556"/>
                  </a:cubicBezTo>
                  <a:lnTo>
                    <a:pt x="2130" y="556"/>
                  </a:lnTo>
                  <a:cubicBezTo>
                    <a:pt x="2160" y="278"/>
                    <a:pt x="1944" y="1"/>
                    <a:pt x="1636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342;p72"/>
            <p:cNvSpPr/>
            <p:nvPr/>
          </p:nvSpPr>
          <p:spPr>
            <a:xfrm>
              <a:off x="3249381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1" y="463"/>
                  </a:cubicBezTo>
                  <a:lnTo>
                    <a:pt x="278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4343;p72"/>
            <p:cNvSpPr/>
            <p:nvPr/>
          </p:nvSpPr>
          <p:spPr>
            <a:xfrm>
              <a:off x="3185972" y="4178958"/>
              <a:ext cx="28392" cy="36774"/>
            </a:xfrm>
            <a:custGeom>
              <a:avLst/>
              <a:gdLst/>
              <a:ahLst/>
              <a:cxnLst/>
              <a:rect l="l" t="t" r="r" b="b"/>
              <a:pathLst>
                <a:path w="1050" h="1360" extrusionOk="0">
                  <a:moveTo>
                    <a:pt x="247" y="1"/>
                  </a:moveTo>
                  <a:cubicBezTo>
                    <a:pt x="93" y="1"/>
                    <a:pt x="0" y="124"/>
                    <a:pt x="31" y="279"/>
                  </a:cubicBezTo>
                  <a:lnTo>
                    <a:pt x="154" y="1081"/>
                  </a:lnTo>
                  <a:cubicBezTo>
                    <a:pt x="202" y="1248"/>
                    <a:pt x="378" y="1359"/>
                    <a:pt x="555" y="1359"/>
                  </a:cubicBezTo>
                  <a:cubicBezTo>
                    <a:pt x="608" y="1359"/>
                    <a:pt x="660" y="1349"/>
                    <a:pt x="710" y="1328"/>
                  </a:cubicBezTo>
                  <a:lnTo>
                    <a:pt x="586" y="556"/>
                  </a:lnTo>
                  <a:cubicBezTo>
                    <a:pt x="556" y="402"/>
                    <a:pt x="679" y="279"/>
                    <a:pt x="802" y="279"/>
                  </a:cubicBezTo>
                  <a:lnTo>
                    <a:pt x="1019" y="279"/>
                  </a:lnTo>
                  <a:cubicBezTo>
                    <a:pt x="1049" y="124"/>
                    <a:pt x="926" y="1"/>
                    <a:pt x="80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4344;p72"/>
            <p:cNvSpPr/>
            <p:nvPr/>
          </p:nvSpPr>
          <p:spPr>
            <a:xfrm>
              <a:off x="3405429" y="4188151"/>
              <a:ext cx="47590" cy="61786"/>
            </a:xfrm>
            <a:custGeom>
              <a:avLst/>
              <a:gdLst/>
              <a:ahLst/>
              <a:cxnLst/>
              <a:rect l="l" t="t" r="r" b="b"/>
              <a:pathLst>
                <a:path w="1760" h="2285" extrusionOk="0">
                  <a:moveTo>
                    <a:pt x="433" y="0"/>
                  </a:moveTo>
                  <a:cubicBezTo>
                    <a:pt x="186" y="0"/>
                    <a:pt x="1" y="216"/>
                    <a:pt x="32" y="463"/>
                  </a:cubicBezTo>
                  <a:lnTo>
                    <a:pt x="279" y="1790"/>
                  </a:lnTo>
                  <a:cubicBezTo>
                    <a:pt x="309" y="2068"/>
                    <a:pt x="556" y="2284"/>
                    <a:pt x="834" y="2284"/>
                  </a:cubicBezTo>
                  <a:lnTo>
                    <a:pt x="618" y="1019"/>
                  </a:lnTo>
                  <a:cubicBezTo>
                    <a:pt x="556" y="772"/>
                    <a:pt x="741" y="556"/>
                    <a:pt x="988" y="556"/>
                  </a:cubicBezTo>
                  <a:lnTo>
                    <a:pt x="1729" y="556"/>
                  </a:lnTo>
                  <a:lnTo>
                    <a:pt x="1729" y="463"/>
                  </a:lnTo>
                  <a:cubicBezTo>
                    <a:pt x="1760" y="216"/>
                    <a:pt x="1575" y="0"/>
                    <a:pt x="132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4345;p72"/>
            <p:cNvSpPr/>
            <p:nvPr/>
          </p:nvSpPr>
          <p:spPr>
            <a:xfrm>
              <a:off x="3450504" y="4180634"/>
              <a:ext cx="39235" cy="52593"/>
            </a:xfrm>
            <a:custGeom>
              <a:avLst/>
              <a:gdLst/>
              <a:ahLst/>
              <a:cxnLst/>
              <a:rect l="l" t="t" r="r" b="b"/>
              <a:pathLst>
                <a:path w="1451" h="1945" extrusionOk="0">
                  <a:moveTo>
                    <a:pt x="371" y="1"/>
                  </a:moveTo>
                  <a:cubicBezTo>
                    <a:pt x="155" y="1"/>
                    <a:pt x="0" y="186"/>
                    <a:pt x="31" y="402"/>
                  </a:cubicBezTo>
                  <a:lnTo>
                    <a:pt x="216" y="1513"/>
                  </a:lnTo>
                  <a:cubicBezTo>
                    <a:pt x="278" y="1760"/>
                    <a:pt x="494" y="1945"/>
                    <a:pt x="741" y="1945"/>
                  </a:cubicBezTo>
                  <a:lnTo>
                    <a:pt x="834" y="1945"/>
                  </a:lnTo>
                  <a:cubicBezTo>
                    <a:pt x="803" y="1883"/>
                    <a:pt x="803" y="1852"/>
                    <a:pt x="772" y="1791"/>
                  </a:cubicBezTo>
                  <a:lnTo>
                    <a:pt x="803" y="1791"/>
                  </a:lnTo>
                  <a:lnTo>
                    <a:pt x="587" y="680"/>
                  </a:lnTo>
                  <a:cubicBezTo>
                    <a:pt x="556" y="464"/>
                    <a:pt x="710" y="278"/>
                    <a:pt x="926" y="278"/>
                  </a:cubicBezTo>
                  <a:lnTo>
                    <a:pt x="1451" y="278"/>
                  </a:lnTo>
                  <a:cubicBezTo>
                    <a:pt x="1420" y="124"/>
                    <a:pt x="1296" y="1"/>
                    <a:pt x="114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4346;p72"/>
            <p:cNvSpPr/>
            <p:nvPr/>
          </p:nvSpPr>
          <p:spPr>
            <a:xfrm>
              <a:off x="3213499" y="4180364"/>
              <a:ext cx="38424" cy="52971"/>
            </a:xfrm>
            <a:custGeom>
              <a:avLst/>
              <a:gdLst/>
              <a:ahLst/>
              <a:cxnLst/>
              <a:rect l="l" t="t" r="r" b="b"/>
              <a:pathLst>
                <a:path w="1421" h="1959" extrusionOk="0">
                  <a:moveTo>
                    <a:pt x="888" y="0"/>
                  </a:moveTo>
                  <a:cubicBezTo>
                    <a:pt x="738" y="0"/>
                    <a:pt x="556" y="11"/>
                    <a:pt x="340" y="11"/>
                  </a:cubicBezTo>
                  <a:cubicBezTo>
                    <a:pt x="186" y="11"/>
                    <a:pt x="62" y="134"/>
                    <a:pt x="31" y="288"/>
                  </a:cubicBezTo>
                  <a:cubicBezTo>
                    <a:pt x="1" y="381"/>
                    <a:pt x="31" y="288"/>
                    <a:pt x="217" y="1523"/>
                  </a:cubicBezTo>
                  <a:cubicBezTo>
                    <a:pt x="245" y="1780"/>
                    <a:pt x="486" y="1958"/>
                    <a:pt x="767" y="1958"/>
                  </a:cubicBezTo>
                  <a:cubicBezTo>
                    <a:pt x="789" y="1958"/>
                    <a:pt x="811" y="1957"/>
                    <a:pt x="834" y="1955"/>
                  </a:cubicBezTo>
                  <a:cubicBezTo>
                    <a:pt x="772" y="1831"/>
                    <a:pt x="772" y="1831"/>
                    <a:pt x="587" y="690"/>
                  </a:cubicBezTo>
                  <a:cubicBezTo>
                    <a:pt x="525" y="474"/>
                    <a:pt x="679" y="288"/>
                    <a:pt x="896" y="288"/>
                  </a:cubicBezTo>
                  <a:lnTo>
                    <a:pt x="1420" y="288"/>
                  </a:lnTo>
                  <a:cubicBezTo>
                    <a:pt x="1358" y="41"/>
                    <a:pt x="1187" y="0"/>
                    <a:pt x="888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9346027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260575" y="21660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4" name="Google Shape;3664;p70"/>
          <p:cNvSpPr txBox="1">
            <a:spLocks noGrp="1"/>
          </p:cNvSpPr>
          <p:nvPr>
            <p:ph type="subTitle" idx="1"/>
          </p:nvPr>
        </p:nvSpPr>
        <p:spPr>
          <a:xfrm>
            <a:off x="4720578" y="2162074"/>
            <a:ext cx="4274777" cy="68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400" dirty="0">
                <a:latin typeface="Angsana New" pitchFamily="18" charset="-34"/>
                <a:cs typeface="Angsana New" pitchFamily="18" charset="-34"/>
              </a:rPr>
              <a:t>ตรวจและรักษาตามอาการสำคัญ โดยดำเนินการร่วมกับคณะผู้ให้บริการสุขภาพปฐมภูมิ เพื่อความปลอดภัยตามมาตรฐานการดูแลผู้ป่วยแต่ละกลุ่ม เช่น กรณีผู้ป่วยภาวะปากแห้งน้ำลายน้อย ผู้ป่วยมีปัญหาด้านการกลืน ผู้ป่วยมีปัญหาโรคทางระบบ</a:t>
            </a:r>
            <a:endParaRPr sz="2400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7" name="Google Shape;3667;p70"/>
          <p:cNvSpPr txBox="1">
            <a:spLocks noGrp="1"/>
          </p:cNvSpPr>
          <p:nvPr>
            <p:ph type="title" idx="4"/>
          </p:nvPr>
        </p:nvSpPr>
        <p:spPr>
          <a:xfrm>
            <a:off x="2260575" y="4735551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มี</a:t>
            </a:r>
            <a:endParaRPr dirty="0"/>
          </a:p>
        </p:txBody>
      </p:sp>
      <p:sp>
        <p:nvSpPr>
          <p:cNvPr id="3668" name="Google Shape;3668;p70"/>
          <p:cNvSpPr txBox="1">
            <a:spLocks noGrp="1"/>
          </p:cNvSpPr>
          <p:nvPr>
            <p:ph type="subTitle" idx="5"/>
          </p:nvPr>
        </p:nvSpPr>
        <p:spPr>
          <a:xfrm>
            <a:off x="4720650" y="4735533"/>
            <a:ext cx="4027814" cy="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2400" dirty="0">
                <a:latin typeface="Angsana New" pitchFamily="18" charset="-34"/>
                <a:cs typeface="Angsana New" pitchFamily="18" charset="-34"/>
              </a:rPr>
              <a:t>วางแผนการรักษาเพื่อส่งเสริมป้องกันและฟื้นฟูสุขภาพช่องปาก</a:t>
            </a:r>
            <a:br>
              <a:rPr lang="th-TH" sz="2400" dirty="0">
                <a:latin typeface="Angsana New" pitchFamily="18" charset="-34"/>
                <a:cs typeface="Angsana New" pitchFamily="18" charset="-34"/>
              </a:rPr>
            </a:br>
            <a:endParaRPr sz="2400" b="1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332560" y="2141428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1" name="Google Shape;3671;p70"/>
          <p:cNvSpPr/>
          <p:nvPr/>
        </p:nvSpPr>
        <p:spPr>
          <a:xfrm rot="9972233" flipH="1">
            <a:off x="1455784" y="4585256"/>
            <a:ext cx="741261" cy="1003877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72" name="Google Shape;3672;p70"/>
          <p:cNvCxnSpPr>
            <a:stCxn id="3663" idx="3"/>
            <a:endCxn id="3664" idx="1"/>
          </p:cNvCxnSpPr>
          <p:nvPr/>
        </p:nvCxnSpPr>
        <p:spPr>
          <a:xfrm flipV="1">
            <a:off x="3959481" y="2505526"/>
            <a:ext cx="761097" cy="12329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74" name="Google Shape;3674;p70"/>
          <p:cNvCxnSpPr>
            <a:stCxn id="3667" idx="3"/>
            <a:endCxn id="3668" idx="1"/>
          </p:cNvCxnSpPr>
          <p:nvPr/>
        </p:nvCxnSpPr>
        <p:spPr>
          <a:xfrm flipV="1">
            <a:off x="3959481" y="5087333"/>
            <a:ext cx="761175" cy="19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13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64" name="Google Shape;4687;p72"/>
          <p:cNvGrpSpPr/>
          <p:nvPr/>
        </p:nvGrpSpPr>
        <p:grpSpPr>
          <a:xfrm>
            <a:off x="1546307" y="2197165"/>
            <a:ext cx="530741" cy="542087"/>
            <a:chOff x="2313067" y="1590770"/>
            <a:chExt cx="413117" cy="376180"/>
          </a:xfrm>
        </p:grpSpPr>
        <p:sp>
          <p:nvSpPr>
            <p:cNvPr id="65" name="Google Shape;4688;p72"/>
            <p:cNvSpPr/>
            <p:nvPr/>
          </p:nvSpPr>
          <p:spPr>
            <a:xfrm>
              <a:off x="2637682" y="1879097"/>
              <a:ext cx="88502" cy="87853"/>
            </a:xfrm>
            <a:custGeom>
              <a:avLst/>
              <a:gdLst/>
              <a:ahLst/>
              <a:cxnLst/>
              <a:rect l="l" t="t" r="r" b="b"/>
              <a:pathLst>
                <a:path w="3273" h="3249" extrusionOk="0">
                  <a:moveTo>
                    <a:pt x="1204" y="0"/>
                  </a:moveTo>
                  <a:lnTo>
                    <a:pt x="1" y="1204"/>
                  </a:lnTo>
                  <a:lnTo>
                    <a:pt x="2007" y="3179"/>
                  </a:lnTo>
                  <a:cubicBezTo>
                    <a:pt x="2038" y="3225"/>
                    <a:pt x="2084" y="3248"/>
                    <a:pt x="2134" y="3248"/>
                  </a:cubicBezTo>
                  <a:cubicBezTo>
                    <a:pt x="2184" y="3248"/>
                    <a:pt x="2238" y="3225"/>
                    <a:pt x="2285" y="3179"/>
                  </a:cubicBezTo>
                  <a:lnTo>
                    <a:pt x="3180" y="2253"/>
                  </a:lnTo>
                  <a:cubicBezTo>
                    <a:pt x="3272" y="2191"/>
                    <a:pt x="3272" y="2068"/>
                    <a:pt x="3180" y="2006"/>
                  </a:cubicBezTo>
                  <a:lnTo>
                    <a:pt x="1204" y="0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689;p72"/>
            <p:cNvSpPr/>
            <p:nvPr/>
          </p:nvSpPr>
          <p:spPr>
            <a:xfrm>
              <a:off x="2637682" y="1895781"/>
              <a:ext cx="72629" cy="71169"/>
            </a:xfrm>
            <a:custGeom>
              <a:avLst/>
              <a:gdLst/>
              <a:ahLst/>
              <a:cxnLst/>
              <a:rect l="l" t="t" r="r" b="b"/>
              <a:pathLst>
                <a:path w="2686" h="2632" extrusionOk="0">
                  <a:moveTo>
                    <a:pt x="556" y="0"/>
                  </a:moveTo>
                  <a:lnTo>
                    <a:pt x="1" y="587"/>
                  </a:lnTo>
                  <a:lnTo>
                    <a:pt x="2007" y="2562"/>
                  </a:lnTo>
                  <a:cubicBezTo>
                    <a:pt x="2038" y="2608"/>
                    <a:pt x="2084" y="2631"/>
                    <a:pt x="2130" y="2631"/>
                  </a:cubicBezTo>
                  <a:cubicBezTo>
                    <a:pt x="2177" y="2631"/>
                    <a:pt x="2223" y="2608"/>
                    <a:pt x="2254" y="2562"/>
                  </a:cubicBezTo>
                  <a:lnTo>
                    <a:pt x="2686" y="2130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690;p72"/>
            <p:cNvSpPr/>
            <p:nvPr/>
          </p:nvSpPr>
          <p:spPr>
            <a:xfrm>
              <a:off x="2313067" y="1606210"/>
              <a:ext cx="363039" cy="311068"/>
            </a:xfrm>
            <a:custGeom>
              <a:avLst/>
              <a:gdLst/>
              <a:ahLst/>
              <a:cxnLst/>
              <a:rect l="l" t="t" r="r" b="b"/>
              <a:pathLst>
                <a:path w="13426" h="11504" extrusionOk="0">
                  <a:moveTo>
                    <a:pt x="7685" y="1"/>
                  </a:moveTo>
                  <a:cubicBezTo>
                    <a:pt x="2562" y="1"/>
                    <a:pt x="1" y="6204"/>
                    <a:pt x="3611" y="9815"/>
                  </a:cubicBezTo>
                  <a:cubicBezTo>
                    <a:pt x="4778" y="10981"/>
                    <a:pt x="6215" y="11503"/>
                    <a:pt x="7626" y="11503"/>
                  </a:cubicBezTo>
                  <a:cubicBezTo>
                    <a:pt x="10583" y="11503"/>
                    <a:pt x="13425" y="9209"/>
                    <a:pt x="13425" y="5741"/>
                  </a:cubicBezTo>
                  <a:cubicBezTo>
                    <a:pt x="13425" y="2593"/>
                    <a:pt x="10833" y="1"/>
                    <a:pt x="7685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691;p72"/>
            <p:cNvSpPr/>
            <p:nvPr/>
          </p:nvSpPr>
          <p:spPr>
            <a:xfrm>
              <a:off x="2368147" y="1615079"/>
              <a:ext cx="171109" cy="294222"/>
            </a:xfrm>
            <a:custGeom>
              <a:avLst/>
              <a:gdLst/>
              <a:ahLst/>
              <a:cxnLst/>
              <a:rect l="l" t="t" r="r" b="b"/>
              <a:pathLst>
                <a:path w="6328" h="10881" extrusionOk="0">
                  <a:moveTo>
                    <a:pt x="5651" y="1"/>
                  </a:moveTo>
                  <a:cubicBezTo>
                    <a:pt x="2702" y="1"/>
                    <a:pt x="247" y="2402"/>
                    <a:pt x="247" y="5444"/>
                  </a:cubicBezTo>
                  <a:cubicBezTo>
                    <a:pt x="247" y="8472"/>
                    <a:pt x="2727" y="10880"/>
                    <a:pt x="5697" y="10880"/>
                  </a:cubicBezTo>
                  <a:cubicBezTo>
                    <a:pt x="5905" y="10880"/>
                    <a:pt x="6115" y="10869"/>
                    <a:pt x="6327" y="10844"/>
                  </a:cubicBezTo>
                  <a:cubicBezTo>
                    <a:pt x="5154" y="10690"/>
                    <a:pt x="4043" y="10135"/>
                    <a:pt x="3179" y="9301"/>
                  </a:cubicBezTo>
                  <a:lnTo>
                    <a:pt x="3179" y="9270"/>
                  </a:lnTo>
                  <a:cubicBezTo>
                    <a:pt x="0" y="6092"/>
                    <a:pt x="1852" y="598"/>
                    <a:pt x="6327" y="43"/>
                  </a:cubicBezTo>
                  <a:cubicBezTo>
                    <a:pt x="6099" y="15"/>
                    <a:pt x="5874" y="1"/>
                    <a:pt x="5651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692;p72"/>
            <p:cNvSpPr/>
            <p:nvPr/>
          </p:nvSpPr>
          <p:spPr>
            <a:xfrm>
              <a:off x="2606802" y="1848218"/>
              <a:ext cx="75144" cy="74495"/>
            </a:xfrm>
            <a:custGeom>
              <a:avLst/>
              <a:gdLst/>
              <a:ahLst/>
              <a:cxnLst/>
              <a:rect l="l" t="t" r="r" b="b"/>
              <a:pathLst>
                <a:path w="2779" h="2755" extrusionOk="0">
                  <a:moveTo>
                    <a:pt x="1914" y="0"/>
                  </a:moveTo>
                  <a:lnTo>
                    <a:pt x="1" y="1914"/>
                  </a:lnTo>
                  <a:lnTo>
                    <a:pt x="773" y="2685"/>
                  </a:lnTo>
                  <a:cubicBezTo>
                    <a:pt x="803" y="2732"/>
                    <a:pt x="850" y="2755"/>
                    <a:pt x="896" y="2755"/>
                  </a:cubicBezTo>
                  <a:cubicBezTo>
                    <a:pt x="942" y="2755"/>
                    <a:pt x="989" y="2732"/>
                    <a:pt x="1019" y="2685"/>
                  </a:cubicBezTo>
                  <a:lnTo>
                    <a:pt x="2686" y="1019"/>
                  </a:lnTo>
                  <a:cubicBezTo>
                    <a:pt x="2779" y="957"/>
                    <a:pt x="2779" y="834"/>
                    <a:pt x="2686" y="772"/>
                  </a:cubicBezTo>
                  <a:lnTo>
                    <a:pt x="19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693;p72"/>
            <p:cNvSpPr/>
            <p:nvPr/>
          </p:nvSpPr>
          <p:spPr>
            <a:xfrm>
              <a:off x="2409275" y="1660452"/>
              <a:ext cx="222350" cy="202800"/>
            </a:xfrm>
            <a:custGeom>
              <a:avLst/>
              <a:gdLst/>
              <a:ahLst/>
              <a:cxnLst/>
              <a:rect l="l" t="t" r="r" b="b"/>
              <a:pathLst>
                <a:path w="8223" h="7500" extrusionOk="0">
                  <a:moveTo>
                    <a:pt x="5801" y="0"/>
                  </a:moveTo>
                  <a:cubicBezTo>
                    <a:pt x="5789" y="0"/>
                    <a:pt x="5776" y="0"/>
                    <a:pt x="5763" y="1"/>
                  </a:cubicBezTo>
                  <a:cubicBezTo>
                    <a:pt x="5393" y="1"/>
                    <a:pt x="5053" y="124"/>
                    <a:pt x="4744" y="340"/>
                  </a:cubicBezTo>
                  <a:cubicBezTo>
                    <a:pt x="4559" y="463"/>
                    <a:pt x="4336" y="525"/>
                    <a:pt x="4112" y="525"/>
                  </a:cubicBezTo>
                  <a:cubicBezTo>
                    <a:pt x="3888" y="525"/>
                    <a:pt x="3664" y="463"/>
                    <a:pt x="3479" y="340"/>
                  </a:cubicBezTo>
                  <a:cubicBezTo>
                    <a:pt x="3170" y="124"/>
                    <a:pt x="2831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51" y="7253"/>
                    <a:pt x="2337" y="7500"/>
                    <a:pt x="2719" y="7500"/>
                  </a:cubicBezTo>
                  <a:cubicBezTo>
                    <a:pt x="3101" y="7500"/>
                    <a:pt x="3479" y="7253"/>
                    <a:pt x="3510" y="6759"/>
                  </a:cubicBezTo>
                  <a:lnTo>
                    <a:pt x="3695" y="4691"/>
                  </a:lnTo>
                  <a:cubicBezTo>
                    <a:pt x="3695" y="4398"/>
                    <a:pt x="3911" y="4252"/>
                    <a:pt x="4127" y="4252"/>
                  </a:cubicBezTo>
                  <a:cubicBezTo>
                    <a:pt x="4343" y="4252"/>
                    <a:pt x="4559" y="4398"/>
                    <a:pt x="4559" y="4691"/>
                  </a:cubicBezTo>
                  <a:lnTo>
                    <a:pt x="4714" y="6759"/>
                  </a:lnTo>
                  <a:cubicBezTo>
                    <a:pt x="4744" y="7253"/>
                    <a:pt x="5122" y="7500"/>
                    <a:pt x="5504" y="7500"/>
                  </a:cubicBezTo>
                  <a:cubicBezTo>
                    <a:pt x="5886" y="7500"/>
                    <a:pt x="6272" y="7253"/>
                    <a:pt x="6318" y="6759"/>
                  </a:cubicBezTo>
                  <a:lnTo>
                    <a:pt x="6473" y="4383"/>
                  </a:lnTo>
                  <a:cubicBezTo>
                    <a:pt x="6504" y="3889"/>
                    <a:pt x="6720" y="3426"/>
                    <a:pt x="7090" y="3087"/>
                  </a:cubicBezTo>
                  <a:cubicBezTo>
                    <a:pt x="8223" y="1923"/>
                    <a:pt x="7412" y="0"/>
                    <a:pt x="5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694;p72"/>
            <p:cNvSpPr/>
            <p:nvPr/>
          </p:nvSpPr>
          <p:spPr>
            <a:xfrm>
              <a:off x="2409275" y="1660452"/>
              <a:ext cx="88259" cy="202935"/>
            </a:xfrm>
            <a:custGeom>
              <a:avLst/>
              <a:gdLst/>
              <a:ahLst/>
              <a:cxnLst/>
              <a:rect l="l" t="t" r="r" b="b"/>
              <a:pathLst>
                <a:path w="3264" h="7505" extrusionOk="0">
                  <a:moveTo>
                    <a:pt x="2423" y="0"/>
                  </a:move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47" y="7215"/>
                    <a:pt x="2337" y="7505"/>
                    <a:pt x="2728" y="7505"/>
                  </a:cubicBezTo>
                  <a:cubicBezTo>
                    <a:pt x="2920" y="7505"/>
                    <a:pt x="3111" y="7436"/>
                    <a:pt x="3263" y="7284"/>
                  </a:cubicBezTo>
                  <a:cubicBezTo>
                    <a:pt x="3140" y="7130"/>
                    <a:pt x="3047" y="6944"/>
                    <a:pt x="3047" y="6759"/>
                  </a:cubicBezTo>
                  <a:lnTo>
                    <a:pt x="2862" y="4383"/>
                  </a:lnTo>
                  <a:cubicBezTo>
                    <a:pt x="2831" y="3889"/>
                    <a:pt x="2615" y="3426"/>
                    <a:pt x="2275" y="3087"/>
                  </a:cubicBezTo>
                  <a:cubicBezTo>
                    <a:pt x="1936" y="2747"/>
                    <a:pt x="1751" y="2253"/>
                    <a:pt x="1751" y="1790"/>
                  </a:cubicBezTo>
                  <a:cubicBezTo>
                    <a:pt x="1751" y="1019"/>
                    <a:pt x="2275" y="340"/>
                    <a:pt x="3016" y="93"/>
                  </a:cubicBezTo>
                  <a:cubicBezTo>
                    <a:pt x="2831" y="31"/>
                    <a:pt x="2646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695;p72"/>
            <p:cNvSpPr/>
            <p:nvPr/>
          </p:nvSpPr>
          <p:spPr>
            <a:xfrm>
              <a:off x="2349787" y="1590770"/>
              <a:ext cx="358037" cy="341948"/>
            </a:xfrm>
            <a:custGeom>
              <a:avLst/>
              <a:gdLst/>
              <a:ahLst/>
              <a:cxnLst/>
              <a:rect l="l" t="t" r="r" b="b"/>
              <a:pathLst>
                <a:path w="13241" h="12646" extrusionOk="0">
                  <a:moveTo>
                    <a:pt x="6336" y="877"/>
                  </a:moveTo>
                  <a:cubicBezTo>
                    <a:pt x="7676" y="877"/>
                    <a:pt x="9043" y="1374"/>
                    <a:pt x="10154" y="2485"/>
                  </a:cubicBezTo>
                  <a:cubicBezTo>
                    <a:pt x="12284" y="4614"/>
                    <a:pt x="12284" y="8040"/>
                    <a:pt x="10154" y="10169"/>
                  </a:cubicBezTo>
                  <a:cubicBezTo>
                    <a:pt x="9048" y="11275"/>
                    <a:pt x="7688" y="11770"/>
                    <a:pt x="6353" y="11770"/>
                  </a:cubicBezTo>
                  <a:cubicBezTo>
                    <a:pt x="3554" y="11770"/>
                    <a:pt x="865" y="9593"/>
                    <a:pt x="865" y="6312"/>
                  </a:cubicBezTo>
                  <a:cubicBezTo>
                    <a:pt x="865" y="3038"/>
                    <a:pt x="3542" y="877"/>
                    <a:pt x="6336" y="877"/>
                  </a:cubicBezTo>
                  <a:close/>
                  <a:moveTo>
                    <a:pt x="6344" y="1"/>
                  </a:moveTo>
                  <a:cubicBezTo>
                    <a:pt x="3104" y="1"/>
                    <a:pt x="1" y="2515"/>
                    <a:pt x="1" y="6312"/>
                  </a:cubicBezTo>
                  <a:cubicBezTo>
                    <a:pt x="1" y="10116"/>
                    <a:pt x="3115" y="12646"/>
                    <a:pt x="6362" y="12646"/>
                  </a:cubicBezTo>
                  <a:cubicBezTo>
                    <a:pt x="7909" y="12646"/>
                    <a:pt x="9486" y="12072"/>
                    <a:pt x="10771" y="10787"/>
                  </a:cubicBezTo>
                  <a:cubicBezTo>
                    <a:pt x="13240" y="8318"/>
                    <a:pt x="13240" y="4337"/>
                    <a:pt x="10771" y="1868"/>
                  </a:cubicBezTo>
                  <a:cubicBezTo>
                    <a:pt x="9482" y="578"/>
                    <a:pt x="7897" y="1"/>
                    <a:pt x="6344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696;p72"/>
            <p:cNvSpPr/>
            <p:nvPr/>
          </p:nvSpPr>
          <p:spPr>
            <a:xfrm>
              <a:off x="2343946" y="1591230"/>
              <a:ext cx="199474" cy="341110"/>
            </a:xfrm>
            <a:custGeom>
              <a:avLst/>
              <a:gdLst/>
              <a:ahLst/>
              <a:cxnLst/>
              <a:rect l="l" t="t" r="r" b="b"/>
              <a:pathLst>
                <a:path w="7377" h="12615" extrusionOk="0">
                  <a:moveTo>
                    <a:pt x="6503" y="0"/>
                  </a:moveTo>
                  <a:cubicBezTo>
                    <a:pt x="3079" y="0"/>
                    <a:pt x="217" y="2793"/>
                    <a:pt x="217" y="6295"/>
                  </a:cubicBezTo>
                  <a:cubicBezTo>
                    <a:pt x="217" y="9838"/>
                    <a:pt x="3100" y="12614"/>
                    <a:pt x="6541" y="12614"/>
                  </a:cubicBezTo>
                  <a:cubicBezTo>
                    <a:pt x="6816" y="12614"/>
                    <a:pt x="7095" y="12596"/>
                    <a:pt x="7376" y="12560"/>
                  </a:cubicBezTo>
                  <a:cubicBezTo>
                    <a:pt x="6265" y="12405"/>
                    <a:pt x="5216" y="11973"/>
                    <a:pt x="4352" y="11294"/>
                  </a:cubicBezTo>
                  <a:cubicBezTo>
                    <a:pt x="0" y="9381"/>
                    <a:pt x="0" y="3239"/>
                    <a:pt x="4352" y="1326"/>
                  </a:cubicBezTo>
                  <a:cubicBezTo>
                    <a:pt x="5216" y="647"/>
                    <a:pt x="6265" y="215"/>
                    <a:pt x="7376" y="61"/>
                  </a:cubicBezTo>
                  <a:cubicBezTo>
                    <a:pt x="7082" y="20"/>
                    <a:pt x="6791" y="0"/>
                    <a:pt x="6503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4441;p72"/>
          <p:cNvGrpSpPr/>
          <p:nvPr/>
        </p:nvGrpSpPr>
        <p:grpSpPr>
          <a:xfrm>
            <a:off x="1600756" y="4843079"/>
            <a:ext cx="459978" cy="375532"/>
            <a:chOff x="6420497" y="1591202"/>
            <a:chExt cx="376397" cy="375532"/>
          </a:xfrm>
        </p:grpSpPr>
        <p:sp>
          <p:nvSpPr>
            <p:cNvPr id="75" name="Google Shape;4442;p72"/>
            <p:cNvSpPr/>
            <p:nvPr/>
          </p:nvSpPr>
          <p:spPr>
            <a:xfrm>
              <a:off x="6443859" y="1708854"/>
              <a:ext cx="328833" cy="80985"/>
            </a:xfrm>
            <a:custGeom>
              <a:avLst/>
              <a:gdLst/>
              <a:ahLst/>
              <a:cxnLst/>
              <a:rect l="l" t="t" r="r" b="b"/>
              <a:pathLst>
                <a:path w="12161" h="2995" extrusionOk="0">
                  <a:moveTo>
                    <a:pt x="371" y="0"/>
                  </a:moveTo>
                  <a:cubicBezTo>
                    <a:pt x="186" y="0"/>
                    <a:pt x="1" y="155"/>
                    <a:pt x="1" y="371"/>
                  </a:cubicBezTo>
                  <a:lnTo>
                    <a:pt x="1" y="2994"/>
                  </a:lnTo>
                  <a:lnTo>
                    <a:pt x="12160" y="2994"/>
                  </a:lnTo>
                  <a:lnTo>
                    <a:pt x="12160" y="371"/>
                  </a:lnTo>
                  <a:cubicBezTo>
                    <a:pt x="12160" y="155"/>
                    <a:pt x="11975" y="0"/>
                    <a:pt x="11759" y="0"/>
                  </a:cubicBezTo>
                  <a:lnTo>
                    <a:pt x="10401" y="0"/>
                  </a:lnTo>
                  <a:lnTo>
                    <a:pt x="10031" y="433"/>
                  </a:lnTo>
                  <a:lnTo>
                    <a:pt x="1914" y="433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4443;p72"/>
            <p:cNvSpPr/>
            <p:nvPr/>
          </p:nvSpPr>
          <p:spPr>
            <a:xfrm>
              <a:off x="6696710" y="1614565"/>
              <a:ext cx="28419" cy="175273"/>
            </a:xfrm>
            <a:custGeom>
              <a:avLst/>
              <a:gdLst/>
              <a:ahLst/>
              <a:cxnLst/>
              <a:rect l="l" t="t" r="r" b="b"/>
              <a:pathLst>
                <a:path w="1051" h="6482" extrusionOk="0">
                  <a:moveTo>
                    <a:pt x="1" y="0"/>
                  </a:moveTo>
                  <a:lnTo>
                    <a:pt x="1" y="6481"/>
                  </a:lnTo>
                  <a:lnTo>
                    <a:pt x="1050" y="6481"/>
                  </a:lnTo>
                  <a:lnTo>
                    <a:pt x="1050" y="185"/>
                  </a:lnTo>
                  <a:cubicBezTo>
                    <a:pt x="1050" y="93"/>
                    <a:pt x="989" y="0"/>
                    <a:pt x="865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4444;p72"/>
            <p:cNvSpPr/>
            <p:nvPr/>
          </p:nvSpPr>
          <p:spPr>
            <a:xfrm>
              <a:off x="6443859" y="1708015"/>
              <a:ext cx="40939" cy="81823"/>
            </a:xfrm>
            <a:custGeom>
              <a:avLst/>
              <a:gdLst/>
              <a:ahLst/>
              <a:cxnLst/>
              <a:rect l="l" t="t" r="r" b="b"/>
              <a:pathLst>
                <a:path w="1514" h="3026" extrusionOk="0">
                  <a:moveTo>
                    <a:pt x="402" y="1"/>
                  </a:moveTo>
                  <a:cubicBezTo>
                    <a:pt x="186" y="1"/>
                    <a:pt x="1" y="186"/>
                    <a:pt x="1" y="402"/>
                  </a:cubicBezTo>
                  <a:lnTo>
                    <a:pt x="1" y="3025"/>
                  </a:lnTo>
                  <a:lnTo>
                    <a:pt x="1143" y="3025"/>
                  </a:lnTo>
                  <a:lnTo>
                    <a:pt x="1143" y="402"/>
                  </a:lnTo>
                  <a:cubicBezTo>
                    <a:pt x="1143" y="186"/>
                    <a:pt x="1297" y="31"/>
                    <a:pt x="1513" y="31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4445;p72"/>
            <p:cNvSpPr/>
            <p:nvPr/>
          </p:nvSpPr>
          <p:spPr>
            <a:xfrm>
              <a:off x="6484771" y="1591202"/>
              <a:ext cx="221160" cy="198636"/>
            </a:xfrm>
            <a:custGeom>
              <a:avLst/>
              <a:gdLst/>
              <a:ahLst/>
              <a:cxnLst/>
              <a:rect l="l" t="t" r="r" b="b"/>
              <a:pathLst>
                <a:path w="8179" h="7346" extrusionOk="0">
                  <a:moveTo>
                    <a:pt x="21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7345"/>
                  </a:lnTo>
                  <a:lnTo>
                    <a:pt x="8148" y="7345"/>
                  </a:lnTo>
                  <a:lnTo>
                    <a:pt x="8178" y="185"/>
                  </a:lnTo>
                  <a:cubicBezTo>
                    <a:pt x="8178" y="93"/>
                    <a:pt x="8086" y="0"/>
                    <a:pt x="7962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4446;p72"/>
            <p:cNvSpPr/>
            <p:nvPr/>
          </p:nvSpPr>
          <p:spPr>
            <a:xfrm>
              <a:off x="6484771" y="1591202"/>
              <a:ext cx="30880" cy="198636"/>
            </a:xfrm>
            <a:custGeom>
              <a:avLst/>
              <a:gdLst/>
              <a:ahLst/>
              <a:cxnLst/>
              <a:rect l="l" t="t" r="r" b="b"/>
              <a:pathLst>
                <a:path w="1142" h="7346" extrusionOk="0">
                  <a:moveTo>
                    <a:pt x="21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7345"/>
                  </a:lnTo>
                  <a:lnTo>
                    <a:pt x="1142" y="7345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4447;p72"/>
            <p:cNvSpPr/>
            <p:nvPr/>
          </p:nvSpPr>
          <p:spPr>
            <a:xfrm>
              <a:off x="6508133" y="1622596"/>
              <a:ext cx="86798" cy="92125"/>
            </a:xfrm>
            <a:custGeom>
              <a:avLst/>
              <a:gdLst/>
              <a:ahLst/>
              <a:cxnLst/>
              <a:rect l="l" t="t" r="r" b="b"/>
              <a:pathLst>
                <a:path w="3210" h="3407" extrusionOk="0">
                  <a:moveTo>
                    <a:pt x="824" y="0"/>
                  </a:moveTo>
                  <a:cubicBezTo>
                    <a:pt x="395" y="0"/>
                    <a:pt x="0" y="328"/>
                    <a:pt x="0" y="814"/>
                  </a:cubicBezTo>
                  <a:cubicBezTo>
                    <a:pt x="0" y="1030"/>
                    <a:pt x="93" y="1246"/>
                    <a:pt x="247" y="1431"/>
                  </a:cubicBezTo>
                  <a:cubicBezTo>
                    <a:pt x="401" y="1586"/>
                    <a:pt x="494" y="1802"/>
                    <a:pt x="525" y="2018"/>
                  </a:cubicBezTo>
                  <a:lnTo>
                    <a:pt x="587" y="3129"/>
                  </a:lnTo>
                  <a:cubicBezTo>
                    <a:pt x="648" y="3314"/>
                    <a:pt x="803" y="3407"/>
                    <a:pt x="957" y="3407"/>
                  </a:cubicBezTo>
                  <a:cubicBezTo>
                    <a:pt x="1111" y="3407"/>
                    <a:pt x="1266" y="3314"/>
                    <a:pt x="1327" y="3129"/>
                  </a:cubicBezTo>
                  <a:lnTo>
                    <a:pt x="1420" y="2172"/>
                  </a:lnTo>
                  <a:cubicBezTo>
                    <a:pt x="1420" y="2049"/>
                    <a:pt x="1512" y="1987"/>
                    <a:pt x="1605" y="1987"/>
                  </a:cubicBezTo>
                  <a:cubicBezTo>
                    <a:pt x="1728" y="1987"/>
                    <a:pt x="1790" y="2049"/>
                    <a:pt x="1821" y="2172"/>
                  </a:cubicBezTo>
                  <a:lnTo>
                    <a:pt x="1883" y="3129"/>
                  </a:lnTo>
                  <a:cubicBezTo>
                    <a:pt x="1944" y="3299"/>
                    <a:pt x="2099" y="3383"/>
                    <a:pt x="2253" y="3383"/>
                  </a:cubicBezTo>
                  <a:cubicBezTo>
                    <a:pt x="2407" y="3383"/>
                    <a:pt x="2562" y="3299"/>
                    <a:pt x="2623" y="3129"/>
                  </a:cubicBezTo>
                  <a:lnTo>
                    <a:pt x="2716" y="2018"/>
                  </a:lnTo>
                  <a:cubicBezTo>
                    <a:pt x="2716" y="1802"/>
                    <a:pt x="2809" y="1586"/>
                    <a:pt x="2994" y="1431"/>
                  </a:cubicBezTo>
                  <a:cubicBezTo>
                    <a:pt x="3148" y="1246"/>
                    <a:pt x="3210" y="1030"/>
                    <a:pt x="3210" y="814"/>
                  </a:cubicBezTo>
                  <a:cubicBezTo>
                    <a:pt x="3210" y="328"/>
                    <a:pt x="2815" y="0"/>
                    <a:pt x="2397" y="0"/>
                  </a:cubicBezTo>
                  <a:cubicBezTo>
                    <a:pt x="2232" y="0"/>
                    <a:pt x="2063" y="52"/>
                    <a:pt x="1914" y="166"/>
                  </a:cubicBezTo>
                  <a:cubicBezTo>
                    <a:pt x="1821" y="212"/>
                    <a:pt x="1713" y="235"/>
                    <a:pt x="1609" y="235"/>
                  </a:cubicBezTo>
                  <a:cubicBezTo>
                    <a:pt x="1505" y="235"/>
                    <a:pt x="1404" y="212"/>
                    <a:pt x="1327" y="166"/>
                  </a:cubicBezTo>
                  <a:cubicBezTo>
                    <a:pt x="1169" y="52"/>
                    <a:pt x="994" y="0"/>
                    <a:pt x="8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4448;p72"/>
            <p:cNvSpPr/>
            <p:nvPr/>
          </p:nvSpPr>
          <p:spPr>
            <a:xfrm>
              <a:off x="6508133" y="1622488"/>
              <a:ext cx="34233" cy="93910"/>
            </a:xfrm>
            <a:custGeom>
              <a:avLst/>
              <a:gdLst/>
              <a:ahLst/>
              <a:cxnLst/>
              <a:rect l="l" t="t" r="r" b="b"/>
              <a:pathLst>
                <a:path w="1266" h="3473" extrusionOk="0">
                  <a:moveTo>
                    <a:pt x="844" y="1"/>
                  </a:moveTo>
                  <a:cubicBezTo>
                    <a:pt x="406" y="1"/>
                    <a:pt x="0" y="356"/>
                    <a:pt x="0" y="818"/>
                  </a:cubicBezTo>
                  <a:cubicBezTo>
                    <a:pt x="0" y="1034"/>
                    <a:pt x="93" y="1250"/>
                    <a:pt x="247" y="1405"/>
                  </a:cubicBezTo>
                  <a:cubicBezTo>
                    <a:pt x="401" y="1559"/>
                    <a:pt x="494" y="1775"/>
                    <a:pt x="525" y="2022"/>
                  </a:cubicBezTo>
                  <a:lnTo>
                    <a:pt x="587" y="3133"/>
                  </a:lnTo>
                  <a:cubicBezTo>
                    <a:pt x="617" y="3318"/>
                    <a:pt x="772" y="3472"/>
                    <a:pt x="988" y="3472"/>
                  </a:cubicBezTo>
                  <a:cubicBezTo>
                    <a:pt x="1080" y="3472"/>
                    <a:pt x="1173" y="3411"/>
                    <a:pt x="1266" y="3318"/>
                  </a:cubicBezTo>
                  <a:cubicBezTo>
                    <a:pt x="1111" y="3164"/>
                    <a:pt x="1173" y="3071"/>
                    <a:pt x="1080" y="2022"/>
                  </a:cubicBezTo>
                  <a:cubicBezTo>
                    <a:pt x="1049" y="1806"/>
                    <a:pt x="957" y="1590"/>
                    <a:pt x="803" y="1435"/>
                  </a:cubicBezTo>
                  <a:cubicBezTo>
                    <a:pt x="371" y="972"/>
                    <a:pt x="525" y="263"/>
                    <a:pt x="1111" y="47"/>
                  </a:cubicBezTo>
                  <a:cubicBezTo>
                    <a:pt x="1023" y="15"/>
                    <a:pt x="933" y="1"/>
                    <a:pt x="844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4449;p72"/>
            <p:cNvSpPr/>
            <p:nvPr/>
          </p:nvSpPr>
          <p:spPr>
            <a:xfrm>
              <a:off x="6587631" y="1622866"/>
              <a:ext cx="101616" cy="91855"/>
            </a:xfrm>
            <a:custGeom>
              <a:avLst/>
              <a:gdLst/>
              <a:ahLst/>
              <a:cxnLst/>
              <a:rect l="l" t="t" r="r" b="b"/>
              <a:pathLst>
                <a:path w="3758" h="3397" extrusionOk="0">
                  <a:moveTo>
                    <a:pt x="1097" y="1"/>
                  </a:moveTo>
                  <a:cubicBezTo>
                    <a:pt x="380" y="1"/>
                    <a:pt x="1" y="875"/>
                    <a:pt x="517" y="1421"/>
                  </a:cubicBezTo>
                  <a:cubicBezTo>
                    <a:pt x="671" y="1576"/>
                    <a:pt x="794" y="1792"/>
                    <a:pt x="794" y="2008"/>
                  </a:cubicBezTo>
                  <a:lnTo>
                    <a:pt x="887" y="3119"/>
                  </a:lnTo>
                  <a:cubicBezTo>
                    <a:pt x="933" y="3289"/>
                    <a:pt x="1088" y="3373"/>
                    <a:pt x="1242" y="3373"/>
                  </a:cubicBezTo>
                  <a:cubicBezTo>
                    <a:pt x="1396" y="3373"/>
                    <a:pt x="1551" y="3289"/>
                    <a:pt x="1597" y="3119"/>
                  </a:cubicBezTo>
                  <a:lnTo>
                    <a:pt x="1689" y="2162"/>
                  </a:lnTo>
                  <a:cubicBezTo>
                    <a:pt x="1720" y="2069"/>
                    <a:pt x="1805" y="2023"/>
                    <a:pt x="1890" y="2023"/>
                  </a:cubicBezTo>
                  <a:cubicBezTo>
                    <a:pt x="1975" y="2023"/>
                    <a:pt x="2060" y="2069"/>
                    <a:pt x="2091" y="2162"/>
                  </a:cubicBezTo>
                  <a:lnTo>
                    <a:pt x="2152" y="3119"/>
                  </a:lnTo>
                  <a:cubicBezTo>
                    <a:pt x="2214" y="3304"/>
                    <a:pt x="2368" y="3397"/>
                    <a:pt x="2523" y="3397"/>
                  </a:cubicBezTo>
                  <a:cubicBezTo>
                    <a:pt x="2677" y="3397"/>
                    <a:pt x="2831" y="3304"/>
                    <a:pt x="2893" y="3119"/>
                  </a:cubicBezTo>
                  <a:lnTo>
                    <a:pt x="2955" y="2008"/>
                  </a:lnTo>
                  <a:cubicBezTo>
                    <a:pt x="2986" y="1792"/>
                    <a:pt x="3078" y="1576"/>
                    <a:pt x="3263" y="1421"/>
                  </a:cubicBezTo>
                  <a:cubicBezTo>
                    <a:pt x="3757" y="866"/>
                    <a:pt x="3387" y="2"/>
                    <a:pt x="2646" y="2"/>
                  </a:cubicBezTo>
                  <a:cubicBezTo>
                    <a:pt x="2492" y="2"/>
                    <a:pt x="2338" y="33"/>
                    <a:pt x="2183" y="156"/>
                  </a:cubicBezTo>
                  <a:cubicBezTo>
                    <a:pt x="2091" y="202"/>
                    <a:pt x="1990" y="225"/>
                    <a:pt x="1890" y="225"/>
                  </a:cubicBezTo>
                  <a:cubicBezTo>
                    <a:pt x="1790" y="225"/>
                    <a:pt x="1689" y="202"/>
                    <a:pt x="1597" y="156"/>
                  </a:cubicBezTo>
                  <a:cubicBezTo>
                    <a:pt x="1473" y="33"/>
                    <a:pt x="1288" y="2"/>
                    <a:pt x="1134" y="2"/>
                  </a:cubicBezTo>
                  <a:cubicBezTo>
                    <a:pt x="1121" y="1"/>
                    <a:pt x="1109" y="1"/>
                    <a:pt x="10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4450;p72"/>
            <p:cNvSpPr/>
            <p:nvPr/>
          </p:nvSpPr>
          <p:spPr>
            <a:xfrm>
              <a:off x="6588226" y="1622055"/>
              <a:ext cx="40939" cy="94343"/>
            </a:xfrm>
            <a:custGeom>
              <a:avLst/>
              <a:gdLst/>
              <a:ahLst/>
              <a:cxnLst/>
              <a:rect l="l" t="t" r="r" b="b"/>
              <a:pathLst>
                <a:path w="1514" h="3489" extrusionOk="0">
                  <a:moveTo>
                    <a:pt x="1112" y="1"/>
                  </a:moveTo>
                  <a:cubicBezTo>
                    <a:pt x="371" y="1"/>
                    <a:pt x="1" y="896"/>
                    <a:pt x="526" y="1451"/>
                  </a:cubicBezTo>
                  <a:cubicBezTo>
                    <a:pt x="680" y="1606"/>
                    <a:pt x="772" y="1822"/>
                    <a:pt x="803" y="2038"/>
                  </a:cubicBezTo>
                  <a:lnTo>
                    <a:pt x="865" y="3149"/>
                  </a:lnTo>
                  <a:cubicBezTo>
                    <a:pt x="896" y="3334"/>
                    <a:pt x="1050" y="3488"/>
                    <a:pt x="1235" y="3488"/>
                  </a:cubicBezTo>
                  <a:cubicBezTo>
                    <a:pt x="1328" y="3488"/>
                    <a:pt x="1451" y="3427"/>
                    <a:pt x="1513" y="3365"/>
                  </a:cubicBezTo>
                  <a:cubicBezTo>
                    <a:pt x="1390" y="3210"/>
                    <a:pt x="1451" y="3087"/>
                    <a:pt x="1359" y="2038"/>
                  </a:cubicBezTo>
                  <a:lnTo>
                    <a:pt x="1328" y="2038"/>
                  </a:lnTo>
                  <a:cubicBezTo>
                    <a:pt x="1328" y="1822"/>
                    <a:pt x="1235" y="1606"/>
                    <a:pt x="1050" y="1451"/>
                  </a:cubicBezTo>
                  <a:cubicBezTo>
                    <a:pt x="618" y="988"/>
                    <a:pt x="803" y="248"/>
                    <a:pt x="1390" y="63"/>
                  </a:cubicBezTo>
                  <a:cubicBezTo>
                    <a:pt x="1297" y="32"/>
                    <a:pt x="1205" y="1"/>
                    <a:pt x="1112" y="1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4451;p72"/>
            <p:cNvSpPr/>
            <p:nvPr/>
          </p:nvSpPr>
          <p:spPr>
            <a:xfrm>
              <a:off x="6421335" y="1744736"/>
              <a:ext cx="375559" cy="221998"/>
            </a:xfrm>
            <a:custGeom>
              <a:avLst/>
              <a:gdLst/>
              <a:ahLst/>
              <a:cxnLst/>
              <a:rect l="l" t="t" r="r" b="b"/>
              <a:pathLst>
                <a:path w="13889" h="8210" extrusionOk="0">
                  <a:moveTo>
                    <a:pt x="2284" y="1"/>
                  </a:moveTo>
                  <a:cubicBezTo>
                    <a:pt x="2223" y="1"/>
                    <a:pt x="2130" y="62"/>
                    <a:pt x="2099" y="124"/>
                  </a:cubicBezTo>
                  <a:lnTo>
                    <a:pt x="1760" y="1142"/>
                  </a:lnTo>
                  <a:cubicBezTo>
                    <a:pt x="1729" y="1204"/>
                    <a:pt x="1667" y="1266"/>
                    <a:pt x="1574" y="1266"/>
                  </a:cubicBezTo>
                  <a:lnTo>
                    <a:pt x="371" y="1266"/>
                  </a:lnTo>
                  <a:cubicBezTo>
                    <a:pt x="155" y="1266"/>
                    <a:pt x="1" y="1451"/>
                    <a:pt x="1" y="1667"/>
                  </a:cubicBezTo>
                  <a:lnTo>
                    <a:pt x="1" y="8025"/>
                  </a:lnTo>
                  <a:cubicBezTo>
                    <a:pt x="1" y="8117"/>
                    <a:pt x="62" y="8210"/>
                    <a:pt x="186" y="8210"/>
                  </a:cubicBezTo>
                  <a:lnTo>
                    <a:pt x="13672" y="8210"/>
                  </a:lnTo>
                  <a:cubicBezTo>
                    <a:pt x="13796" y="8210"/>
                    <a:pt x="13888" y="8117"/>
                    <a:pt x="13888" y="8025"/>
                  </a:cubicBezTo>
                  <a:lnTo>
                    <a:pt x="13888" y="1667"/>
                  </a:lnTo>
                  <a:cubicBezTo>
                    <a:pt x="13888" y="1451"/>
                    <a:pt x="13703" y="1266"/>
                    <a:pt x="13487" y="1266"/>
                  </a:cubicBezTo>
                  <a:lnTo>
                    <a:pt x="5309" y="1266"/>
                  </a:lnTo>
                  <a:cubicBezTo>
                    <a:pt x="5216" y="1266"/>
                    <a:pt x="5154" y="1204"/>
                    <a:pt x="5124" y="1142"/>
                  </a:cubicBezTo>
                  <a:lnTo>
                    <a:pt x="4784" y="124"/>
                  </a:lnTo>
                  <a:cubicBezTo>
                    <a:pt x="4753" y="62"/>
                    <a:pt x="4692" y="1"/>
                    <a:pt x="4599" y="1"/>
                  </a:cubicBezTo>
                  <a:close/>
                </a:path>
              </a:pathLst>
            </a:custGeom>
            <a:solidFill>
              <a:srgbClr val="FDE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4452;p72"/>
            <p:cNvSpPr/>
            <p:nvPr/>
          </p:nvSpPr>
          <p:spPr>
            <a:xfrm>
              <a:off x="6420497" y="1744736"/>
              <a:ext cx="111864" cy="221998"/>
            </a:xfrm>
            <a:custGeom>
              <a:avLst/>
              <a:gdLst/>
              <a:ahLst/>
              <a:cxnLst/>
              <a:rect l="l" t="t" r="r" b="b"/>
              <a:pathLst>
                <a:path w="4137" h="8210" extrusionOk="0">
                  <a:moveTo>
                    <a:pt x="2315" y="1"/>
                  </a:moveTo>
                  <a:cubicBezTo>
                    <a:pt x="2223" y="1"/>
                    <a:pt x="2161" y="62"/>
                    <a:pt x="2130" y="124"/>
                  </a:cubicBezTo>
                  <a:lnTo>
                    <a:pt x="1729" y="1266"/>
                  </a:lnTo>
                  <a:lnTo>
                    <a:pt x="402" y="1266"/>
                  </a:lnTo>
                  <a:cubicBezTo>
                    <a:pt x="186" y="1266"/>
                    <a:pt x="1" y="1451"/>
                    <a:pt x="1" y="1667"/>
                  </a:cubicBezTo>
                  <a:lnTo>
                    <a:pt x="1" y="8025"/>
                  </a:lnTo>
                  <a:cubicBezTo>
                    <a:pt x="1" y="8117"/>
                    <a:pt x="93" y="8210"/>
                    <a:pt x="186" y="8210"/>
                  </a:cubicBezTo>
                  <a:lnTo>
                    <a:pt x="2346" y="8210"/>
                  </a:lnTo>
                  <a:cubicBezTo>
                    <a:pt x="2130" y="8210"/>
                    <a:pt x="1976" y="8025"/>
                    <a:pt x="1976" y="7839"/>
                  </a:cubicBezTo>
                  <a:lnTo>
                    <a:pt x="1945" y="7839"/>
                  </a:lnTo>
                  <a:lnTo>
                    <a:pt x="1945" y="1667"/>
                  </a:lnTo>
                  <a:cubicBezTo>
                    <a:pt x="1945" y="1451"/>
                    <a:pt x="2130" y="1266"/>
                    <a:pt x="2346" y="1266"/>
                  </a:cubicBezTo>
                  <a:lnTo>
                    <a:pt x="3673" y="1266"/>
                  </a:lnTo>
                  <a:lnTo>
                    <a:pt x="4136" y="1"/>
                  </a:lnTo>
                  <a:close/>
                </a:path>
              </a:pathLst>
            </a:custGeom>
            <a:solidFill>
              <a:srgbClr val="FCDE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4453;p72"/>
            <p:cNvSpPr/>
            <p:nvPr/>
          </p:nvSpPr>
          <p:spPr>
            <a:xfrm>
              <a:off x="6643306" y="1884100"/>
              <a:ext cx="117705" cy="47590"/>
            </a:xfrm>
            <a:custGeom>
              <a:avLst/>
              <a:gdLst/>
              <a:ahLst/>
              <a:cxnLst/>
              <a:rect l="l" t="t" r="r" b="b"/>
              <a:pathLst>
                <a:path w="4353" h="1760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1482"/>
                  </a:lnTo>
                  <a:cubicBezTo>
                    <a:pt x="1" y="1636"/>
                    <a:pt x="124" y="1760"/>
                    <a:pt x="279" y="1760"/>
                  </a:cubicBezTo>
                  <a:lnTo>
                    <a:pt x="4075" y="1760"/>
                  </a:lnTo>
                  <a:cubicBezTo>
                    <a:pt x="4229" y="1760"/>
                    <a:pt x="4352" y="1636"/>
                    <a:pt x="4352" y="1482"/>
                  </a:cubicBezTo>
                  <a:lnTo>
                    <a:pt x="4352" y="278"/>
                  </a:lnTo>
                  <a:cubicBezTo>
                    <a:pt x="4352" y="124"/>
                    <a:pt x="4229" y="0"/>
                    <a:pt x="4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4454;p72"/>
            <p:cNvSpPr/>
            <p:nvPr/>
          </p:nvSpPr>
          <p:spPr>
            <a:xfrm>
              <a:off x="6643306" y="1884100"/>
              <a:ext cx="37586" cy="47590"/>
            </a:xfrm>
            <a:custGeom>
              <a:avLst/>
              <a:gdLst/>
              <a:ahLst/>
              <a:cxnLst/>
              <a:rect l="l" t="t" r="r" b="b"/>
              <a:pathLst>
                <a:path w="1390" h="1760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1482"/>
                  </a:lnTo>
                  <a:cubicBezTo>
                    <a:pt x="1" y="1636"/>
                    <a:pt x="124" y="1760"/>
                    <a:pt x="279" y="1760"/>
                  </a:cubicBezTo>
                  <a:lnTo>
                    <a:pt x="1390" y="1760"/>
                  </a:lnTo>
                  <a:cubicBezTo>
                    <a:pt x="1235" y="1760"/>
                    <a:pt x="1112" y="1636"/>
                    <a:pt x="1112" y="1482"/>
                  </a:cubicBezTo>
                  <a:lnTo>
                    <a:pt x="1112" y="278"/>
                  </a:lnTo>
                  <a:cubicBezTo>
                    <a:pt x="1112" y="124"/>
                    <a:pt x="1235" y="0"/>
                    <a:pt x="1390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4455;p72"/>
            <p:cNvSpPr/>
            <p:nvPr/>
          </p:nvSpPr>
          <p:spPr>
            <a:xfrm>
              <a:off x="6660828" y="1902460"/>
              <a:ext cx="81823" cy="11708"/>
            </a:xfrm>
            <a:custGeom>
              <a:avLst/>
              <a:gdLst/>
              <a:ahLst/>
              <a:cxnLst/>
              <a:rect l="l" t="t" r="r" b="b"/>
              <a:pathLst>
                <a:path w="3026" h="433" extrusionOk="0">
                  <a:moveTo>
                    <a:pt x="217" y="0"/>
                  </a:moveTo>
                  <a:cubicBezTo>
                    <a:pt x="124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840" y="432"/>
                  </a:lnTo>
                  <a:cubicBezTo>
                    <a:pt x="2933" y="402"/>
                    <a:pt x="3025" y="309"/>
                    <a:pt x="3025" y="216"/>
                  </a:cubicBezTo>
                  <a:cubicBezTo>
                    <a:pt x="3025" y="93"/>
                    <a:pt x="2933" y="0"/>
                    <a:pt x="2840" y="0"/>
                  </a:cubicBez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4456;p72"/>
            <p:cNvSpPr/>
            <p:nvPr/>
          </p:nvSpPr>
          <p:spPr>
            <a:xfrm>
              <a:off x="6625785" y="1739733"/>
              <a:ext cx="58460" cy="11708"/>
            </a:xfrm>
            <a:custGeom>
              <a:avLst/>
              <a:gdLst/>
              <a:ahLst/>
              <a:cxnLst/>
              <a:rect l="l" t="t" r="r" b="b"/>
              <a:pathLst>
                <a:path w="2162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1945" y="432"/>
                  </a:lnTo>
                  <a:cubicBezTo>
                    <a:pt x="2068" y="432"/>
                    <a:pt x="2161" y="340"/>
                    <a:pt x="2161" y="216"/>
                  </a:cubicBezTo>
                  <a:cubicBezTo>
                    <a:pt x="2161" y="93"/>
                    <a:pt x="2068" y="0"/>
                    <a:pt x="19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0276857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3" name="Google Shape;3663;p70"/>
          <p:cNvSpPr txBox="1">
            <a:spLocks noGrp="1"/>
          </p:cNvSpPr>
          <p:nvPr>
            <p:ph type="title"/>
          </p:nvPr>
        </p:nvSpPr>
        <p:spPr>
          <a:xfrm>
            <a:off x="2479338" y="4332409"/>
            <a:ext cx="16989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dirty="0" smtClean="0"/>
              <a:t>ไม่มี</a:t>
            </a:r>
            <a:endParaRPr dirty="0"/>
          </a:p>
        </p:txBody>
      </p:sp>
      <p:sp>
        <p:nvSpPr>
          <p:cNvPr id="3664" name="Google Shape;3664;p70"/>
          <p:cNvSpPr txBox="1">
            <a:spLocks noGrp="1"/>
          </p:cNvSpPr>
          <p:nvPr>
            <p:ph type="subTitle" idx="1"/>
          </p:nvPr>
        </p:nvSpPr>
        <p:spPr>
          <a:xfrm>
            <a:off x="4722780" y="4340761"/>
            <a:ext cx="4274777" cy="6869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39700" indent="0"/>
            <a:r>
              <a:rPr lang="th-TH" sz="3200" dirty="0">
                <a:latin typeface="Angsana New" pitchFamily="18" charset="-34"/>
                <a:cs typeface="Angsana New" pitchFamily="18" charset="-34"/>
              </a:rPr>
              <a:t>บริการทันตก</a:t>
            </a:r>
            <a:r>
              <a:rPr lang="th-TH" sz="3200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sz="3200" dirty="0">
                <a:latin typeface="Angsana New" pitchFamily="18" charset="-34"/>
                <a:cs typeface="Angsana New" pitchFamily="18" charset="-34"/>
              </a:rPr>
              <a:t>กรณีมีภาวะฉุกเฉินด้านช่องปากและการส่งต่อกรณีฉุกเฉิน</a:t>
            </a:r>
            <a:endParaRPr sz="3200" dirty="0"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669" name="Google Shape;3669;p70"/>
          <p:cNvSpPr/>
          <p:nvPr/>
        </p:nvSpPr>
        <p:spPr>
          <a:xfrm rot="7200324" flipH="1">
            <a:off x="1466654" y="4388567"/>
            <a:ext cx="987683" cy="752800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672" name="Google Shape;3672;p70"/>
          <p:cNvCxnSpPr>
            <a:stCxn id="3663" idx="3"/>
            <a:endCxn id="3664" idx="1"/>
          </p:cNvCxnSpPr>
          <p:nvPr/>
        </p:nvCxnSpPr>
        <p:spPr>
          <a:xfrm>
            <a:off x="4178238" y="4684209"/>
            <a:ext cx="544536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62" name="Google Shape;3662;p70"/>
          <p:cNvSpPr txBox="1">
            <a:spLocks noGrp="1"/>
          </p:cNvSpPr>
          <p:nvPr>
            <p:ph type="title" idx="6"/>
          </p:nvPr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th-TH" sz="4800" dirty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</a:t>
            </a:r>
            <a:r>
              <a:rPr lang="th-TH" sz="4800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14</a:t>
            </a:r>
            <a:endParaRPr lang="th-TH" sz="4800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64" name="Google Shape;4687;p72"/>
          <p:cNvGrpSpPr/>
          <p:nvPr/>
        </p:nvGrpSpPr>
        <p:grpSpPr>
          <a:xfrm>
            <a:off x="1709579" y="4493926"/>
            <a:ext cx="530741" cy="542087"/>
            <a:chOff x="2313067" y="1590770"/>
            <a:chExt cx="413117" cy="376180"/>
          </a:xfrm>
        </p:grpSpPr>
        <p:sp>
          <p:nvSpPr>
            <p:cNvPr id="65" name="Google Shape;4688;p72"/>
            <p:cNvSpPr/>
            <p:nvPr/>
          </p:nvSpPr>
          <p:spPr>
            <a:xfrm>
              <a:off x="2637682" y="1879097"/>
              <a:ext cx="88502" cy="87853"/>
            </a:xfrm>
            <a:custGeom>
              <a:avLst/>
              <a:gdLst/>
              <a:ahLst/>
              <a:cxnLst/>
              <a:rect l="l" t="t" r="r" b="b"/>
              <a:pathLst>
                <a:path w="3273" h="3249" extrusionOk="0">
                  <a:moveTo>
                    <a:pt x="1204" y="0"/>
                  </a:moveTo>
                  <a:lnTo>
                    <a:pt x="1" y="1204"/>
                  </a:lnTo>
                  <a:lnTo>
                    <a:pt x="2007" y="3179"/>
                  </a:lnTo>
                  <a:cubicBezTo>
                    <a:pt x="2038" y="3225"/>
                    <a:pt x="2084" y="3248"/>
                    <a:pt x="2134" y="3248"/>
                  </a:cubicBezTo>
                  <a:cubicBezTo>
                    <a:pt x="2184" y="3248"/>
                    <a:pt x="2238" y="3225"/>
                    <a:pt x="2285" y="3179"/>
                  </a:cubicBezTo>
                  <a:lnTo>
                    <a:pt x="3180" y="2253"/>
                  </a:lnTo>
                  <a:cubicBezTo>
                    <a:pt x="3272" y="2191"/>
                    <a:pt x="3272" y="2068"/>
                    <a:pt x="3180" y="2006"/>
                  </a:cubicBezTo>
                  <a:lnTo>
                    <a:pt x="1204" y="0"/>
                  </a:lnTo>
                  <a:close/>
                </a:path>
              </a:pathLst>
            </a:custGeom>
            <a:solidFill>
              <a:srgbClr val="96C2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4689;p72"/>
            <p:cNvSpPr/>
            <p:nvPr/>
          </p:nvSpPr>
          <p:spPr>
            <a:xfrm>
              <a:off x="2637682" y="1895781"/>
              <a:ext cx="72629" cy="71169"/>
            </a:xfrm>
            <a:custGeom>
              <a:avLst/>
              <a:gdLst/>
              <a:ahLst/>
              <a:cxnLst/>
              <a:rect l="l" t="t" r="r" b="b"/>
              <a:pathLst>
                <a:path w="2686" h="2632" extrusionOk="0">
                  <a:moveTo>
                    <a:pt x="556" y="0"/>
                  </a:moveTo>
                  <a:lnTo>
                    <a:pt x="1" y="587"/>
                  </a:lnTo>
                  <a:lnTo>
                    <a:pt x="2007" y="2562"/>
                  </a:lnTo>
                  <a:cubicBezTo>
                    <a:pt x="2038" y="2608"/>
                    <a:pt x="2084" y="2631"/>
                    <a:pt x="2130" y="2631"/>
                  </a:cubicBezTo>
                  <a:cubicBezTo>
                    <a:pt x="2177" y="2631"/>
                    <a:pt x="2223" y="2608"/>
                    <a:pt x="2254" y="2562"/>
                  </a:cubicBezTo>
                  <a:lnTo>
                    <a:pt x="2686" y="2130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C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4690;p72"/>
            <p:cNvSpPr/>
            <p:nvPr/>
          </p:nvSpPr>
          <p:spPr>
            <a:xfrm>
              <a:off x="2313067" y="1606210"/>
              <a:ext cx="363039" cy="311068"/>
            </a:xfrm>
            <a:custGeom>
              <a:avLst/>
              <a:gdLst/>
              <a:ahLst/>
              <a:cxnLst/>
              <a:rect l="l" t="t" r="r" b="b"/>
              <a:pathLst>
                <a:path w="13426" h="11504" extrusionOk="0">
                  <a:moveTo>
                    <a:pt x="7685" y="1"/>
                  </a:moveTo>
                  <a:cubicBezTo>
                    <a:pt x="2562" y="1"/>
                    <a:pt x="1" y="6204"/>
                    <a:pt x="3611" y="9815"/>
                  </a:cubicBezTo>
                  <a:cubicBezTo>
                    <a:pt x="4778" y="10981"/>
                    <a:pt x="6215" y="11503"/>
                    <a:pt x="7626" y="11503"/>
                  </a:cubicBezTo>
                  <a:cubicBezTo>
                    <a:pt x="10583" y="11503"/>
                    <a:pt x="13425" y="9209"/>
                    <a:pt x="13425" y="5741"/>
                  </a:cubicBezTo>
                  <a:cubicBezTo>
                    <a:pt x="13425" y="2593"/>
                    <a:pt x="10833" y="1"/>
                    <a:pt x="7685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4691;p72"/>
            <p:cNvSpPr/>
            <p:nvPr/>
          </p:nvSpPr>
          <p:spPr>
            <a:xfrm>
              <a:off x="2368147" y="1615079"/>
              <a:ext cx="171109" cy="294222"/>
            </a:xfrm>
            <a:custGeom>
              <a:avLst/>
              <a:gdLst/>
              <a:ahLst/>
              <a:cxnLst/>
              <a:rect l="l" t="t" r="r" b="b"/>
              <a:pathLst>
                <a:path w="6328" h="10881" extrusionOk="0">
                  <a:moveTo>
                    <a:pt x="5651" y="1"/>
                  </a:moveTo>
                  <a:cubicBezTo>
                    <a:pt x="2702" y="1"/>
                    <a:pt x="247" y="2402"/>
                    <a:pt x="247" y="5444"/>
                  </a:cubicBezTo>
                  <a:cubicBezTo>
                    <a:pt x="247" y="8472"/>
                    <a:pt x="2727" y="10880"/>
                    <a:pt x="5697" y="10880"/>
                  </a:cubicBezTo>
                  <a:cubicBezTo>
                    <a:pt x="5905" y="10880"/>
                    <a:pt x="6115" y="10869"/>
                    <a:pt x="6327" y="10844"/>
                  </a:cubicBezTo>
                  <a:cubicBezTo>
                    <a:pt x="5154" y="10690"/>
                    <a:pt x="4043" y="10135"/>
                    <a:pt x="3179" y="9301"/>
                  </a:cubicBezTo>
                  <a:lnTo>
                    <a:pt x="3179" y="9270"/>
                  </a:lnTo>
                  <a:cubicBezTo>
                    <a:pt x="0" y="6092"/>
                    <a:pt x="1852" y="598"/>
                    <a:pt x="6327" y="43"/>
                  </a:cubicBezTo>
                  <a:cubicBezTo>
                    <a:pt x="6099" y="15"/>
                    <a:pt x="5874" y="1"/>
                    <a:pt x="5651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4692;p72"/>
            <p:cNvSpPr/>
            <p:nvPr/>
          </p:nvSpPr>
          <p:spPr>
            <a:xfrm>
              <a:off x="2606802" y="1848218"/>
              <a:ext cx="75144" cy="74495"/>
            </a:xfrm>
            <a:custGeom>
              <a:avLst/>
              <a:gdLst/>
              <a:ahLst/>
              <a:cxnLst/>
              <a:rect l="l" t="t" r="r" b="b"/>
              <a:pathLst>
                <a:path w="2779" h="2755" extrusionOk="0">
                  <a:moveTo>
                    <a:pt x="1914" y="0"/>
                  </a:moveTo>
                  <a:lnTo>
                    <a:pt x="1" y="1914"/>
                  </a:lnTo>
                  <a:lnTo>
                    <a:pt x="773" y="2685"/>
                  </a:lnTo>
                  <a:cubicBezTo>
                    <a:pt x="803" y="2732"/>
                    <a:pt x="850" y="2755"/>
                    <a:pt x="896" y="2755"/>
                  </a:cubicBezTo>
                  <a:cubicBezTo>
                    <a:pt x="942" y="2755"/>
                    <a:pt x="989" y="2732"/>
                    <a:pt x="1019" y="2685"/>
                  </a:cubicBezTo>
                  <a:lnTo>
                    <a:pt x="2686" y="1019"/>
                  </a:lnTo>
                  <a:cubicBezTo>
                    <a:pt x="2779" y="957"/>
                    <a:pt x="2779" y="834"/>
                    <a:pt x="2686" y="772"/>
                  </a:cubicBezTo>
                  <a:lnTo>
                    <a:pt x="19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4693;p72"/>
            <p:cNvSpPr/>
            <p:nvPr/>
          </p:nvSpPr>
          <p:spPr>
            <a:xfrm>
              <a:off x="2409275" y="1660452"/>
              <a:ext cx="222350" cy="202800"/>
            </a:xfrm>
            <a:custGeom>
              <a:avLst/>
              <a:gdLst/>
              <a:ahLst/>
              <a:cxnLst/>
              <a:rect l="l" t="t" r="r" b="b"/>
              <a:pathLst>
                <a:path w="8223" h="7500" extrusionOk="0">
                  <a:moveTo>
                    <a:pt x="5801" y="0"/>
                  </a:moveTo>
                  <a:cubicBezTo>
                    <a:pt x="5789" y="0"/>
                    <a:pt x="5776" y="0"/>
                    <a:pt x="5763" y="1"/>
                  </a:cubicBezTo>
                  <a:cubicBezTo>
                    <a:pt x="5393" y="1"/>
                    <a:pt x="5053" y="124"/>
                    <a:pt x="4744" y="340"/>
                  </a:cubicBezTo>
                  <a:cubicBezTo>
                    <a:pt x="4559" y="463"/>
                    <a:pt x="4336" y="525"/>
                    <a:pt x="4112" y="525"/>
                  </a:cubicBezTo>
                  <a:cubicBezTo>
                    <a:pt x="3888" y="525"/>
                    <a:pt x="3664" y="463"/>
                    <a:pt x="3479" y="340"/>
                  </a:cubicBezTo>
                  <a:cubicBezTo>
                    <a:pt x="3170" y="124"/>
                    <a:pt x="2831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51" y="7253"/>
                    <a:pt x="2337" y="7500"/>
                    <a:pt x="2719" y="7500"/>
                  </a:cubicBezTo>
                  <a:cubicBezTo>
                    <a:pt x="3101" y="7500"/>
                    <a:pt x="3479" y="7253"/>
                    <a:pt x="3510" y="6759"/>
                  </a:cubicBezTo>
                  <a:lnTo>
                    <a:pt x="3695" y="4691"/>
                  </a:lnTo>
                  <a:cubicBezTo>
                    <a:pt x="3695" y="4398"/>
                    <a:pt x="3911" y="4252"/>
                    <a:pt x="4127" y="4252"/>
                  </a:cubicBezTo>
                  <a:cubicBezTo>
                    <a:pt x="4343" y="4252"/>
                    <a:pt x="4559" y="4398"/>
                    <a:pt x="4559" y="4691"/>
                  </a:cubicBezTo>
                  <a:lnTo>
                    <a:pt x="4714" y="6759"/>
                  </a:lnTo>
                  <a:cubicBezTo>
                    <a:pt x="4744" y="7253"/>
                    <a:pt x="5122" y="7500"/>
                    <a:pt x="5504" y="7500"/>
                  </a:cubicBezTo>
                  <a:cubicBezTo>
                    <a:pt x="5886" y="7500"/>
                    <a:pt x="6272" y="7253"/>
                    <a:pt x="6318" y="6759"/>
                  </a:cubicBezTo>
                  <a:lnTo>
                    <a:pt x="6473" y="4383"/>
                  </a:lnTo>
                  <a:cubicBezTo>
                    <a:pt x="6504" y="3889"/>
                    <a:pt x="6720" y="3426"/>
                    <a:pt x="7090" y="3087"/>
                  </a:cubicBezTo>
                  <a:cubicBezTo>
                    <a:pt x="8223" y="1923"/>
                    <a:pt x="7412" y="0"/>
                    <a:pt x="5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4694;p72"/>
            <p:cNvSpPr/>
            <p:nvPr/>
          </p:nvSpPr>
          <p:spPr>
            <a:xfrm>
              <a:off x="2409275" y="1660452"/>
              <a:ext cx="88259" cy="202935"/>
            </a:xfrm>
            <a:custGeom>
              <a:avLst/>
              <a:gdLst/>
              <a:ahLst/>
              <a:cxnLst/>
              <a:rect l="l" t="t" r="r" b="b"/>
              <a:pathLst>
                <a:path w="3264" h="7505" extrusionOk="0">
                  <a:moveTo>
                    <a:pt x="2423" y="0"/>
                  </a:moveTo>
                  <a:cubicBezTo>
                    <a:pt x="812" y="0"/>
                    <a:pt x="1" y="1954"/>
                    <a:pt x="1164" y="3087"/>
                  </a:cubicBezTo>
                  <a:cubicBezTo>
                    <a:pt x="1504" y="3426"/>
                    <a:pt x="1720" y="3889"/>
                    <a:pt x="1751" y="4383"/>
                  </a:cubicBezTo>
                  <a:lnTo>
                    <a:pt x="1905" y="6759"/>
                  </a:lnTo>
                  <a:cubicBezTo>
                    <a:pt x="1947" y="7215"/>
                    <a:pt x="2337" y="7505"/>
                    <a:pt x="2728" y="7505"/>
                  </a:cubicBezTo>
                  <a:cubicBezTo>
                    <a:pt x="2920" y="7505"/>
                    <a:pt x="3111" y="7436"/>
                    <a:pt x="3263" y="7284"/>
                  </a:cubicBezTo>
                  <a:cubicBezTo>
                    <a:pt x="3140" y="7130"/>
                    <a:pt x="3047" y="6944"/>
                    <a:pt x="3047" y="6759"/>
                  </a:cubicBezTo>
                  <a:lnTo>
                    <a:pt x="2862" y="4383"/>
                  </a:lnTo>
                  <a:cubicBezTo>
                    <a:pt x="2831" y="3889"/>
                    <a:pt x="2615" y="3426"/>
                    <a:pt x="2275" y="3087"/>
                  </a:cubicBezTo>
                  <a:cubicBezTo>
                    <a:pt x="1936" y="2747"/>
                    <a:pt x="1751" y="2253"/>
                    <a:pt x="1751" y="1790"/>
                  </a:cubicBezTo>
                  <a:cubicBezTo>
                    <a:pt x="1751" y="1019"/>
                    <a:pt x="2275" y="340"/>
                    <a:pt x="3016" y="93"/>
                  </a:cubicBezTo>
                  <a:cubicBezTo>
                    <a:pt x="2831" y="31"/>
                    <a:pt x="2646" y="1"/>
                    <a:pt x="2461" y="1"/>
                  </a:cubicBezTo>
                  <a:cubicBezTo>
                    <a:pt x="2448" y="0"/>
                    <a:pt x="2435" y="0"/>
                    <a:pt x="2423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4695;p72"/>
            <p:cNvSpPr/>
            <p:nvPr/>
          </p:nvSpPr>
          <p:spPr>
            <a:xfrm>
              <a:off x="2349787" y="1590770"/>
              <a:ext cx="358037" cy="341948"/>
            </a:xfrm>
            <a:custGeom>
              <a:avLst/>
              <a:gdLst/>
              <a:ahLst/>
              <a:cxnLst/>
              <a:rect l="l" t="t" r="r" b="b"/>
              <a:pathLst>
                <a:path w="13241" h="12646" extrusionOk="0">
                  <a:moveTo>
                    <a:pt x="6336" y="877"/>
                  </a:moveTo>
                  <a:cubicBezTo>
                    <a:pt x="7676" y="877"/>
                    <a:pt x="9043" y="1374"/>
                    <a:pt x="10154" y="2485"/>
                  </a:cubicBezTo>
                  <a:cubicBezTo>
                    <a:pt x="12284" y="4614"/>
                    <a:pt x="12284" y="8040"/>
                    <a:pt x="10154" y="10169"/>
                  </a:cubicBezTo>
                  <a:cubicBezTo>
                    <a:pt x="9048" y="11275"/>
                    <a:pt x="7688" y="11770"/>
                    <a:pt x="6353" y="11770"/>
                  </a:cubicBezTo>
                  <a:cubicBezTo>
                    <a:pt x="3554" y="11770"/>
                    <a:pt x="865" y="9593"/>
                    <a:pt x="865" y="6312"/>
                  </a:cubicBezTo>
                  <a:cubicBezTo>
                    <a:pt x="865" y="3038"/>
                    <a:pt x="3542" y="877"/>
                    <a:pt x="6336" y="877"/>
                  </a:cubicBezTo>
                  <a:close/>
                  <a:moveTo>
                    <a:pt x="6344" y="1"/>
                  </a:moveTo>
                  <a:cubicBezTo>
                    <a:pt x="3104" y="1"/>
                    <a:pt x="1" y="2515"/>
                    <a:pt x="1" y="6312"/>
                  </a:cubicBezTo>
                  <a:cubicBezTo>
                    <a:pt x="1" y="10116"/>
                    <a:pt x="3115" y="12646"/>
                    <a:pt x="6362" y="12646"/>
                  </a:cubicBezTo>
                  <a:cubicBezTo>
                    <a:pt x="7909" y="12646"/>
                    <a:pt x="9486" y="12072"/>
                    <a:pt x="10771" y="10787"/>
                  </a:cubicBezTo>
                  <a:cubicBezTo>
                    <a:pt x="13240" y="8318"/>
                    <a:pt x="13240" y="4337"/>
                    <a:pt x="10771" y="1868"/>
                  </a:cubicBezTo>
                  <a:cubicBezTo>
                    <a:pt x="9482" y="578"/>
                    <a:pt x="7897" y="1"/>
                    <a:pt x="6344" y="1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4696;p72"/>
            <p:cNvSpPr/>
            <p:nvPr/>
          </p:nvSpPr>
          <p:spPr>
            <a:xfrm>
              <a:off x="2343946" y="1591230"/>
              <a:ext cx="199474" cy="341110"/>
            </a:xfrm>
            <a:custGeom>
              <a:avLst/>
              <a:gdLst/>
              <a:ahLst/>
              <a:cxnLst/>
              <a:rect l="l" t="t" r="r" b="b"/>
              <a:pathLst>
                <a:path w="7377" h="12615" extrusionOk="0">
                  <a:moveTo>
                    <a:pt x="6503" y="0"/>
                  </a:moveTo>
                  <a:cubicBezTo>
                    <a:pt x="3079" y="0"/>
                    <a:pt x="217" y="2793"/>
                    <a:pt x="217" y="6295"/>
                  </a:cubicBezTo>
                  <a:cubicBezTo>
                    <a:pt x="217" y="9838"/>
                    <a:pt x="3100" y="12614"/>
                    <a:pt x="6541" y="12614"/>
                  </a:cubicBezTo>
                  <a:cubicBezTo>
                    <a:pt x="6816" y="12614"/>
                    <a:pt x="7095" y="12596"/>
                    <a:pt x="7376" y="12560"/>
                  </a:cubicBezTo>
                  <a:cubicBezTo>
                    <a:pt x="6265" y="12405"/>
                    <a:pt x="5216" y="11973"/>
                    <a:pt x="4352" y="11294"/>
                  </a:cubicBezTo>
                  <a:cubicBezTo>
                    <a:pt x="0" y="9381"/>
                    <a:pt x="0" y="3239"/>
                    <a:pt x="4352" y="1326"/>
                  </a:cubicBezTo>
                  <a:cubicBezTo>
                    <a:pt x="5216" y="647"/>
                    <a:pt x="6265" y="215"/>
                    <a:pt x="7376" y="61"/>
                  </a:cubicBezTo>
                  <a:cubicBezTo>
                    <a:pt x="7082" y="20"/>
                    <a:pt x="6791" y="0"/>
                    <a:pt x="6503" y="0"/>
                  </a:cubicBez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" name="สี่เหลี่ยมผืนผ้า 20"/>
          <p:cNvSpPr/>
          <p:nvPr/>
        </p:nvSpPr>
        <p:spPr>
          <a:xfrm>
            <a:off x="4050154" y="2323751"/>
            <a:ext cx="134524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h-TH" sz="4800" b="1" dirty="0" smtClean="0">
                <a:solidFill>
                  <a:srgbClr val="FF0000"/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  <a:endParaRPr lang="th-TH" sz="4800" b="1" dirty="0">
              <a:solidFill>
                <a:srgbClr val="FF0000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2" name="Google Shape;9240;p85"/>
          <p:cNvSpPr/>
          <p:nvPr/>
        </p:nvSpPr>
        <p:spPr>
          <a:xfrm>
            <a:off x="4325937" y="3318940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216205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9" name="Google Shape;3189;p52"/>
          <p:cNvSpPr txBox="1">
            <a:spLocks noGrp="1"/>
          </p:cNvSpPr>
          <p:nvPr>
            <p:ph type="title"/>
          </p:nvPr>
        </p:nvSpPr>
        <p:spPr>
          <a:xfrm>
            <a:off x="4027775" y="4734333"/>
            <a:ext cx="4401300" cy="1410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h-TH" sz="5400" dirty="0" smtClean="0">
                <a:latin typeface="Angsana New" pitchFamily="18" charset="-34"/>
                <a:cs typeface="Angsana New" pitchFamily="18" charset="-34"/>
              </a:rPr>
              <a:t>ขั้นต่ำ</a:t>
            </a:r>
            <a:endParaRPr sz="5400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190" name="Google Shape;3190;p52"/>
          <p:cNvSpPr/>
          <p:nvPr/>
        </p:nvSpPr>
        <p:spPr>
          <a:xfrm>
            <a:off x="7904638" y="35841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1" name="Google Shape;3191;p52"/>
          <p:cNvSpPr/>
          <p:nvPr/>
        </p:nvSpPr>
        <p:spPr>
          <a:xfrm>
            <a:off x="8581013" y="41894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2" name="Google Shape;3192;p52"/>
          <p:cNvSpPr/>
          <p:nvPr/>
        </p:nvSpPr>
        <p:spPr>
          <a:xfrm>
            <a:off x="4611175" y="2303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3" name="Google Shape;3193;p52"/>
          <p:cNvSpPr/>
          <p:nvPr/>
        </p:nvSpPr>
        <p:spPr>
          <a:xfrm>
            <a:off x="3751250" y="14418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4" name="Google Shape;3194;p52"/>
          <p:cNvSpPr/>
          <p:nvPr/>
        </p:nvSpPr>
        <p:spPr>
          <a:xfrm>
            <a:off x="8581013" y="28357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289;p58"/>
          <p:cNvSpPr/>
          <p:nvPr/>
        </p:nvSpPr>
        <p:spPr>
          <a:xfrm rot="2093926">
            <a:off x="3533358" y="-141072"/>
            <a:ext cx="2374433" cy="241854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" name="Google Shape;3662;p70"/>
          <p:cNvSpPr txBox="1">
            <a:spLocks/>
          </p:cNvSpPr>
          <p:nvPr/>
        </p:nvSpPr>
        <p:spPr>
          <a:xfrm>
            <a:off x="868575" y="68640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th-TH" sz="4800" b="1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15</a:t>
            </a:r>
            <a:endParaRPr lang="th-TH" sz="4800" b="1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43608" y="2420893"/>
            <a:ext cx="727280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b="1" dirty="0">
                <a:latin typeface="Angsana New" pitchFamily="18" charset="-34"/>
                <a:cs typeface="Angsana New" pitchFamily="18" charset="-34"/>
              </a:rPr>
              <a:t>การส่งเสริมและสนับสนุนการมีส่วนร่วมของประชาชนและภาคีเครือข่ายในการส่งเสริมสุขภาพที่ผนวกรวมสุขภาพช่องปากเข้าไว้ด้วยกัน รวมทั้งการป้องกันและควบคุมโรคในระดับชุมชน</a:t>
            </a:r>
            <a:endParaRPr lang="th-TH" b="1" dirty="0">
              <a:latin typeface="Angsana New" pitchFamily="18" charset="-34"/>
              <a:cs typeface="Angsana New" pitchFamily="18" charset="-34"/>
            </a:endParaRPr>
          </a:p>
        </p:txBody>
      </p:sp>
      <p:pic>
        <p:nvPicPr>
          <p:cNvPr id="11" name="Google Shape;4818;p7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619672" y="4335332"/>
            <a:ext cx="1872208" cy="17646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523312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9" name="Google Shape;3189;p52"/>
          <p:cNvSpPr txBox="1">
            <a:spLocks noGrp="1"/>
          </p:cNvSpPr>
          <p:nvPr>
            <p:ph type="title"/>
          </p:nvPr>
        </p:nvSpPr>
        <p:spPr>
          <a:xfrm>
            <a:off x="569161" y="2299259"/>
            <a:ext cx="8360553" cy="3780384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>ร่วมกับคณะผู้ให้บริการสุขภาพปฐมภูมิในการส่งเสริมและสนับสนุนให้ประชาชนและภาคีเครือข่ายมีส่วนร่วมในกิจกรรมของชุมชนในการส่งเสริมสุขภาพที่ผนวกรวมสุขภาพช่องปากเข้าไว้ด้วยกัน หรือป้องกันควบคุมโรคในชุมชน เช่น การจัดทำแผนสุขภาพในชุมชน, การร่วมจัดตั้งกองทุนสุขภาพชุมชน, การร่วมดำเนินการศูนย์ฟื้นฟูในชุมชน, การร่วมดำเนินการโรงเรียนผู้สูงอายุ, การสนับสนุนชมรมเพื่อสุขภาพต่าง ๆ เป็น</a:t>
            </a: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>ต้น    </a:t>
            </a:r>
            <a:br>
              <a:rPr lang="th-TH" sz="2400" b="0" dirty="0" smtClean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>	</a:t>
            </a: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0" dirty="0" smtClean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>	</a:t>
            </a: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>	</a:t>
            </a:r>
            <a:r>
              <a:rPr lang="th-TH" sz="2400" u="sng" dirty="0" smtClean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ก่อน</a:t>
            </a:r>
            <a:r>
              <a:rPr lang="th-TH" sz="2400" u="sng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  <a:t>หน้านี้เคยดำเนินการ แต่ไม่มีแผนดำเนินการในปีนี้</a:t>
            </a:r>
            <a:br>
              <a:rPr lang="th-TH" sz="2400" u="sng" dirty="0">
                <a:solidFill>
                  <a:schemeClr val="accent1"/>
                </a:solidFill>
                <a:latin typeface="Angsana New" pitchFamily="18" charset="-34"/>
                <a:cs typeface="Angsana New" pitchFamily="18" charset="-34"/>
              </a:rPr>
            </a:br>
            <a:endParaRPr sz="2400" u="sng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190" name="Google Shape;3190;p52"/>
          <p:cNvSpPr/>
          <p:nvPr/>
        </p:nvSpPr>
        <p:spPr>
          <a:xfrm>
            <a:off x="7904638" y="35841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1" name="Google Shape;3191;p52"/>
          <p:cNvSpPr/>
          <p:nvPr/>
        </p:nvSpPr>
        <p:spPr>
          <a:xfrm>
            <a:off x="8581013" y="41894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2" name="Google Shape;3192;p52"/>
          <p:cNvSpPr/>
          <p:nvPr/>
        </p:nvSpPr>
        <p:spPr>
          <a:xfrm>
            <a:off x="4611175" y="2303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3" name="Google Shape;3193;p52"/>
          <p:cNvSpPr/>
          <p:nvPr/>
        </p:nvSpPr>
        <p:spPr>
          <a:xfrm>
            <a:off x="3751250" y="14418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4" name="Google Shape;3194;p52"/>
          <p:cNvSpPr/>
          <p:nvPr/>
        </p:nvSpPr>
        <p:spPr>
          <a:xfrm>
            <a:off x="8581013" y="28357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289;p58"/>
          <p:cNvSpPr/>
          <p:nvPr/>
        </p:nvSpPr>
        <p:spPr>
          <a:xfrm rot="2093926">
            <a:off x="603942" y="-11896"/>
            <a:ext cx="1812231" cy="208425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" name="Google Shape;3662;p70"/>
          <p:cNvSpPr txBox="1">
            <a:spLocks/>
          </p:cNvSpPr>
          <p:nvPr/>
        </p:nvSpPr>
        <p:spPr>
          <a:xfrm>
            <a:off x="-1808379" y="678219"/>
            <a:ext cx="6636868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th-TH" sz="3600" b="1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15</a:t>
            </a:r>
            <a:endParaRPr lang="th-TH" sz="3600" b="1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580520" y="451095"/>
            <a:ext cx="5760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การส่งเสริมและสนับสนุนการมีส่วนร่วมของประชาชนและภาคีเครือข่ายในการส่งเสริมสุขภาพที่ผนวกรวมสุขภาพช่องปากเข้าไว้ด้วยกัน รวมทั้งการป้องกันและควบคุมโรคในระดับชุมชน</a:t>
            </a:r>
            <a:endParaRPr lang="th-TH" sz="2400" b="1" dirty="0">
              <a:latin typeface="Angsana New" pitchFamily="18" charset="-34"/>
              <a:cs typeface="Angsana New" pitchFamily="18" charset="-34"/>
            </a:endParaRPr>
          </a:p>
        </p:txBody>
      </p:sp>
      <p:pic>
        <p:nvPicPr>
          <p:cNvPr id="11" name="Google Shape;4818;p7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813328" y="5118005"/>
            <a:ext cx="1872208" cy="176468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5518351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9" name="Google Shape;3189;p52"/>
          <p:cNvSpPr txBox="1">
            <a:spLocks noGrp="1"/>
          </p:cNvSpPr>
          <p:nvPr>
            <p:ph type="title"/>
          </p:nvPr>
        </p:nvSpPr>
        <p:spPr>
          <a:xfrm>
            <a:off x="569161" y="1916833"/>
            <a:ext cx="8360553" cy="3744416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0" dirty="0" smtClean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0" dirty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0" dirty="0" smtClean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>ร่วมกับ</a:t>
            </a:r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>คณะผู้ให้บริการสุขภาพปฐมภูมิในการส่งเสริมและสนับสนุนให้ประชาชนและภาคีเครือข่ายมีส่วนร่วมในการจัดกิจกรรมโดยเกิดจากความต้องการของชุมชนเอง และชุมชนร่วมกับเจ้าหน้าที่ ถ้าเกินขีดความสามารถของฝ่ายใดฝ่ายหนึ่ง ผ่านกลไกในระดับชุมชน เช่น เวทีประชาคมเข้าใจปัญหาสุขภาพของท้องถิ่น เป็น</a:t>
            </a: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>ต้น	                     </a:t>
            </a:r>
            <a:r>
              <a:rPr lang="th-TH" sz="2400" u="sng" dirty="0">
                <a:latin typeface="Angsana New" pitchFamily="18" charset="-34"/>
                <a:cs typeface="Angsana New" pitchFamily="18" charset="-34"/>
              </a:rPr>
              <a:t>ก่อนหน้านี้เคยดำเนินการ แต่ไม่มีแผนดำเนินการในปี</a:t>
            </a:r>
            <a:r>
              <a:rPr lang="th-TH" sz="2400" u="sng" dirty="0" smtClean="0">
                <a:latin typeface="Angsana New" pitchFamily="18" charset="-34"/>
                <a:cs typeface="Angsana New" pitchFamily="18" charset="-34"/>
              </a:rPr>
              <a:t>นี้</a:t>
            </a:r>
            <a:br>
              <a:rPr lang="th-TH" sz="2400" u="sng" dirty="0" smtClean="0">
                <a:latin typeface="Angsana New" pitchFamily="18" charset="-34"/>
                <a:cs typeface="Angsana New" pitchFamily="18" charset="-34"/>
              </a:rPr>
            </a:br>
            <a:r>
              <a:rPr lang="th-TH" sz="2400" u="sng" dirty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u="sng" dirty="0">
                <a:latin typeface="Angsana New" pitchFamily="18" charset="-34"/>
                <a:cs typeface="Angsana New" pitchFamily="18" charset="-34"/>
              </a:rPr>
            </a:br>
            <a:r>
              <a:rPr lang="th-TH" sz="2400" b="0" dirty="0">
                <a:latin typeface="Angsana New" pitchFamily="18" charset="-34"/>
                <a:cs typeface="Angsana New" pitchFamily="18" charset="-34"/>
              </a:rPr>
              <a:t>ร่วมกับคณะผู้ให้บริการสุขภาพปฐมภูมิในการส่งเสริมและสนับสนุนให้มีการแลกเปลี่ยนเรียนรู้ระหว่างสมาชิกในเครือข่าย เช่น การจัดเวทีชาวบ้าน การศึกษาดูงาน การจัดประชุม เป็นต้น</a:t>
            </a:r>
            <a:r>
              <a:rPr lang="th-TH" sz="2400" u="sng" dirty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u="sng" dirty="0">
                <a:latin typeface="Angsana New" pitchFamily="18" charset="-34"/>
                <a:cs typeface="Angsana New" pitchFamily="18" charset="-34"/>
              </a:rPr>
            </a:b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		</a:t>
            </a:r>
            <a:r>
              <a:rPr lang="th-TH" sz="2400" u="sng" dirty="0" smtClean="0">
                <a:latin typeface="Angsana New" pitchFamily="18" charset="-34"/>
                <a:cs typeface="Angsana New" pitchFamily="18" charset="-34"/>
              </a:rPr>
              <a:t>ยัง</a:t>
            </a:r>
            <a:r>
              <a:rPr lang="th-TH" sz="2400" u="sng" dirty="0">
                <a:latin typeface="Angsana New" pitchFamily="18" charset="-34"/>
                <a:cs typeface="Angsana New" pitchFamily="18" charset="-34"/>
              </a:rPr>
              <a:t>ไม่เคยดำเนินการ</a:t>
            </a:r>
            <a:r>
              <a:rPr lang="th-TH" sz="2400" dirty="0"/>
              <a:t/>
            </a:r>
            <a:br>
              <a:rPr lang="th-TH" sz="2400" dirty="0"/>
            </a:br>
            <a:r>
              <a:rPr lang="th-TH" sz="2400" dirty="0"/>
              <a:t/>
            </a:r>
            <a:br>
              <a:rPr lang="th-TH" sz="2400" dirty="0"/>
            </a:br>
            <a:r>
              <a:rPr lang="th-TH" sz="2400" b="0" dirty="0" smtClean="0">
                <a:latin typeface="Angsana New" pitchFamily="18" charset="-34"/>
                <a:cs typeface="Angsana New" pitchFamily="18" charset="-34"/>
              </a:rPr>
              <a:t/>
            </a:r>
            <a:br>
              <a:rPr lang="th-TH" sz="2400" b="0" dirty="0" smtClean="0">
                <a:latin typeface="Angsana New" pitchFamily="18" charset="-34"/>
                <a:cs typeface="Angsana New" pitchFamily="18" charset="-34"/>
              </a:rPr>
            </a:br>
            <a:endParaRPr sz="2400" u="sng" dirty="0">
              <a:solidFill>
                <a:schemeClr val="accent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3190" name="Google Shape;3190;p52"/>
          <p:cNvSpPr/>
          <p:nvPr/>
        </p:nvSpPr>
        <p:spPr>
          <a:xfrm>
            <a:off x="7904638" y="358415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1" name="Google Shape;3191;p52"/>
          <p:cNvSpPr/>
          <p:nvPr/>
        </p:nvSpPr>
        <p:spPr>
          <a:xfrm>
            <a:off x="8581013" y="4189456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2" name="Google Shape;3192;p52"/>
          <p:cNvSpPr/>
          <p:nvPr/>
        </p:nvSpPr>
        <p:spPr>
          <a:xfrm>
            <a:off x="4611175" y="2303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3" name="Google Shape;3193;p52"/>
          <p:cNvSpPr/>
          <p:nvPr/>
        </p:nvSpPr>
        <p:spPr>
          <a:xfrm>
            <a:off x="3751250" y="1441822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4" name="Google Shape;3194;p52"/>
          <p:cNvSpPr/>
          <p:nvPr/>
        </p:nvSpPr>
        <p:spPr>
          <a:xfrm>
            <a:off x="8581013" y="2835789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3289;p58"/>
          <p:cNvSpPr/>
          <p:nvPr/>
        </p:nvSpPr>
        <p:spPr>
          <a:xfrm rot="2093926">
            <a:off x="603942" y="-11896"/>
            <a:ext cx="1812231" cy="208425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" name="Google Shape;3662;p70"/>
          <p:cNvSpPr txBox="1">
            <a:spLocks/>
          </p:cNvSpPr>
          <p:nvPr/>
        </p:nvSpPr>
        <p:spPr>
          <a:xfrm>
            <a:off x="-1808379" y="678219"/>
            <a:ext cx="6636868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th-TH" sz="3600" b="1" dirty="0" smtClean="0">
                <a:solidFill>
                  <a:schemeClr val="bg1"/>
                </a:solidFill>
                <a:latin typeface="Angsana New" pitchFamily="18" charset="-34"/>
                <a:cs typeface="Angsana New" pitchFamily="18" charset="-34"/>
              </a:rPr>
              <a:t>ตัวชี้วัดที่ 15</a:t>
            </a:r>
            <a:endParaRPr lang="th-TH" sz="3600" b="1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580520" y="451095"/>
            <a:ext cx="57606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2400" b="1" dirty="0">
                <a:latin typeface="Angsana New" pitchFamily="18" charset="-34"/>
                <a:cs typeface="Angsana New" pitchFamily="18" charset="-34"/>
              </a:rPr>
              <a:t>การส่งเสริมและสนับสนุนการมีส่วนร่วมของประชาชนและภาคีเครือข่ายในการส่งเสริมสุขภาพที่ผนวกรวมสุขภาพช่องปากเข้าไว้ด้วยกัน รวมทั้งการป้องกันและควบคุมโรคในระดับชุมชน</a:t>
            </a:r>
            <a:endParaRPr lang="th-TH" sz="2400" b="1" dirty="0">
              <a:latin typeface="Angsana New" pitchFamily="18" charset="-34"/>
              <a:cs typeface="Angsana New" pitchFamily="18" charset="-34"/>
            </a:endParaRPr>
          </a:p>
        </p:txBody>
      </p:sp>
      <p:pic>
        <p:nvPicPr>
          <p:cNvPr id="11" name="Google Shape;4818;p7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813328" y="5118005"/>
            <a:ext cx="1872208" cy="1764683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ลูกศรขวา 2"/>
          <p:cNvSpPr/>
          <p:nvPr/>
        </p:nvSpPr>
        <p:spPr>
          <a:xfrm>
            <a:off x="2653471" y="3578626"/>
            <a:ext cx="576064" cy="10849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" name="ลูกศรขวา 12"/>
          <p:cNvSpPr/>
          <p:nvPr/>
        </p:nvSpPr>
        <p:spPr>
          <a:xfrm>
            <a:off x="1463964" y="5063753"/>
            <a:ext cx="576064" cy="108499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6797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4" name="Google Shape;2954;p50"/>
          <p:cNvGrpSpPr/>
          <p:nvPr/>
        </p:nvGrpSpPr>
        <p:grpSpPr>
          <a:xfrm flipH="1">
            <a:off x="167575" y="2706001"/>
            <a:ext cx="1902503" cy="3889683"/>
            <a:chOff x="6887581" y="2029501"/>
            <a:chExt cx="1902503" cy="2917262"/>
          </a:xfrm>
        </p:grpSpPr>
        <p:grpSp>
          <p:nvGrpSpPr>
            <p:cNvPr id="2955" name="Google Shape;2955;p50"/>
            <p:cNvGrpSpPr/>
            <p:nvPr/>
          </p:nvGrpSpPr>
          <p:grpSpPr>
            <a:xfrm>
              <a:off x="6887581" y="2029501"/>
              <a:ext cx="1902503" cy="2917262"/>
              <a:chOff x="-3012700" y="2749325"/>
              <a:chExt cx="1992150" cy="3054725"/>
            </a:xfrm>
          </p:grpSpPr>
          <p:sp>
            <p:nvSpPr>
              <p:cNvPr id="2956" name="Google Shape;2956;p50"/>
              <p:cNvSpPr/>
              <p:nvPr/>
            </p:nvSpPr>
            <p:spPr>
              <a:xfrm>
                <a:off x="-1280975" y="4989450"/>
                <a:ext cx="260425" cy="335325"/>
              </a:xfrm>
              <a:custGeom>
                <a:avLst/>
                <a:gdLst/>
                <a:ahLst/>
                <a:cxnLst/>
                <a:rect l="l" t="t" r="r" b="b"/>
                <a:pathLst>
                  <a:path w="10417" h="13413" extrusionOk="0">
                    <a:moveTo>
                      <a:pt x="6856" y="1"/>
                    </a:moveTo>
                    <a:lnTo>
                      <a:pt x="2615" y="4218"/>
                    </a:lnTo>
                    <a:cubicBezTo>
                      <a:pt x="2353" y="4882"/>
                      <a:pt x="0" y="10973"/>
                      <a:pt x="1502" y="13412"/>
                    </a:cubicBezTo>
                    <a:lnTo>
                      <a:pt x="10417" y="2879"/>
                    </a:lnTo>
                    <a:lnTo>
                      <a:pt x="6856" y="1"/>
                    </a:ln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2957;p50"/>
              <p:cNvSpPr/>
              <p:nvPr/>
            </p:nvSpPr>
            <p:spPr>
              <a:xfrm>
                <a:off x="-1989025" y="5207850"/>
                <a:ext cx="34230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13692" h="6734" extrusionOk="0">
                    <a:moveTo>
                      <a:pt x="12948" y="0"/>
                    </a:moveTo>
                    <a:lnTo>
                      <a:pt x="7099" y="697"/>
                    </a:lnTo>
                    <a:cubicBezTo>
                      <a:pt x="6900" y="790"/>
                      <a:pt x="570" y="3804"/>
                      <a:pt x="0" y="6734"/>
                    </a:cubicBezTo>
                    <a:lnTo>
                      <a:pt x="13692" y="5022"/>
                    </a:lnTo>
                    <a:lnTo>
                      <a:pt x="12948" y="0"/>
                    </a:ln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2958;p50"/>
              <p:cNvSpPr/>
              <p:nvPr/>
            </p:nvSpPr>
            <p:spPr>
              <a:xfrm>
                <a:off x="-1635900" y="4413900"/>
                <a:ext cx="534250" cy="697200"/>
              </a:xfrm>
              <a:custGeom>
                <a:avLst/>
                <a:gdLst/>
                <a:ahLst/>
                <a:cxnLst/>
                <a:rect l="l" t="t" r="r" b="b"/>
                <a:pathLst>
                  <a:path w="21370" h="27888" extrusionOk="0">
                    <a:moveTo>
                      <a:pt x="10989" y="1"/>
                    </a:moveTo>
                    <a:cubicBezTo>
                      <a:pt x="7548" y="1455"/>
                      <a:pt x="3614" y="2028"/>
                      <a:pt x="1" y="2177"/>
                    </a:cubicBezTo>
                    <a:cubicBezTo>
                      <a:pt x="1" y="2177"/>
                      <a:pt x="2097" y="17341"/>
                      <a:pt x="16160" y="27887"/>
                    </a:cubicBezTo>
                    <a:lnTo>
                      <a:pt x="16814" y="27240"/>
                    </a:lnTo>
                    <a:lnTo>
                      <a:pt x="21053" y="23024"/>
                    </a:lnTo>
                    <a:lnTo>
                      <a:pt x="21370" y="22711"/>
                    </a:lnTo>
                    <a:cubicBezTo>
                      <a:pt x="21370" y="22711"/>
                      <a:pt x="12455" y="14531"/>
                      <a:pt x="109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2959;p50"/>
              <p:cNvSpPr/>
              <p:nvPr/>
            </p:nvSpPr>
            <p:spPr>
              <a:xfrm>
                <a:off x="-1940175" y="4450725"/>
                <a:ext cx="304300" cy="777600"/>
              </a:xfrm>
              <a:custGeom>
                <a:avLst/>
                <a:gdLst/>
                <a:ahLst/>
                <a:cxnLst/>
                <a:rect l="l" t="t" r="r" b="b"/>
                <a:pathLst>
                  <a:path w="12172" h="31104" extrusionOk="0">
                    <a:moveTo>
                      <a:pt x="1073" y="1"/>
                    </a:moveTo>
                    <a:cubicBezTo>
                      <a:pt x="811" y="2841"/>
                      <a:pt x="1" y="15348"/>
                      <a:pt x="4112" y="31104"/>
                    </a:cubicBezTo>
                    <a:lnTo>
                      <a:pt x="5145" y="30982"/>
                    </a:lnTo>
                    <a:lnTo>
                      <a:pt x="10994" y="30285"/>
                    </a:lnTo>
                    <a:lnTo>
                      <a:pt x="11626" y="30211"/>
                    </a:lnTo>
                    <a:cubicBezTo>
                      <a:pt x="11626" y="30211"/>
                      <a:pt x="11192" y="6135"/>
                      <a:pt x="12172" y="704"/>
                    </a:cubicBezTo>
                    <a:lnTo>
                      <a:pt x="12172" y="704"/>
                    </a:lnTo>
                    <a:cubicBezTo>
                      <a:pt x="11488" y="732"/>
                      <a:pt x="10815" y="745"/>
                      <a:pt x="10160" y="745"/>
                    </a:cubicBezTo>
                    <a:cubicBezTo>
                      <a:pt x="5963" y="745"/>
                      <a:pt x="2457" y="234"/>
                      <a:pt x="10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2960;p50"/>
              <p:cNvSpPr/>
              <p:nvPr/>
            </p:nvSpPr>
            <p:spPr>
              <a:xfrm>
                <a:off x="-1728400" y="4442750"/>
                <a:ext cx="56925" cy="757125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30285" extrusionOk="0">
                    <a:moveTo>
                      <a:pt x="1422" y="1"/>
                    </a:moveTo>
                    <a:cubicBezTo>
                      <a:pt x="1370" y="1"/>
                      <a:pt x="1323" y="30"/>
                      <a:pt x="1313" y="98"/>
                    </a:cubicBezTo>
                    <a:cubicBezTo>
                      <a:pt x="123" y="7894"/>
                      <a:pt x="1" y="15816"/>
                      <a:pt x="950" y="23645"/>
                    </a:cubicBezTo>
                    <a:cubicBezTo>
                      <a:pt x="1216" y="25838"/>
                      <a:pt x="1565" y="28019"/>
                      <a:pt x="1999" y="30187"/>
                    </a:cubicBezTo>
                    <a:cubicBezTo>
                      <a:pt x="2012" y="30255"/>
                      <a:pt x="2061" y="30284"/>
                      <a:pt x="2113" y="30284"/>
                    </a:cubicBezTo>
                    <a:cubicBezTo>
                      <a:pt x="2192" y="30284"/>
                      <a:pt x="2277" y="30218"/>
                      <a:pt x="2257" y="30116"/>
                    </a:cubicBezTo>
                    <a:cubicBezTo>
                      <a:pt x="1487" y="26260"/>
                      <a:pt x="982" y="22357"/>
                      <a:pt x="745" y="18433"/>
                    </a:cubicBezTo>
                    <a:cubicBezTo>
                      <a:pt x="509" y="14540"/>
                      <a:pt x="536" y="10635"/>
                      <a:pt x="826" y="6745"/>
                    </a:cubicBezTo>
                    <a:cubicBezTo>
                      <a:pt x="991" y="4545"/>
                      <a:pt x="1238" y="2352"/>
                      <a:pt x="1572" y="169"/>
                    </a:cubicBezTo>
                    <a:cubicBezTo>
                      <a:pt x="1587" y="67"/>
                      <a:pt x="1500" y="1"/>
                      <a:pt x="1422" y="1"/>
                    </a:cubicBezTo>
                    <a:close/>
                  </a:path>
                </a:pathLst>
              </a:custGeom>
              <a:solidFill>
                <a:srgbClr val="439B8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2961;p50"/>
              <p:cNvSpPr/>
              <p:nvPr/>
            </p:nvSpPr>
            <p:spPr>
              <a:xfrm>
                <a:off x="-1400750" y="4404925"/>
                <a:ext cx="272800" cy="594325"/>
              </a:xfrm>
              <a:custGeom>
                <a:avLst/>
                <a:gdLst/>
                <a:ahLst/>
                <a:cxnLst/>
                <a:rect l="l" t="t" r="r" b="b"/>
                <a:pathLst>
                  <a:path w="10912" h="23773" extrusionOk="0">
                    <a:moveTo>
                      <a:pt x="133" y="0"/>
                    </a:moveTo>
                    <a:cubicBezTo>
                      <a:pt x="66" y="0"/>
                      <a:pt x="0" y="43"/>
                      <a:pt x="3" y="129"/>
                    </a:cubicBezTo>
                    <a:cubicBezTo>
                      <a:pt x="83" y="3592"/>
                      <a:pt x="725" y="7036"/>
                      <a:pt x="1872" y="10304"/>
                    </a:cubicBezTo>
                    <a:cubicBezTo>
                      <a:pt x="3020" y="13570"/>
                      <a:pt x="4664" y="16663"/>
                      <a:pt x="6747" y="19431"/>
                    </a:cubicBezTo>
                    <a:cubicBezTo>
                      <a:pt x="7908" y="20978"/>
                      <a:pt x="9206" y="22419"/>
                      <a:pt x="10625" y="23736"/>
                    </a:cubicBezTo>
                    <a:cubicBezTo>
                      <a:pt x="10653" y="23762"/>
                      <a:pt x="10684" y="23773"/>
                      <a:pt x="10714" y="23773"/>
                    </a:cubicBezTo>
                    <a:cubicBezTo>
                      <a:pt x="10819" y="23773"/>
                      <a:pt x="10912" y="23639"/>
                      <a:pt x="10813" y="23548"/>
                    </a:cubicBezTo>
                    <a:cubicBezTo>
                      <a:pt x="8291" y="21205"/>
                      <a:pt x="6155" y="18463"/>
                      <a:pt x="4483" y="15456"/>
                    </a:cubicBezTo>
                    <a:cubicBezTo>
                      <a:pt x="2813" y="12461"/>
                      <a:pt x="1613" y="9229"/>
                      <a:pt x="922" y="5872"/>
                    </a:cubicBezTo>
                    <a:cubicBezTo>
                      <a:pt x="532" y="3980"/>
                      <a:pt x="315" y="2060"/>
                      <a:pt x="271" y="129"/>
                    </a:cubicBezTo>
                    <a:cubicBezTo>
                      <a:pt x="268" y="44"/>
                      <a:pt x="200" y="0"/>
                      <a:pt x="133" y="0"/>
                    </a:cubicBezTo>
                    <a:close/>
                  </a:path>
                </a:pathLst>
              </a:custGeom>
              <a:solidFill>
                <a:srgbClr val="439B8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2962;p50"/>
              <p:cNvSpPr/>
              <p:nvPr/>
            </p:nvSpPr>
            <p:spPr>
              <a:xfrm>
                <a:off x="-2244825" y="3749350"/>
                <a:ext cx="340475" cy="207425"/>
              </a:xfrm>
              <a:custGeom>
                <a:avLst/>
                <a:gdLst/>
                <a:ahLst/>
                <a:cxnLst/>
                <a:rect l="l" t="t" r="r" b="b"/>
                <a:pathLst>
                  <a:path w="13619" h="8297" extrusionOk="0">
                    <a:moveTo>
                      <a:pt x="10456" y="0"/>
                    </a:moveTo>
                    <a:lnTo>
                      <a:pt x="0" y="2643"/>
                    </a:lnTo>
                    <a:lnTo>
                      <a:pt x="3795" y="8297"/>
                    </a:lnTo>
                    <a:lnTo>
                      <a:pt x="13619" y="7331"/>
                    </a:lnTo>
                    <a:lnTo>
                      <a:pt x="10456" y="0"/>
                    </a:ln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2963;p50"/>
              <p:cNvSpPr/>
              <p:nvPr/>
            </p:nvSpPr>
            <p:spPr>
              <a:xfrm>
                <a:off x="-1997975" y="3607975"/>
                <a:ext cx="672850" cy="861375"/>
              </a:xfrm>
              <a:custGeom>
                <a:avLst/>
                <a:gdLst/>
                <a:ahLst/>
                <a:cxnLst/>
                <a:rect l="l" t="t" r="r" b="b"/>
                <a:pathLst>
                  <a:path w="26914" h="34455" extrusionOk="0">
                    <a:moveTo>
                      <a:pt x="15066" y="0"/>
                    </a:moveTo>
                    <a:cubicBezTo>
                      <a:pt x="14954" y="0"/>
                      <a:pt x="14842" y="2"/>
                      <a:pt x="14728" y="6"/>
                    </a:cubicBezTo>
                    <a:lnTo>
                      <a:pt x="14784" y="111"/>
                    </a:lnTo>
                    <a:cubicBezTo>
                      <a:pt x="13668" y="1257"/>
                      <a:pt x="12071" y="1917"/>
                      <a:pt x="10471" y="1917"/>
                    </a:cubicBezTo>
                    <a:cubicBezTo>
                      <a:pt x="10374" y="1917"/>
                      <a:pt x="10278" y="1914"/>
                      <a:pt x="10182" y="1909"/>
                    </a:cubicBezTo>
                    <a:lnTo>
                      <a:pt x="10185" y="1843"/>
                    </a:lnTo>
                    <a:cubicBezTo>
                      <a:pt x="10145" y="1655"/>
                      <a:pt x="10107" y="1471"/>
                      <a:pt x="10067" y="1282"/>
                    </a:cubicBezTo>
                    <a:cubicBezTo>
                      <a:pt x="9111" y="1548"/>
                      <a:pt x="2572" y="3403"/>
                      <a:pt x="1" y="4699"/>
                    </a:cubicBezTo>
                    <a:cubicBezTo>
                      <a:pt x="1" y="4699"/>
                      <a:pt x="1970" y="11123"/>
                      <a:pt x="3175" y="13109"/>
                    </a:cubicBezTo>
                    <a:cubicBezTo>
                      <a:pt x="3175" y="13109"/>
                      <a:pt x="2850" y="30099"/>
                      <a:pt x="2752" y="33597"/>
                    </a:cubicBezTo>
                    <a:cubicBezTo>
                      <a:pt x="2752" y="33597"/>
                      <a:pt x="2975" y="33643"/>
                      <a:pt x="3385" y="33711"/>
                    </a:cubicBezTo>
                    <a:cubicBezTo>
                      <a:pt x="4769" y="33944"/>
                      <a:pt x="8277" y="34455"/>
                      <a:pt x="12472" y="34455"/>
                    </a:cubicBezTo>
                    <a:cubicBezTo>
                      <a:pt x="13128" y="34455"/>
                      <a:pt x="13800" y="34442"/>
                      <a:pt x="14484" y="34414"/>
                    </a:cubicBezTo>
                    <a:cubicBezTo>
                      <a:pt x="18097" y="34267"/>
                      <a:pt x="22033" y="33690"/>
                      <a:pt x="25473" y="32238"/>
                    </a:cubicBezTo>
                    <a:cubicBezTo>
                      <a:pt x="25963" y="32031"/>
                      <a:pt x="26444" y="31806"/>
                      <a:pt x="26914" y="31563"/>
                    </a:cubicBezTo>
                    <a:cubicBezTo>
                      <a:pt x="26914" y="31563"/>
                      <a:pt x="24433" y="17574"/>
                      <a:pt x="23687" y="11323"/>
                    </a:cubicBezTo>
                    <a:lnTo>
                      <a:pt x="25000" y="11174"/>
                    </a:lnTo>
                    <a:cubicBezTo>
                      <a:pt x="25000" y="11174"/>
                      <a:pt x="23689" y="0"/>
                      <a:pt x="15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2964;p50"/>
              <p:cNvSpPr/>
              <p:nvPr/>
            </p:nvSpPr>
            <p:spPr>
              <a:xfrm>
                <a:off x="-1923425" y="3769925"/>
                <a:ext cx="21125" cy="1690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6761" extrusionOk="0">
                    <a:moveTo>
                      <a:pt x="681" y="1"/>
                    </a:moveTo>
                    <a:cubicBezTo>
                      <a:pt x="629" y="1"/>
                      <a:pt x="580" y="30"/>
                      <a:pt x="568" y="98"/>
                    </a:cubicBezTo>
                    <a:cubicBezTo>
                      <a:pt x="166" y="2252"/>
                      <a:pt x="0" y="4442"/>
                      <a:pt x="71" y="6631"/>
                    </a:cubicBezTo>
                    <a:cubicBezTo>
                      <a:pt x="75" y="6717"/>
                      <a:pt x="144" y="6760"/>
                      <a:pt x="211" y="6760"/>
                    </a:cubicBezTo>
                    <a:cubicBezTo>
                      <a:pt x="278" y="6760"/>
                      <a:pt x="342" y="6718"/>
                      <a:pt x="339" y="6631"/>
                    </a:cubicBezTo>
                    <a:cubicBezTo>
                      <a:pt x="266" y="4465"/>
                      <a:pt x="431" y="2299"/>
                      <a:pt x="826" y="169"/>
                    </a:cubicBezTo>
                    <a:cubicBezTo>
                      <a:pt x="845" y="67"/>
                      <a:pt x="759" y="1"/>
                      <a:pt x="681" y="1"/>
                    </a:cubicBezTo>
                    <a:close/>
                  </a:path>
                </a:pathLst>
              </a:custGeom>
              <a:solidFill>
                <a:srgbClr val="56B2A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2965;p50"/>
              <p:cNvSpPr/>
              <p:nvPr/>
            </p:nvSpPr>
            <p:spPr>
              <a:xfrm>
                <a:off x="-2551100" y="3448000"/>
                <a:ext cx="831875" cy="963250"/>
              </a:xfrm>
              <a:custGeom>
                <a:avLst/>
                <a:gdLst/>
                <a:ahLst/>
                <a:cxnLst/>
                <a:rect l="l" t="t" r="r" b="b"/>
                <a:pathLst>
                  <a:path w="33275" h="38530" extrusionOk="0">
                    <a:moveTo>
                      <a:pt x="3014" y="0"/>
                    </a:moveTo>
                    <a:lnTo>
                      <a:pt x="1" y="2532"/>
                    </a:lnTo>
                    <a:lnTo>
                      <a:pt x="29651" y="37825"/>
                    </a:lnTo>
                    <a:cubicBezTo>
                      <a:pt x="30040" y="38290"/>
                      <a:pt x="30599" y="38529"/>
                      <a:pt x="31161" y="38529"/>
                    </a:cubicBezTo>
                    <a:cubicBezTo>
                      <a:pt x="31607" y="38529"/>
                      <a:pt x="32057" y="38378"/>
                      <a:pt x="32426" y="38069"/>
                    </a:cubicBezTo>
                    <a:cubicBezTo>
                      <a:pt x="32621" y="37906"/>
                      <a:pt x="32782" y="37706"/>
                      <a:pt x="32900" y="37481"/>
                    </a:cubicBezTo>
                    <a:cubicBezTo>
                      <a:pt x="33275" y="36773"/>
                      <a:pt x="33182" y="35906"/>
                      <a:pt x="32665" y="35295"/>
                    </a:cubicBezTo>
                    <a:lnTo>
                      <a:pt x="3014" y="0"/>
                    </a:lnTo>
                    <a:close/>
                  </a:path>
                </a:pathLst>
              </a:custGeom>
              <a:solidFill>
                <a:srgbClr val="C6C6C6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2966;p50"/>
              <p:cNvSpPr/>
              <p:nvPr/>
            </p:nvSpPr>
            <p:spPr>
              <a:xfrm>
                <a:off x="-2486550" y="3449675"/>
                <a:ext cx="18950" cy="146400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6" extrusionOk="0">
                    <a:moveTo>
                      <a:pt x="488" y="1"/>
                    </a:moveTo>
                    <a:lnTo>
                      <a:pt x="244" y="2769"/>
                    </a:lnTo>
                    <a:lnTo>
                      <a:pt x="215" y="3067"/>
                    </a:lnTo>
                    <a:lnTo>
                      <a:pt x="0" y="5538"/>
                    </a:lnTo>
                    <a:lnTo>
                      <a:pt x="266" y="5855"/>
                    </a:lnTo>
                    <a:lnTo>
                      <a:pt x="514" y="3091"/>
                    </a:lnTo>
                    <a:lnTo>
                      <a:pt x="539" y="2794"/>
                    </a:lnTo>
                    <a:lnTo>
                      <a:pt x="758" y="321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2967;p50"/>
              <p:cNvSpPr/>
              <p:nvPr/>
            </p:nvSpPr>
            <p:spPr>
              <a:xfrm>
                <a:off x="-2396600" y="3556750"/>
                <a:ext cx="18925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857" extrusionOk="0">
                    <a:moveTo>
                      <a:pt x="488" y="1"/>
                    </a:moveTo>
                    <a:lnTo>
                      <a:pt x="244" y="2769"/>
                    </a:lnTo>
                    <a:lnTo>
                      <a:pt x="246" y="2772"/>
                    </a:lnTo>
                    <a:lnTo>
                      <a:pt x="219" y="3065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1"/>
                    </a:lnTo>
                    <a:lnTo>
                      <a:pt x="538" y="2797"/>
                    </a:lnTo>
                    <a:lnTo>
                      <a:pt x="756" y="320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2968;p50"/>
              <p:cNvSpPr/>
              <p:nvPr/>
            </p:nvSpPr>
            <p:spPr>
              <a:xfrm>
                <a:off x="-2296225" y="3676300"/>
                <a:ext cx="19000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5855" extrusionOk="0">
                    <a:moveTo>
                      <a:pt x="490" y="0"/>
                    </a:moveTo>
                    <a:lnTo>
                      <a:pt x="246" y="2768"/>
                    </a:lnTo>
                    <a:lnTo>
                      <a:pt x="217" y="3065"/>
                    </a:lnTo>
                    <a:lnTo>
                      <a:pt x="0" y="5536"/>
                    </a:lnTo>
                    <a:lnTo>
                      <a:pt x="268" y="5854"/>
                    </a:lnTo>
                    <a:lnTo>
                      <a:pt x="516" y="3088"/>
                    </a:lnTo>
                    <a:lnTo>
                      <a:pt x="541" y="2793"/>
                    </a:lnTo>
                    <a:lnTo>
                      <a:pt x="760" y="321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2969;p50"/>
              <p:cNvSpPr/>
              <p:nvPr/>
            </p:nvSpPr>
            <p:spPr>
              <a:xfrm>
                <a:off x="-2206275" y="3783375"/>
                <a:ext cx="18975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855" extrusionOk="0">
                    <a:moveTo>
                      <a:pt x="491" y="0"/>
                    </a:moveTo>
                    <a:lnTo>
                      <a:pt x="246" y="2768"/>
                    </a:lnTo>
                    <a:lnTo>
                      <a:pt x="248" y="2770"/>
                    </a:lnTo>
                    <a:lnTo>
                      <a:pt x="221" y="3063"/>
                    </a:lnTo>
                    <a:lnTo>
                      <a:pt x="1" y="5536"/>
                    </a:lnTo>
                    <a:lnTo>
                      <a:pt x="269" y="5854"/>
                    </a:lnTo>
                    <a:lnTo>
                      <a:pt x="516" y="3088"/>
                    </a:lnTo>
                    <a:lnTo>
                      <a:pt x="540" y="2795"/>
                    </a:lnTo>
                    <a:lnTo>
                      <a:pt x="758" y="319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2970;p50"/>
              <p:cNvSpPr/>
              <p:nvPr/>
            </p:nvSpPr>
            <p:spPr>
              <a:xfrm>
                <a:off x="-2116875" y="3889775"/>
                <a:ext cx="19025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5855" extrusionOk="0">
                    <a:moveTo>
                      <a:pt x="491" y="0"/>
                    </a:moveTo>
                    <a:lnTo>
                      <a:pt x="245" y="2768"/>
                    </a:lnTo>
                    <a:lnTo>
                      <a:pt x="218" y="3064"/>
                    </a:lnTo>
                    <a:lnTo>
                      <a:pt x="1" y="5536"/>
                    </a:lnTo>
                    <a:lnTo>
                      <a:pt x="269" y="5854"/>
                    </a:lnTo>
                    <a:lnTo>
                      <a:pt x="514" y="3088"/>
                    </a:lnTo>
                    <a:lnTo>
                      <a:pt x="542" y="2793"/>
                    </a:lnTo>
                    <a:lnTo>
                      <a:pt x="760" y="320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2971;p50"/>
              <p:cNvSpPr/>
              <p:nvPr/>
            </p:nvSpPr>
            <p:spPr>
              <a:xfrm>
                <a:off x="-2026900" y="3996850"/>
                <a:ext cx="18950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5" extrusionOk="0">
                    <a:moveTo>
                      <a:pt x="490" y="0"/>
                    </a:moveTo>
                    <a:lnTo>
                      <a:pt x="246" y="2768"/>
                    </a:lnTo>
                    <a:lnTo>
                      <a:pt x="248" y="2771"/>
                    </a:lnTo>
                    <a:lnTo>
                      <a:pt x="219" y="3063"/>
                    </a:lnTo>
                    <a:lnTo>
                      <a:pt x="0" y="5536"/>
                    </a:lnTo>
                    <a:lnTo>
                      <a:pt x="268" y="5854"/>
                    </a:lnTo>
                    <a:lnTo>
                      <a:pt x="515" y="3088"/>
                    </a:lnTo>
                    <a:lnTo>
                      <a:pt x="537" y="2795"/>
                    </a:lnTo>
                    <a:lnTo>
                      <a:pt x="758" y="319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2972;p50"/>
              <p:cNvSpPr/>
              <p:nvPr/>
            </p:nvSpPr>
            <p:spPr>
              <a:xfrm>
                <a:off x="-1926475" y="4116325"/>
                <a:ext cx="18950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7" extrusionOk="0">
                    <a:moveTo>
                      <a:pt x="488" y="1"/>
                    </a:moveTo>
                    <a:lnTo>
                      <a:pt x="244" y="2770"/>
                    </a:lnTo>
                    <a:lnTo>
                      <a:pt x="217" y="3067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0"/>
                    </a:lnTo>
                    <a:lnTo>
                      <a:pt x="539" y="2796"/>
                    </a:lnTo>
                    <a:lnTo>
                      <a:pt x="758" y="323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2973;p50"/>
              <p:cNvSpPr/>
              <p:nvPr/>
            </p:nvSpPr>
            <p:spPr>
              <a:xfrm>
                <a:off x="-1836525" y="4223400"/>
                <a:ext cx="18925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857" extrusionOk="0">
                    <a:moveTo>
                      <a:pt x="490" y="1"/>
                    </a:moveTo>
                    <a:lnTo>
                      <a:pt x="244" y="2770"/>
                    </a:lnTo>
                    <a:lnTo>
                      <a:pt x="246" y="2772"/>
                    </a:lnTo>
                    <a:lnTo>
                      <a:pt x="219" y="3065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0"/>
                    </a:lnTo>
                    <a:lnTo>
                      <a:pt x="538" y="2797"/>
                    </a:lnTo>
                    <a:lnTo>
                      <a:pt x="756" y="319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2974;p50"/>
              <p:cNvSpPr/>
              <p:nvPr/>
            </p:nvSpPr>
            <p:spPr>
              <a:xfrm>
                <a:off x="-2549650" y="3513025"/>
                <a:ext cx="14520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8" h="793" extrusionOk="0">
                    <a:moveTo>
                      <a:pt x="0" y="1"/>
                    </a:moveTo>
                    <a:lnTo>
                      <a:pt x="270" y="321"/>
                    </a:lnTo>
                    <a:lnTo>
                      <a:pt x="2739" y="533"/>
                    </a:lnTo>
                    <a:lnTo>
                      <a:pt x="3038" y="557"/>
                    </a:lnTo>
                    <a:lnTo>
                      <a:pt x="5807" y="792"/>
                    </a:lnTo>
                    <a:lnTo>
                      <a:pt x="5539" y="474"/>
                    </a:lnTo>
                    <a:lnTo>
                      <a:pt x="3063" y="260"/>
                    </a:lnTo>
                    <a:lnTo>
                      <a:pt x="2768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2975;p50"/>
              <p:cNvSpPr/>
              <p:nvPr/>
            </p:nvSpPr>
            <p:spPr>
              <a:xfrm>
                <a:off x="-2459650" y="3620100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66" y="319"/>
                    </a:lnTo>
                    <a:lnTo>
                      <a:pt x="2741" y="531"/>
                    </a:lnTo>
                    <a:lnTo>
                      <a:pt x="3036" y="557"/>
                    </a:lnTo>
                    <a:lnTo>
                      <a:pt x="5805" y="792"/>
                    </a:lnTo>
                    <a:lnTo>
                      <a:pt x="5537" y="474"/>
                    </a:lnTo>
                    <a:lnTo>
                      <a:pt x="3060" y="263"/>
                    </a:lnTo>
                    <a:lnTo>
                      <a:pt x="2768" y="238"/>
                    </a:lnTo>
                    <a:lnTo>
                      <a:pt x="2766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2976;p50"/>
              <p:cNvSpPr/>
              <p:nvPr/>
            </p:nvSpPr>
            <p:spPr>
              <a:xfrm>
                <a:off x="-2359275" y="3739650"/>
                <a:ext cx="1451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2" extrusionOk="0">
                    <a:moveTo>
                      <a:pt x="0" y="0"/>
                    </a:moveTo>
                    <a:lnTo>
                      <a:pt x="270" y="320"/>
                    </a:lnTo>
                    <a:lnTo>
                      <a:pt x="2739" y="531"/>
                    </a:lnTo>
                    <a:lnTo>
                      <a:pt x="3038" y="554"/>
                    </a:lnTo>
                    <a:lnTo>
                      <a:pt x="5805" y="792"/>
                    </a:lnTo>
                    <a:lnTo>
                      <a:pt x="5538" y="473"/>
                    </a:lnTo>
                    <a:lnTo>
                      <a:pt x="3063" y="259"/>
                    </a:lnTo>
                    <a:lnTo>
                      <a:pt x="2768" y="2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2977;p50"/>
              <p:cNvSpPr/>
              <p:nvPr/>
            </p:nvSpPr>
            <p:spPr>
              <a:xfrm>
                <a:off x="-2269325" y="3846725"/>
                <a:ext cx="1451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2" extrusionOk="0">
                    <a:moveTo>
                      <a:pt x="1" y="0"/>
                    </a:moveTo>
                    <a:lnTo>
                      <a:pt x="269" y="319"/>
                    </a:lnTo>
                    <a:lnTo>
                      <a:pt x="2743" y="529"/>
                    </a:lnTo>
                    <a:lnTo>
                      <a:pt x="3038" y="554"/>
                    </a:lnTo>
                    <a:lnTo>
                      <a:pt x="5806" y="792"/>
                    </a:lnTo>
                    <a:lnTo>
                      <a:pt x="5806" y="792"/>
                    </a:lnTo>
                    <a:lnTo>
                      <a:pt x="5540" y="473"/>
                    </a:lnTo>
                    <a:lnTo>
                      <a:pt x="3062" y="261"/>
                    </a:lnTo>
                    <a:lnTo>
                      <a:pt x="2770" y="236"/>
                    </a:lnTo>
                    <a:lnTo>
                      <a:pt x="2768" y="23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2978;p50"/>
              <p:cNvSpPr/>
              <p:nvPr/>
            </p:nvSpPr>
            <p:spPr>
              <a:xfrm>
                <a:off x="-2179925" y="3953100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1" y="1"/>
                    </a:moveTo>
                    <a:lnTo>
                      <a:pt x="270" y="321"/>
                    </a:lnTo>
                    <a:lnTo>
                      <a:pt x="2740" y="531"/>
                    </a:lnTo>
                    <a:lnTo>
                      <a:pt x="3036" y="555"/>
                    </a:lnTo>
                    <a:lnTo>
                      <a:pt x="5806" y="792"/>
                    </a:lnTo>
                    <a:lnTo>
                      <a:pt x="5538" y="474"/>
                    </a:lnTo>
                    <a:lnTo>
                      <a:pt x="3064" y="260"/>
                    </a:lnTo>
                    <a:lnTo>
                      <a:pt x="2767" y="2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2979;p50"/>
              <p:cNvSpPr/>
              <p:nvPr/>
            </p:nvSpPr>
            <p:spPr>
              <a:xfrm>
                <a:off x="-2089950" y="4060175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68" y="320"/>
                    </a:lnTo>
                    <a:lnTo>
                      <a:pt x="2741" y="530"/>
                    </a:lnTo>
                    <a:lnTo>
                      <a:pt x="3037" y="555"/>
                    </a:lnTo>
                    <a:lnTo>
                      <a:pt x="5805" y="792"/>
                    </a:lnTo>
                    <a:lnTo>
                      <a:pt x="5805" y="792"/>
                    </a:lnTo>
                    <a:lnTo>
                      <a:pt x="5537" y="474"/>
                    </a:lnTo>
                    <a:lnTo>
                      <a:pt x="3059" y="262"/>
                    </a:lnTo>
                    <a:lnTo>
                      <a:pt x="2770" y="238"/>
                    </a:lnTo>
                    <a:lnTo>
                      <a:pt x="2768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2980;p50"/>
              <p:cNvSpPr/>
              <p:nvPr/>
            </p:nvSpPr>
            <p:spPr>
              <a:xfrm>
                <a:off x="-1989525" y="4179675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70" y="323"/>
                    </a:lnTo>
                    <a:lnTo>
                      <a:pt x="2739" y="533"/>
                    </a:lnTo>
                    <a:lnTo>
                      <a:pt x="3036" y="556"/>
                    </a:lnTo>
                    <a:lnTo>
                      <a:pt x="5805" y="792"/>
                    </a:lnTo>
                    <a:lnTo>
                      <a:pt x="5537" y="473"/>
                    </a:lnTo>
                    <a:lnTo>
                      <a:pt x="3061" y="262"/>
                    </a:lnTo>
                    <a:lnTo>
                      <a:pt x="2766" y="2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2981;p50"/>
              <p:cNvSpPr/>
              <p:nvPr/>
            </p:nvSpPr>
            <p:spPr>
              <a:xfrm>
                <a:off x="-1899575" y="4286800"/>
                <a:ext cx="145150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1" extrusionOk="0">
                    <a:moveTo>
                      <a:pt x="0" y="0"/>
                    </a:moveTo>
                    <a:lnTo>
                      <a:pt x="268" y="319"/>
                    </a:lnTo>
                    <a:lnTo>
                      <a:pt x="2741" y="529"/>
                    </a:lnTo>
                    <a:lnTo>
                      <a:pt x="3036" y="554"/>
                    </a:lnTo>
                    <a:lnTo>
                      <a:pt x="5805" y="790"/>
                    </a:lnTo>
                    <a:lnTo>
                      <a:pt x="5538" y="473"/>
                    </a:lnTo>
                    <a:lnTo>
                      <a:pt x="3060" y="261"/>
                    </a:lnTo>
                    <a:lnTo>
                      <a:pt x="2768" y="236"/>
                    </a:lnTo>
                    <a:lnTo>
                      <a:pt x="2766" y="2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2982;p50"/>
              <p:cNvSpPr/>
              <p:nvPr/>
            </p:nvSpPr>
            <p:spPr>
              <a:xfrm>
                <a:off x="-2522875" y="3448000"/>
                <a:ext cx="803650" cy="939500"/>
              </a:xfrm>
              <a:custGeom>
                <a:avLst/>
                <a:gdLst/>
                <a:ahLst/>
                <a:cxnLst/>
                <a:rect l="l" t="t" r="r" b="b"/>
                <a:pathLst>
                  <a:path w="32146" h="37580" extrusionOk="0">
                    <a:moveTo>
                      <a:pt x="1885" y="0"/>
                    </a:moveTo>
                    <a:lnTo>
                      <a:pt x="0" y="1583"/>
                    </a:lnTo>
                    <a:lnTo>
                      <a:pt x="29653" y="36876"/>
                    </a:lnTo>
                    <a:cubicBezTo>
                      <a:pt x="30032" y="37330"/>
                      <a:pt x="30587" y="37579"/>
                      <a:pt x="31158" y="37579"/>
                    </a:cubicBezTo>
                    <a:cubicBezTo>
                      <a:pt x="31363" y="37579"/>
                      <a:pt x="31570" y="37547"/>
                      <a:pt x="31771" y="37481"/>
                    </a:cubicBezTo>
                    <a:cubicBezTo>
                      <a:pt x="32146" y="36773"/>
                      <a:pt x="32053" y="35906"/>
                      <a:pt x="31536" y="35295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rgbClr val="02020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2983;p50"/>
              <p:cNvSpPr/>
              <p:nvPr/>
            </p:nvSpPr>
            <p:spPr>
              <a:xfrm>
                <a:off x="-2682150" y="3280825"/>
                <a:ext cx="179800" cy="206800"/>
              </a:xfrm>
              <a:custGeom>
                <a:avLst/>
                <a:gdLst/>
                <a:ahLst/>
                <a:cxnLst/>
                <a:rect l="l" t="t" r="r" b="b"/>
                <a:pathLst>
                  <a:path w="7192" h="8272" extrusionOk="0">
                    <a:moveTo>
                      <a:pt x="822" y="1"/>
                    </a:moveTo>
                    <a:lnTo>
                      <a:pt x="0" y="691"/>
                    </a:lnTo>
                    <a:lnTo>
                      <a:pt x="6370" y="8272"/>
                    </a:lnTo>
                    <a:lnTo>
                      <a:pt x="7192" y="7582"/>
                    </a:lnTo>
                    <a:lnTo>
                      <a:pt x="822" y="1"/>
                    </a:ln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50"/>
              <p:cNvSpPr/>
              <p:nvPr/>
            </p:nvSpPr>
            <p:spPr>
              <a:xfrm>
                <a:off x="-3012700" y="3014925"/>
                <a:ext cx="433450" cy="379725"/>
              </a:xfrm>
              <a:custGeom>
                <a:avLst/>
                <a:gdLst/>
                <a:ahLst/>
                <a:cxnLst/>
                <a:rect l="l" t="t" r="r" b="b"/>
                <a:pathLst>
                  <a:path w="17338" h="15189" extrusionOk="0">
                    <a:moveTo>
                      <a:pt x="5761" y="1"/>
                    </a:moveTo>
                    <a:cubicBezTo>
                      <a:pt x="4014" y="1"/>
                      <a:pt x="2507" y="674"/>
                      <a:pt x="1621" y="2028"/>
                    </a:cubicBezTo>
                    <a:cubicBezTo>
                      <a:pt x="1" y="4506"/>
                      <a:pt x="984" y="8452"/>
                      <a:pt x="3770" y="11462"/>
                    </a:cubicBezTo>
                    <a:cubicBezTo>
                      <a:pt x="4204" y="11930"/>
                      <a:pt x="4670" y="12366"/>
                      <a:pt x="5168" y="12762"/>
                    </a:cubicBezTo>
                    <a:cubicBezTo>
                      <a:pt x="6648" y="13950"/>
                      <a:pt x="8243" y="14708"/>
                      <a:pt x="9751" y="15020"/>
                    </a:cubicBezTo>
                    <a:cubicBezTo>
                      <a:pt x="10290" y="15132"/>
                      <a:pt x="10817" y="15189"/>
                      <a:pt x="11325" y="15189"/>
                    </a:cubicBezTo>
                    <a:cubicBezTo>
                      <a:pt x="13075" y="15189"/>
                      <a:pt x="14585" y="14517"/>
                      <a:pt x="15472" y="13159"/>
                    </a:cubicBezTo>
                    <a:cubicBezTo>
                      <a:pt x="17338" y="10308"/>
                      <a:pt x="15746" y="5501"/>
                      <a:pt x="11924" y="2428"/>
                    </a:cubicBezTo>
                    <a:cubicBezTo>
                      <a:pt x="11275" y="1905"/>
                      <a:pt x="10573" y="1447"/>
                      <a:pt x="9831" y="1066"/>
                    </a:cubicBezTo>
                    <a:cubicBezTo>
                      <a:pt x="8761" y="518"/>
                      <a:pt x="7682" y="183"/>
                      <a:pt x="6656" y="57"/>
                    </a:cubicBezTo>
                    <a:cubicBezTo>
                      <a:pt x="6352" y="20"/>
                      <a:pt x="6053" y="1"/>
                      <a:pt x="5761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50"/>
              <p:cNvSpPr/>
              <p:nvPr/>
            </p:nvSpPr>
            <p:spPr>
              <a:xfrm>
                <a:off x="-2918425" y="3016350"/>
                <a:ext cx="248000" cy="374125"/>
              </a:xfrm>
              <a:custGeom>
                <a:avLst/>
                <a:gdLst/>
                <a:ahLst/>
                <a:cxnLst/>
                <a:rect l="l" t="t" r="r" b="b"/>
                <a:pathLst>
                  <a:path w="9920" h="14965" extrusionOk="0">
                    <a:moveTo>
                      <a:pt x="2884" y="0"/>
                    </a:moveTo>
                    <a:lnTo>
                      <a:pt x="2884" y="0"/>
                    </a:lnTo>
                    <a:cubicBezTo>
                      <a:pt x="3223" y="1176"/>
                      <a:pt x="3650" y="2346"/>
                      <a:pt x="3828" y="3485"/>
                    </a:cubicBezTo>
                    <a:cubicBezTo>
                      <a:pt x="3936" y="4183"/>
                      <a:pt x="3960" y="4898"/>
                      <a:pt x="3826" y="5597"/>
                    </a:cubicBezTo>
                    <a:cubicBezTo>
                      <a:pt x="3682" y="6339"/>
                      <a:pt x="3335" y="7017"/>
                      <a:pt x="2907" y="7632"/>
                    </a:cubicBezTo>
                    <a:cubicBezTo>
                      <a:pt x="2040" y="8883"/>
                      <a:pt x="855" y="9892"/>
                      <a:pt x="102" y="11226"/>
                    </a:cubicBezTo>
                    <a:cubicBezTo>
                      <a:pt x="67" y="11285"/>
                      <a:pt x="35" y="11346"/>
                      <a:pt x="1" y="11407"/>
                    </a:cubicBezTo>
                    <a:cubicBezTo>
                      <a:pt x="433" y="11875"/>
                      <a:pt x="899" y="12309"/>
                      <a:pt x="1397" y="12707"/>
                    </a:cubicBezTo>
                    <a:cubicBezTo>
                      <a:pt x="2877" y="13895"/>
                      <a:pt x="4472" y="14651"/>
                      <a:pt x="5980" y="14964"/>
                    </a:cubicBezTo>
                    <a:cubicBezTo>
                      <a:pt x="6080" y="14449"/>
                      <a:pt x="6273" y="13951"/>
                      <a:pt x="6514" y="13487"/>
                    </a:cubicBezTo>
                    <a:cubicBezTo>
                      <a:pt x="7270" y="12024"/>
                      <a:pt x="8456" y="10788"/>
                      <a:pt x="8953" y="9192"/>
                    </a:cubicBezTo>
                    <a:cubicBezTo>
                      <a:pt x="9919" y="6066"/>
                      <a:pt x="7419" y="3604"/>
                      <a:pt x="6060" y="1009"/>
                    </a:cubicBezTo>
                    <a:cubicBezTo>
                      <a:pt x="4990" y="461"/>
                      <a:pt x="3911" y="124"/>
                      <a:pt x="2884" y="0"/>
                    </a:cubicBezTo>
                    <a:close/>
                  </a:path>
                </a:pathLst>
              </a:custGeom>
              <a:solidFill>
                <a:srgbClr val="D7FFF7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50"/>
              <p:cNvSpPr/>
              <p:nvPr/>
            </p:nvSpPr>
            <p:spPr>
              <a:xfrm>
                <a:off x="-3010700" y="3002250"/>
                <a:ext cx="445275" cy="405100"/>
              </a:xfrm>
              <a:custGeom>
                <a:avLst/>
                <a:gdLst/>
                <a:ahLst/>
                <a:cxnLst/>
                <a:rect l="l" t="t" r="r" b="b"/>
                <a:pathLst>
                  <a:path w="17811" h="16204" extrusionOk="0">
                    <a:moveTo>
                      <a:pt x="5788" y="1014"/>
                    </a:moveTo>
                    <a:cubicBezTo>
                      <a:pt x="5871" y="1014"/>
                      <a:pt x="5956" y="1015"/>
                      <a:pt x="6041" y="1018"/>
                    </a:cubicBezTo>
                    <a:cubicBezTo>
                      <a:pt x="7875" y="1091"/>
                      <a:pt x="9848" y="1905"/>
                      <a:pt x="11598" y="3312"/>
                    </a:cubicBezTo>
                    <a:cubicBezTo>
                      <a:pt x="15183" y="6193"/>
                      <a:pt x="16695" y="10688"/>
                      <a:pt x="14968" y="13328"/>
                    </a:cubicBezTo>
                    <a:cubicBezTo>
                      <a:pt x="14180" y="14536"/>
                      <a:pt x="12829" y="15191"/>
                      <a:pt x="11148" y="15191"/>
                    </a:cubicBezTo>
                    <a:cubicBezTo>
                      <a:pt x="11063" y="15191"/>
                      <a:pt x="10978" y="15189"/>
                      <a:pt x="10892" y="15186"/>
                    </a:cubicBezTo>
                    <a:cubicBezTo>
                      <a:pt x="9058" y="15115"/>
                      <a:pt x="7085" y="14300"/>
                      <a:pt x="5334" y="12893"/>
                    </a:cubicBezTo>
                    <a:cubicBezTo>
                      <a:pt x="3583" y="11486"/>
                      <a:pt x="2271" y="9659"/>
                      <a:pt x="1641" y="7751"/>
                    </a:cubicBezTo>
                    <a:cubicBezTo>
                      <a:pt x="1021" y="5874"/>
                      <a:pt x="1134" y="4142"/>
                      <a:pt x="1963" y="2876"/>
                    </a:cubicBezTo>
                    <a:cubicBezTo>
                      <a:pt x="2171" y="2556"/>
                      <a:pt x="2426" y="2268"/>
                      <a:pt x="2717" y="2024"/>
                    </a:cubicBezTo>
                    <a:cubicBezTo>
                      <a:pt x="3503" y="1363"/>
                      <a:pt x="4556" y="1014"/>
                      <a:pt x="5788" y="1014"/>
                    </a:cubicBezTo>
                    <a:close/>
                    <a:moveTo>
                      <a:pt x="5580" y="1"/>
                    </a:moveTo>
                    <a:cubicBezTo>
                      <a:pt x="3626" y="1"/>
                      <a:pt x="2049" y="776"/>
                      <a:pt x="1119" y="2198"/>
                    </a:cubicBezTo>
                    <a:cubicBezTo>
                      <a:pt x="143" y="3691"/>
                      <a:pt x="0" y="5713"/>
                      <a:pt x="721" y="7891"/>
                    </a:cubicBezTo>
                    <a:cubicBezTo>
                      <a:pt x="1431" y="10035"/>
                      <a:pt x="2893" y="12078"/>
                      <a:pt x="4843" y="13645"/>
                    </a:cubicBezTo>
                    <a:cubicBezTo>
                      <a:pt x="6792" y="15212"/>
                      <a:pt x="8998" y="16118"/>
                      <a:pt x="11056" y="16198"/>
                    </a:cubicBezTo>
                    <a:cubicBezTo>
                      <a:pt x="11154" y="16202"/>
                      <a:pt x="11251" y="16204"/>
                      <a:pt x="11347" y="16204"/>
                    </a:cubicBezTo>
                    <a:cubicBezTo>
                      <a:pt x="12773" y="16204"/>
                      <a:pt x="13996" y="15793"/>
                      <a:pt x="14915" y="15022"/>
                    </a:cubicBezTo>
                    <a:cubicBezTo>
                      <a:pt x="15263" y="14730"/>
                      <a:pt x="15564" y="14388"/>
                      <a:pt x="15812" y="14008"/>
                    </a:cubicBezTo>
                    <a:cubicBezTo>
                      <a:pt x="17810" y="10951"/>
                      <a:pt x="16141" y="5815"/>
                      <a:pt x="12090" y="2559"/>
                    </a:cubicBezTo>
                    <a:cubicBezTo>
                      <a:pt x="10141" y="993"/>
                      <a:pt x="7934" y="86"/>
                      <a:pt x="5875" y="7"/>
                    </a:cubicBezTo>
                    <a:cubicBezTo>
                      <a:pt x="5776" y="3"/>
                      <a:pt x="5677" y="1"/>
                      <a:pt x="5580" y="1"/>
                    </a:cubicBez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50"/>
              <p:cNvSpPr/>
              <p:nvPr/>
            </p:nvSpPr>
            <p:spPr>
              <a:xfrm>
                <a:off x="-2449275" y="3654975"/>
                <a:ext cx="191325" cy="208925"/>
              </a:xfrm>
              <a:custGeom>
                <a:avLst/>
                <a:gdLst/>
                <a:ahLst/>
                <a:cxnLst/>
                <a:rect l="l" t="t" r="r" b="b"/>
                <a:pathLst>
                  <a:path w="7653" h="8357" extrusionOk="0">
                    <a:moveTo>
                      <a:pt x="766" y="0"/>
                    </a:moveTo>
                    <a:cubicBezTo>
                      <a:pt x="758" y="0"/>
                      <a:pt x="749" y="0"/>
                      <a:pt x="741" y="1"/>
                    </a:cubicBezTo>
                    <a:cubicBezTo>
                      <a:pt x="160" y="23"/>
                      <a:pt x="1" y="652"/>
                      <a:pt x="124" y="1124"/>
                    </a:cubicBezTo>
                    <a:cubicBezTo>
                      <a:pt x="206" y="1424"/>
                      <a:pt x="343" y="1714"/>
                      <a:pt x="460" y="2004"/>
                    </a:cubicBezTo>
                    <a:cubicBezTo>
                      <a:pt x="589" y="2323"/>
                      <a:pt x="717" y="2645"/>
                      <a:pt x="846" y="2967"/>
                    </a:cubicBezTo>
                    <a:cubicBezTo>
                      <a:pt x="863" y="3001"/>
                      <a:pt x="877" y="3036"/>
                      <a:pt x="892" y="3072"/>
                    </a:cubicBezTo>
                    <a:cubicBezTo>
                      <a:pt x="1282" y="4438"/>
                      <a:pt x="1814" y="5762"/>
                      <a:pt x="2772" y="6834"/>
                    </a:cubicBezTo>
                    <a:cubicBezTo>
                      <a:pt x="3073" y="7179"/>
                      <a:pt x="3416" y="7484"/>
                      <a:pt x="3794" y="7743"/>
                    </a:cubicBezTo>
                    <a:cubicBezTo>
                      <a:pt x="4180" y="8006"/>
                      <a:pt x="4609" y="8240"/>
                      <a:pt x="5070" y="8328"/>
                    </a:cubicBezTo>
                    <a:cubicBezTo>
                      <a:pt x="5169" y="8347"/>
                      <a:pt x="5269" y="8357"/>
                      <a:pt x="5368" y="8357"/>
                    </a:cubicBezTo>
                    <a:cubicBezTo>
                      <a:pt x="5715" y="8357"/>
                      <a:pt x="6055" y="8239"/>
                      <a:pt x="6331" y="8018"/>
                    </a:cubicBezTo>
                    <a:cubicBezTo>
                      <a:pt x="6673" y="7746"/>
                      <a:pt x="6917" y="7372"/>
                      <a:pt x="7148" y="7004"/>
                    </a:cubicBezTo>
                    <a:cubicBezTo>
                      <a:pt x="7385" y="6624"/>
                      <a:pt x="7653" y="6063"/>
                      <a:pt x="7263" y="5679"/>
                    </a:cubicBezTo>
                    <a:cubicBezTo>
                      <a:pt x="7133" y="5551"/>
                      <a:pt x="6991" y="5501"/>
                      <a:pt x="6847" y="5501"/>
                    </a:cubicBezTo>
                    <a:cubicBezTo>
                      <a:pt x="6700" y="5501"/>
                      <a:pt x="6551" y="5553"/>
                      <a:pt x="6411" y="5629"/>
                    </a:cubicBezTo>
                    <a:cubicBezTo>
                      <a:pt x="6585" y="5323"/>
                      <a:pt x="6763" y="5018"/>
                      <a:pt x="6938" y="4712"/>
                    </a:cubicBezTo>
                    <a:cubicBezTo>
                      <a:pt x="7126" y="4384"/>
                      <a:pt x="7392" y="3889"/>
                      <a:pt x="7026" y="3572"/>
                    </a:cubicBezTo>
                    <a:cubicBezTo>
                      <a:pt x="6920" y="3480"/>
                      <a:pt x="6798" y="3444"/>
                      <a:pt x="6672" y="3444"/>
                    </a:cubicBezTo>
                    <a:cubicBezTo>
                      <a:pt x="6425" y="3444"/>
                      <a:pt x="6162" y="3583"/>
                      <a:pt x="5975" y="3719"/>
                    </a:cubicBezTo>
                    <a:cubicBezTo>
                      <a:pt x="5807" y="3845"/>
                      <a:pt x="5653" y="3989"/>
                      <a:pt x="5519" y="4150"/>
                    </a:cubicBezTo>
                    <a:cubicBezTo>
                      <a:pt x="5607" y="3746"/>
                      <a:pt x="5699" y="3345"/>
                      <a:pt x="5787" y="2943"/>
                    </a:cubicBezTo>
                    <a:cubicBezTo>
                      <a:pt x="5883" y="2511"/>
                      <a:pt x="6051" y="1936"/>
                      <a:pt x="5645" y="1606"/>
                    </a:cubicBezTo>
                    <a:cubicBezTo>
                      <a:pt x="5535" y="1516"/>
                      <a:pt x="5421" y="1479"/>
                      <a:pt x="5306" y="1479"/>
                    </a:cubicBezTo>
                    <a:cubicBezTo>
                      <a:pt x="5004" y="1479"/>
                      <a:pt x="4706" y="1738"/>
                      <a:pt x="4519" y="1967"/>
                    </a:cubicBezTo>
                    <a:cubicBezTo>
                      <a:pt x="4400" y="2113"/>
                      <a:pt x="4297" y="2272"/>
                      <a:pt x="4212" y="2440"/>
                    </a:cubicBezTo>
                    <a:cubicBezTo>
                      <a:pt x="4228" y="2241"/>
                      <a:pt x="4245" y="2045"/>
                      <a:pt x="4260" y="1846"/>
                    </a:cubicBezTo>
                    <a:cubicBezTo>
                      <a:pt x="4292" y="1472"/>
                      <a:pt x="4382" y="921"/>
                      <a:pt x="3963" y="714"/>
                    </a:cubicBezTo>
                    <a:cubicBezTo>
                      <a:pt x="3893" y="680"/>
                      <a:pt x="3825" y="665"/>
                      <a:pt x="3757" y="665"/>
                    </a:cubicBezTo>
                    <a:cubicBezTo>
                      <a:pt x="3453" y="665"/>
                      <a:pt x="3182" y="972"/>
                      <a:pt x="3007" y="1196"/>
                    </a:cubicBezTo>
                    <a:cubicBezTo>
                      <a:pt x="2858" y="1385"/>
                      <a:pt x="2684" y="1911"/>
                      <a:pt x="2584" y="2124"/>
                    </a:cubicBezTo>
                    <a:cubicBezTo>
                      <a:pt x="2424" y="1796"/>
                      <a:pt x="2160" y="1326"/>
                      <a:pt x="1936" y="1001"/>
                    </a:cubicBezTo>
                    <a:cubicBezTo>
                      <a:pt x="1657" y="597"/>
                      <a:pt x="1300" y="0"/>
                      <a:pt x="766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50"/>
              <p:cNvSpPr/>
              <p:nvPr/>
            </p:nvSpPr>
            <p:spPr>
              <a:xfrm>
                <a:off x="-2189200" y="3046100"/>
                <a:ext cx="793150" cy="598450"/>
              </a:xfrm>
              <a:custGeom>
                <a:avLst/>
                <a:gdLst/>
                <a:ahLst/>
                <a:cxnLst/>
                <a:rect l="l" t="t" r="r" b="b"/>
                <a:pathLst>
                  <a:path w="31726" h="23938" extrusionOk="0">
                    <a:moveTo>
                      <a:pt x="21287" y="0"/>
                    </a:moveTo>
                    <a:cubicBezTo>
                      <a:pt x="18151" y="2280"/>
                      <a:pt x="14536" y="3808"/>
                      <a:pt x="10716" y="4471"/>
                    </a:cubicBezTo>
                    <a:cubicBezTo>
                      <a:pt x="10287" y="4545"/>
                      <a:pt x="9834" y="4602"/>
                      <a:pt x="9390" y="4602"/>
                    </a:cubicBezTo>
                    <a:cubicBezTo>
                      <a:pt x="8647" y="4602"/>
                      <a:pt x="7930" y="4445"/>
                      <a:pt x="7392" y="3953"/>
                    </a:cubicBezTo>
                    <a:cubicBezTo>
                      <a:pt x="6835" y="3442"/>
                      <a:pt x="6597" y="2653"/>
                      <a:pt x="6606" y="1897"/>
                    </a:cubicBezTo>
                    <a:lnTo>
                      <a:pt x="6606" y="1897"/>
                    </a:lnTo>
                    <a:cubicBezTo>
                      <a:pt x="5253" y="2942"/>
                      <a:pt x="3548" y="3527"/>
                      <a:pt x="1840" y="3527"/>
                    </a:cubicBezTo>
                    <a:cubicBezTo>
                      <a:pt x="1787" y="3527"/>
                      <a:pt x="1735" y="3527"/>
                      <a:pt x="1682" y="3525"/>
                    </a:cubicBezTo>
                    <a:cubicBezTo>
                      <a:pt x="1035" y="5602"/>
                      <a:pt x="477" y="7708"/>
                      <a:pt x="274" y="9871"/>
                    </a:cubicBezTo>
                    <a:cubicBezTo>
                      <a:pt x="1" y="12810"/>
                      <a:pt x="431" y="15910"/>
                      <a:pt x="2053" y="18378"/>
                    </a:cubicBezTo>
                    <a:cubicBezTo>
                      <a:pt x="3435" y="20483"/>
                      <a:pt x="5592" y="21995"/>
                      <a:pt x="7940" y="22900"/>
                    </a:cubicBezTo>
                    <a:cubicBezTo>
                      <a:pt x="9739" y="23593"/>
                      <a:pt x="11667" y="23937"/>
                      <a:pt x="13596" y="23937"/>
                    </a:cubicBezTo>
                    <a:cubicBezTo>
                      <a:pt x="14960" y="23937"/>
                      <a:pt x="16324" y="23765"/>
                      <a:pt x="17643" y="23422"/>
                    </a:cubicBezTo>
                    <a:cubicBezTo>
                      <a:pt x="19143" y="23032"/>
                      <a:pt x="20573" y="22417"/>
                      <a:pt x="21885" y="21596"/>
                    </a:cubicBezTo>
                    <a:cubicBezTo>
                      <a:pt x="24748" y="19813"/>
                      <a:pt x="27033" y="17102"/>
                      <a:pt x="28270" y="13961"/>
                    </a:cubicBezTo>
                    <a:cubicBezTo>
                      <a:pt x="29311" y="13520"/>
                      <a:pt x="30188" y="12769"/>
                      <a:pt x="30787" y="11812"/>
                    </a:cubicBezTo>
                    <a:cubicBezTo>
                      <a:pt x="31449" y="10739"/>
                      <a:pt x="31726" y="9471"/>
                      <a:pt x="31566" y="8220"/>
                    </a:cubicBezTo>
                    <a:cubicBezTo>
                      <a:pt x="31441" y="7254"/>
                      <a:pt x="30988" y="6253"/>
                      <a:pt x="30119" y="5810"/>
                    </a:cubicBezTo>
                    <a:cubicBezTo>
                      <a:pt x="29829" y="5667"/>
                      <a:pt x="29510" y="5593"/>
                      <a:pt x="29187" y="5593"/>
                    </a:cubicBezTo>
                    <a:cubicBezTo>
                      <a:pt x="29148" y="5593"/>
                      <a:pt x="29108" y="5594"/>
                      <a:pt x="29068" y="5597"/>
                    </a:cubicBezTo>
                    <a:cubicBezTo>
                      <a:pt x="28668" y="5619"/>
                      <a:pt x="28283" y="5754"/>
                      <a:pt x="27958" y="5985"/>
                    </a:cubicBezTo>
                    <a:cubicBezTo>
                      <a:pt x="27400" y="6391"/>
                      <a:pt x="27073" y="7095"/>
                      <a:pt x="27109" y="7783"/>
                    </a:cubicBezTo>
                    <a:cubicBezTo>
                      <a:pt x="25516" y="7264"/>
                      <a:pt x="24083" y="6263"/>
                      <a:pt x="23056" y="4939"/>
                    </a:cubicBezTo>
                    <a:cubicBezTo>
                      <a:pt x="21960" y="3520"/>
                      <a:pt x="21339" y="1792"/>
                      <a:pt x="21287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50"/>
              <p:cNvSpPr/>
              <p:nvPr/>
            </p:nvSpPr>
            <p:spPr>
              <a:xfrm>
                <a:off x="-1905650" y="3434900"/>
                <a:ext cx="216825" cy="150125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6005" extrusionOk="0">
                    <a:moveTo>
                      <a:pt x="6978" y="0"/>
                    </a:moveTo>
                    <a:cubicBezTo>
                      <a:pt x="6765" y="0"/>
                      <a:pt x="6531" y="70"/>
                      <a:pt x="6275" y="185"/>
                    </a:cubicBezTo>
                    <a:cubicBezTo>
                      <a:pt x="5565" y="500"/>
                      <a:pt x="4691" y="1165"/>
                      <a:pt x="3643" y="1636"/>
                    </a:cubicBezTo>
                    <a:cubicBezTo>
                      <a:pt x="2648" y="2085"/>
                      <a:pt x="1676" y="2278"/>
                      <a:pt x="1026" y="2551"/>
                    </a:cubicBezTo>
                    <a:lnTo>
                      <a:pt x="1026" y="2553"/>
                    </a:lnTo>
                    <a:cubicBezTo>
                      <a:pt x="326" y="2846"/>
                      <a:pt x="1" y="3231"/>
                      <a:pt x="404" y="4127"/>
                    </a:cubicBezTo>
                    <a:cubicBezTo>
                      <a:pt x="946" y="5327"/>
                      <a:pt x="2212" y="6004"/>
                      <a:pt x="3625" y="6004"/>
                    </a:cubicBezTo>
                    <a:cubicBezTo>
                      <a:pt x="3931" y="6004"/>
                      <a:pt x="4244" y="5972"/>
                      <a:pt x="4559" y="5907"/>
                    </a:cubicBezTo>
                    <a:cubicBezTo>
                      <a:pt x="4906" y="5834"/>
                      <a:pt x="5245" y="5724"/>
                      <a:pt x="5569" y="5578"/>
                    </a:cubicBezTo>
                    <a:cubicBezTo>
                      <a:pt x="7625" y="4649"/>
                      <a:pt x="8672" y="2511"/>
                      <a:pt x="7913" y="782"/>
                    </a:cubicBezTo>
                    <a:cubicBezTo>
                      <a:pt x="7908" y="770"/>
                      <a:pt x="7903" y="760"/>
                      <a:pt x="7897" y="750"/>
                    </a:cubicBezTo>
                    <a:cubicBezTo>
                      <a:pt x="7653" y="208"/>
                      <a:pt x="7347" y="0"/>
                      <a:pt x="6978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50"/>
              <p:cNvSpPr/>
              <p:nvPr/>
            </p:nvSpPr>
            <p:spPr>
              <a:xfrm>
                <a:off x="-1880000" y="3439525"/>
                <a:ext cx="131250" cy="75125"/>
              </a:xfrm>
              <a:custGeom>
                <a:avLst/>
                <a:gdLst/>
                <a:ahLst/>
                <a:cxnLst/>
                <a:rect l="l" t="t" r="r" b="b"/>
                <a:pathLst>
                  <a:path w="5250" h="3005" extrusionOk="0">
                    <a:moveTo>
                      <a:pt x="5249" y="0"/>
                    </a:moveTo>
                    <a:lnTo>
                      <a:pt x="5249" y="0"/>
                    </a:lnTo>
                    <a:cubicBezTo>
                      <a:pt x="4539" y="315"/>
                      <a:pt x="3665" y="980"/>
                      <a:pt x="2617" y="1449"/>
                    </a:cubicBezTo>
                    <a:cubicBezTo>
                      <a:pt x="1622" y="1900"/>
                      <a:pt x="650" y="2093"/>
                      <a:pt x="0" y="2366"/>
                    </a:cubicBezTo>
                    <a:lnTo>
                      <a:pt x="0" y="2368"/>
                    </a:lnTo>
                    <a:cubicBezTo>
                      <a:pt x="0" y="2368"/>
                      <a:pt x="553" y="3005"/>
                      <a:pt x="1744" y="3005"/>
                    </a:cubicBezTo>
                    <a:cubicBezTo>
                      <a:pt x="2087" y="3005"/>
                      <a:pt x="2484" y="2952"/>
                      <a:pt x="2936" y="2815"/>
                    </a:cubicBezTo>
                    <a:cubicBezTo>
                      <a:pt x="4912" y="2220"/>
                      <a:pt x="5236" y="95"/>
                      <a:pt x="5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50"/>
              <p:cNvSpPr/>
              <p:nvPr/>
            </p:nvSpPr>
            <p:spPr>
              <a:xfrm>
                <a:off x="-1792975" y="3454425"/>
                <a:ext cx="104100" cy="1281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5127" extrusionOk="0">
                    <a:moveTo>
                      <a:pt x="3406" y="1"/>
                    </a:moveTo>
                    <a:lnTo>
                      <a:pt x="3406" y="1"/>
                    </a:lnTo>
                    <a:cubicBezTo>
                      <a:pt x="282" y="1291"/>
                      <a:pt x="1" y="3924"/>
                      <a:pt x="52" y="5126"/>
                    </a:cubicBezTo>
                    <a:cubicBezTo>
                      <a:pt x="399" y="5053"/>
                      <a:pt x="738" y="4943"/>
                      <a:pt x="1062" y="4797"/>
                    </a:cubicBezTo>
                    <a:cubicBezTo>
                      <a:pt x="3118" y="3868"/>
                      <a:pt x="4163" y="1730"/>
                      <a:pt x="340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50"/>
              <p:cNvSpPr/>
              <p:nvPr/>
            </p:nvSpPr>
            <p:spPr>
              <a:xfrm>
                <a:off x="-1917800" y="3166750"/>
                <a:ext cx="183575" cy="232700"/>
              </a:xfrm>
              <a:custGeom>
                <a:avLst/>
                <a:gdLst/>
                <a:ahLst/>
                <a:cxnLst/>
                <a:rect l="l" t="t" r="r" b="b"/>
                <a:pathLst>
                  <a:path w="7343" h="9308" extrusionOk="0">
                    <a:moveTo>
                      <a:pt x="3347" y="0"/>
                    </a:moveTo>
                    <a:cubicBezTo>
                      <a:pt x="3237" y="0"/>
                      <a:pt x="3127" y="7"/>
                      <a:pt x="3016" y="21"/>
                    </a:cubicBezTo>
                    <a:cubicBezTo>
                      <a:pt x="1231" y="249"/>
                      <a:pt x="1" y="2265"/>
                      <a:pt x="126" y="4630"/>
                    </a:cubicBezTo>
                    <a:cubicBezTo>
                      <a:pt x="136" y="4782"/>
                      <a:pt x="148" y="4938"/>
                      <a:pt x="168" y="5096"/>
                    </a:cubicBezTo>
                    <a:cubicBezTo>
                      <a:pt x="476" y="7503"/>
                      <a:pt x="2095" y="9307"/>
                      <a:pt x="3869" y="9307"/>
                    </a:cubicBezTo>
                    <a:cubicBezTo>
                      <a:pt x="3979" y="9307"/>
                      <a:pt x="4091" y="9300"/>
                      <a:pt x="4202" y="9286"/>
                    </a:cubicBezTo>
                    <a:cubicBezTo>
                      <a:pt x="4372" y="9264"/>
                      <a:pt x="4541" y="9225"/>
                      <a:pt x="4704" y="9172"/>
                    </a:cubicBezTo>
                    <a:cubicBezTo>
                      <a:pt x="6319" y="8625"/>
                      <a:pt x="7343" y="6538"/>
                      <a:pt x="7046" y="4215"/>
                    </a:cubicBezTo>
                    <a:cubicBezTo>
                      <a:pt x="6740" y="1805"/>
                      <a:pt x="5120" y="0"/>
                      <a:pt x="33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50"/>
              <p:cNvSpPr/>
              <p:nvPr/>
            </p:nvSpPr>
            <p:spPr>
              <a:xfrm>
                <a:off x="-2152200" y="3185975"/>
                <a:ext cx="183625" cy="232650"/>
              </a:xfrm>
              <a:custGeom>
                <a:avLst/>
                <a:gdLst/>
                <a:ahLst/>
                <a:cxnLst/>
                <a:rect l="l" t="t" r="r" b="b"/>
                <a:pathLst>
                  <a:path w="7345" h="9306" extrusionOk="0">
                    <a:moveTo>
                      <a:pt x="3345" y="1"/>
                    </a:moveTo>
                    <a:cubicBezTo>
                      <a:pt x="3235" y="1"/>
                      <a:pt x="3125" y="8"/>
                      <a:pt x="3014" y="22"/>
                    </a:cubicBezTo>
                    <a:cubicBezTo>
                      <a:pt x="1233" y="249"/>
                      <a:pt x="0" y="2266"/>
                      <a:pt x="128" y="4627"/>
                    </a:cubicBezTo>
                    <a:cubicBezTo>
                      <a:pt x="134" y="4783"/>
                      <a:pt x="148" y="4939"/>
                      <a:pt x="170" y="5093"/>
                    </a:cubicBezTo>
                    <a:cubicBezTo>
                      <a:pt x="478" y="7501"/>
                      <a:pt x="2095" y="9306"/>
                      <a:pt x="3867" y="9306"/>
                    </a:cubicBezTo>
                    <a:cubicBezTo>
                      <a:pt x="3978" y="9306"/>
                      <a:pt x="4089" y="9299"/>
                      <a:pt x="4200" y="9285"/>
                    </a:cubicBezTo>
                    <a:cubicBezTo>
                      <a:pt x="4372" y="9262"/>
                      <a:pt x="4541" y="9222"/>
                      <a:pt x="4705" y="9166"/>
                    </a:cubicBezTo>
                    <a:cubicBezTo>
                      <a:pt x="6319" y="8624"/>
                      <a:pt x="7344" y="6537"/>
                      <a:pt x="7048" y="4213"/>
                    </a:cubicBezTo>
                    <a:cubicBezTo>
                      <a:pt x="6737" y="1805"/>
                      <a:pt x="5119" y="1"/>
                      <a:pt x="3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50"/>
              <p:cNvSpPr/>
              <p:nvPr/>
            </p:nvSpPr>
            <p:spPr>
              <a:xfrm>
                <a:off x="-1914675" y="3247075"/>
                <a:ext cx="134150" cy="152350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6094" extrusionOk="0">
                    <a:moveTo>
                      <a:pt x="2243" y="1"/>
                    </a:moveTo>
                    <a:cubicBezTo>
                      <a:pt x="2143" y="1"/>
                      <a:pt x="2042" y="7"/>
                      <a:pt x="1942" y="20"/>
                    </a:cubicBezTo>
                    <a:cubicBezTo>
                      <a:pt x="1120" y="125"/>
                      <a:pt x="431" y="656"/>
                      <a:pt x="1" y="1417"/>
                    </a:cubicBezTo>
                    <a:cubicBezTo>
                      <a:pt x="11" y="1569"/>
                      <a:pt x="23" y="1725"/>
                      <a:pt x="43" y="1883"/>
                    </a:cubicBezTo>
                    <a:cubicBezTo>
                      <a:pt x="351" y="4290"/>
                      <a:pt x="1971" y="6094"/>
                      <a:pt x="3746" y="6094"/>
                    </a:cubicBezTo>
                    <a:cubicBezTo>
                      <a:pt x="3856" y="6094"/>
                      <a:pt x="3966" y="6087"/>
                      <a:pt x="4077" y="6073"/>
                    </a:cubicBezTo>
                    <a:cubicBezTo>
                      <a:pt x="4247" y="6049"/>
                      <a:pt x="4416" y="6010"/>
                      <a:pt x="4579" y="5957"/>
                    </a:cubicBezTo>
                    <a:cubicBezTo>
                      <a:pt x="5103" y="5234"/>
                      <a:pt x="5365" y="4230"/>
                      <a:pt x="5228" y="3164"/>
                    </a:cubicBezTo>
                    <a:cubicBezTo>
                      <a:pt x="4998" y="1352"/>
                      <a:pt x="3693" y="1"/>
                      <a:pt x="2243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50"/>
              <p:cNvSpPr/>
              <p:nvPr/>
            </p:nvSpPr>
            <p:spPr>
              <a:xfrm>
                <a:off x="-2149025" y="3266300"/>
                <a:ext cx="134050" cy="152325"/>
              </a:xfrm>
              <a:custGeom>
                <a:avLst/>
                <a:gdLst/>
                <a:ahLst/>
                <a:cxnLst/>
                <a:rect l="l" t="t" r="r" b="b"/>
                <a:pathLst>
                  <a:path w="5362" h="6093" extrusionOk="0">
                    <a:moveTo>
                      <a:pt x="2237" y="0"/>
                    </a:moveTo>
                    <a:cubicBezTo>
                      <a:pt x="2138" y="0"/>
                      <a:pt x="2039" y="6"/>
                      <a:pt x="1939" y="19"/>
                    </a:cubicBezTo>
                    <a:cubicBezTo>
                      <a:pt x="1116" y="124"/>
                      <a:pt x="431" y="655"/>
                      <a:pt x="1" y="1414"/>
                    </a:cubicBezTo>
                    <a:cubicBezTo>
                      <a:pt x="7" y="1570"/>
                      <a:pt x="21" y="1726"/>
                      <a:pt x="43" y="1880"/>
                    </a:cubicBezTo>
                    <a:cubicBezTo>
                      <a:pt x="351" y="4288"/>
                      <a:pt x="1968" y="6093"/>
                      <a:pt x="3740" y="6093"/>
                    </a:cubicBezTo>
                    <a:cubicBezTo>
                      <a:pt x="3851" y="6093"/>
                      <a:pt x="3962" y="6086"/>
                      <a:pt x="4073" y="6072"/>
                    </a:cubicBezTo>
                    <a:cubicBezTo>
                      <a:pt x="4245" y="6049"/>
                      <a:pt x="4414" y="6009"/>
                      <a:pt x="4578" y="5953"/>
                    </a:cubicBezTo>
                    <a:cubicBezTo>
                      <a:pt x="5102" y="5233"/>
                      <a:pt x="5361" y="4233"/>
                      <a:pt x="5226" y="3170"/>
                    </a:cubicBezTo>
                    <a:cubicBezTo>
                      <a:pt x="4993" y="1351"/>
                      <a:pt x="3689" y="0"/>
                      <a:pt x="223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50"/>
              <p:cNvSpPr/>
              <p:nvPr/>
            </p:nvSpPr>
            <p:spPr>
              <a:xfrm>
                <a:off x="-1994400" y="3387225"/>
                <a:ext cx="61425" cy="83975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3359" extrusionOk="0">
                    <a:moveTo>
                      <a:pt x="2295" y="1"/>
                    </a:moveTo>
                    <a:cubicBezTo>
                      <a:pt x="2295" y="1"/>
                      <a:pt x="1420" y="970"/>
                      <a:pt x="710" y="1289"/>
                    </a:cubicBezTo>
                    <a:cubicBezTo>
                      <a:pt x="0" y="1607"/>
                      <a:pt x="115" y="3084"/>
                      <a:pt x="2032" y="3358"/>
                    </a:cubicBezTo>
                    <a:cubicBezTo>
                      <a:pt x="2032" y="3358"/>
                      <a:pt x="970" y="2585"/>
                      <a:pt x="1393" y="1907"/>
                    </a:cubicBezTo>
                    <a:cubicBezTo>
                      <a:pt x="1815" y="1229"/>
                      <a:pt x="2456" y="628"/>
                      <a:pt x="2295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50"/>
              <p:cNvSpPr/>
              <p:nvPr/>
            </p:nvSpPr>
            <p:spPr>
              <a:xfrm>
                <a:off x="-1748150" y="3586000"/>
                <a:ext cx="119775" cy="69900"/>
              </a:xfrm>
              <a:custGeom>
                <a:avLst/>
                <a:gdLst/>
                <a:ahLst/>
                <a:cxnLst/>
                <a:rect l="l" t="t" r="r" b="b"/>
                <a:pathLst>
                  <a:path w="4791" h="2796" extrusionOk="0">
                    <a:moveTo>
                      <a:pt x="4245" y="0"/>
                    </a:moveTo>
                    <a:cubicBezTo>
                      <a:pt x="2931" y="821"/>
                      <a:pt x="1501" y="1436"/>
                      <a:pt x="1" y="1826"/>
                    </a:cubicBezTo>
                    <a:lnTo>
                      <a:pt x="74" y="2163"/>
                    </a:lnTo>
                    <a:cubicBezTo>
                      <a:pt x="114" y="2350"/>
                      <a:pt x="152" y="2534"/>
                      <a:pt x="192" y="2722"/>
                    </a:cubicBezTo>
                    <a:lnTo>
                      <a:pt x="189" y="2788"/>
                    </a:lnTo>
                    <a:cubicBezTo>
                      <a:pt x="287" y="2793"/>
                      <a:pt x="384" y="2796"/>
                      <a:pt x="482" y="2796"/>
                    </a:cubicBezTo>
                    <a:cubicBezTo>
                      <a:pt x="2081" y="2796"/>
                      <a:pt x="3676" y="2135"/>
                      <a:pt x="4791" y="990"/>
                    </a:cubicBezTo>
                    <a:lnTo>
                      <a:pt x="4735" y="885"/>
                    </a:lnTo>
                    <a:cubicBezTo>
                      <a:pt x="4570" y="592"/>
                      <a:pt x="4408" y="294"/>
                      <a:pt x="4245" y="0"/>
                    </a:cubicBezTo>
                    <a:close/>
                  </a:path>
                </a:pathLst>
              </a:custGeom>
              <a:solidFill>
                <a:srgbClr val="F98D7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50"/>
              <p:cNvSpPr/>
              <p:nvPr/>
            </p:nvSpPr>
            <p:spPr>
              <a:xfrm>
                <a:off x="-1683050" y="3319550"/>
                <a:ext cx="116675" cy="112275"/>
              </a:xfrm>
              <a:custGeom>
                <a:avLst/>
                <a:gdLst/>
                <a:ahLst/>
                <a:cxnLst/>
                <a:rect l="l" t="t" r="r" b="b"/>
                <a:pathLst>
                  <a:path w="4667" h="4491" extrusionOk="0">
                    <a:moveTo>
                      <a:pt x="2243" y="1"/>
                    </a:moveTo>
                    <a:cubicBezTo>
                      <a:pt x="1004" y="1"/>
                      <a:pt x="0" y="1005"/>
                      <a:pt x="0" y="2245"/>
                    </a:cubicBezTo>
                    <a:cubicBezTo>
                      <a:pt x="0" y="3152"/>
                      <a:pt x="546" y="3972"/>
                      <a:pt x="1385" y="4319"/>
                    </a:cubicBezTo>
                    <a:cubicBezTo>
                      <a:pt x="1663" y="4435"/>
                      <a:pt x="1955" y="4491"/>
                      <a:pt x="2244" y="4491"/>
                    </a:cubicBezTo>
                    <a:cubicBezTo>
                      <a:pt x="2828" y="4491"/>
                      <a:pt x="3401" y="4263"/>
                      <a:pt x="3831" y="3835"/>
                    </a:cubicBezTo>
                    <a:cubicBezTo>
                      <a:pt x="4473" y="3192"/>
                      <a:pt x="4666" y="2226"/>
                      <a:pt x="4319" y="1387"/>
                    </a:cubicBezTo>
                    <a:cubicBezTo>
                      <a:pt x="3971" y="548"/>
                      <a:pt x="3154" y="3"/>
                      <a:pt x="2246" y="1"/>
                    </a:cubicBezTo>
                    <a:cubicBezTo>
                      <a:pt x="2245" y="1"/>
                      <a:pt x="2244" y="1"/>
                      <a:pt x="2243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50"/>
              <p:cNvSpPr/>
              <p:nvPr/>
            </p:nvSpPr>
            <p:spPr>
              <a:xfrm>
                <a:off x="-2308525" y="2749325"/>
                <a:ext cx="854725" cy="491400"/>
              </a:xfrm>
              <a:custGeom>
                <a:avLst/>
                <a:gdLst/>
                <a:ahLst/>
                <a:cxnLst/>
                <a:rect l="l" t="t" r="r" b="b"/>
                <a:pathLst>
                  <a:path w="34189" h="19656" extrusionOk="0">
                    <a:moveTo>
                      <a:pt x="18676" y="1525"/>
                    </a:moveTo>
                    <a:cubicBezTo>
                      <a:pt x="18749" y="1525"/>
                      <a:pt x="18821" y="1526"/>
                      <a:pt x="18894" y="1527"/>
                    </a:cubicBezTo>
                    <a:cubicBezTo>
                      <a:pt x="19567" y="1539"/>
                      <a:pt x="20238" y="1612"/>
                      <a:pt x="20899" y="1747"/>
                    </a:cubicBezTo>
                    <a:cubicBezTo>
                      <a:pt x="23446" y="2271"/>
                      <a:pt x="25750" y="3690"/>
                      <a:pt x="27350" y="5742"/>
                    </a:cubicBezTo>
                    <a:cubicBezTo>
                      <a:pt x="27812" y="6337"/>
                      <a:pt x="28214" y="6980"/>
                      <a:pt x="28546" y="7656"/>
                    </a:cubicBezTo>
                    <a:cubicBezTo>
                      <a:pt x="27867" y="6549"/>
                      <a:pt x="26934" y="5588"/>
                      <a:pt x="25880" y="4820"/>
                    </a:cubicBezTo>
                    <a:cubicBezTo>
                      <a:pt x="24336" y="3695"/>
                      <a:pt x="22541" y="2963"/>
                      <a:pt x="20697" y="2451"/>
                    </a:cubicBezTo>
                    <a:cubicBezTo>
                      <a:pt x="19873" y="2222"/>
                      <a:pt x="19024" y="2035"/>
                      <a:pt x="18170" y="2035"/>
                    </a:cubicBezTo>
                    <a:cubicBezTo>
                      <a:pt x="18038" y="2035"/>
                      <a:pt x="17905" y="2040"/>
                      <a:pt x="17772" y="2049"/>
                    </a:cubicBezTo>
                    <a:cubicBezTo>
                      <a:pt x="16784" y="2120"/>
                      <a:pt x="15787" y="2503"/>
                      <a:pt x="15145" y="3253"/>
                    </a:cubicBezTo>
                    <a:cubicBezTo>
                      <a:pt x="15053" y="3359"/>
                      <a:pt x="14972" y="3475"/>
                      <a:pt x="14901" y="3595"/>
                    </a:cubicBezTo>
                    <a:cubicBezTo>
                      <a:pt x="14975" y="3288"/>
                      <a:pt x="15111" y="3002"/>
                      <a:pt x="15302" y="2753"/>
                    </a:cubicBezTo>
                    <a:cubicBezTo>
                      <a:pt x="15699" y="2230"/>
                      <a:pt x="16285" y="1910"/>
                      <a:pt x="16906" y="1736"/>
                    </a:cubicBezTo>
                    <a:cubicBezTo>
                      <a:pt x="17480" y="1572"/>
                      <a:pt x="18080" y="1525"/>
                      <a:pt x="18676" y="1525"/>
                    </a:cubicBezTo>
                    <a:close/>
                    <a:moveTo>
                      <a:pt x="6369" y="265"/>
                    </a:moveTo>
                    <a:cubicBezTo>
                      <a:pt x="7605" y="265"/>
                      <a:pt x="8846" y="579"/>
                      <a:pt x="9967" y="1083"/>
                    </a:cubicBezTo>
                    <a:cubicBezTo>
                      <a:pt x="10653" y="1392"/>
                      <a:pt x="11299" y="1771"/>
                      <a:pt x="11914" y="2197"/>
                    </a:cubicBezTo>
                    <a:cubicBezTo>
                      <a:pt x="11853" y="2164"/>
                      <a:pt x="11794" y="2127"/>
                      <a:pt x="11733" y="2095"/>
                    </a:cubicBezTo>
                    <a:cubicBezTo>
                      <a:pt x="10162" y="1263"/>
                      <a:pt x="8405" y="595"/>
                      <a:pt x="6603" y="595"/>
                    </a:cubicBezTo>
                    <a:cubicBezTo>
                      <a:pt x="6550" y="595"/>
                      <a:pt x="6498" y="595"/>
                      <a:pt x="6445" y="597"/>
                    </a:cubicBezTo>
                    <a:cubicBezTo>
                      <a:pt x="4694" y="631"/>
                      <a:pt x="2965" y="1308"/>
                      <a:pt x="1884" y="2724"/>
                    </a:cubicBezTo>
                    <a:cubicBezTo>
                      <a:pt x="816" y="4122"/>
                      <a:pt x="711" y="5876"/>
                      <a:pt x="1448" y="7451"/>
                    </a:cubicBezTo>
                    <a:cubicBezTo>
                      <a:pt x="1906" y="8432"/>
                      <a:pt x="2630" y="9207"/>
                      <a:pt x="3462" y="9864"/>
                    </a:cubicBezTo>
                    <a:cubicBezTo>
                      <a:pt x="2465" y="9432"/>
                      <a:pt x="1613" y="8671"/>
                      <a:pt x="1098" y="7713"/>
                    </a:cubicBezTo>
                    <a:cubicBezTo>
                      <a:pt x="311" y="6251"/>
                      <a:pt x="355" y="4388"/>
                      <a:pt x="1209" y="2963"/>
                    </a:cubicBezTo>
                    <a:cubicBezTo>
                      <a:pt x="1986" y="1668"/>
                      <a:pt x="3350" y="795"/>
                      <a:pt x="4801" y="446"/>
                    </a:cubicBezTo>
                    <a:cubicBezTo>
                      <a:pt x="5316" y="322"/>
                      <a:pt x="5842" y="265"/>
                      <a:pt x="6369" y="265"/>
                    </a:cubicBezTo>
                    <a:close/>
                    <a:moveTo>
                      <a:pt x="23819" y="13324"/>
                    </a:moveTo>
                    <a:cubicBezTo>
                      <a:pt x="22502" y="14195"/>
                      <a:pt x="21119" y="14968"/>
                      <a:pt x="19660" y="15576"/>
                    </a:cubicBezTo>
                    <a:cubicBezTo>
                      <a:pt x="18507" y="16057"/>
                      <a:pt x="17311" y="16432"/>
                      <a:pt x="16084" y="16664"/>
                    </a:cubicBezTo>
                    <a:cubicBezTo>
                      <a:pt x="15467" y="16781"/>
                      <a:pt x="14836" y="16871"/>
                      <a:pt x="14208" y="16895"/>
                    </a:cubicBezTo>
                    <a:cubicBezTo>
                      <a:pt x="14130" y="16897"/>
                      <a:pt x="14052" y="16899"/>
                      <a:pt x="13973" y="16899"/>
                    </a:cubicBezTo>
                    <a:cubicBezTo>
                      <a:pt x="13427" y="16899"/>
                      <a:pt x="12868" y="16823"/>
                      <a:pt x="12391" y="16547"/>
                    </a:cubicBezTo>
                    <a:cubicBezTo>
                      <a:pt x="11825" y="16220"/>
                      <a:pt x="11426" y="15620"/>
                      <a:pt x="11348" y="14971"/>
                    </a:cubicBezTo>
                    <a:cubicBezTo>
                      <a:pt x="11318" y="14713"/>
                      <a:pt x="11336" y="14454"/>
                      <a:pt x="11402" y="14203"/>
                    </a:cubicBezTo>
                    <a:cubicBezTo>
                      <a:pt x="11475" y="14815"/>
                      <a:pt x="11714" y="15412"/>
                      <a:pt x="12163" y="15824"/>
                    </a:cubicBezTo>
                    <a:cubicBezTo>
                      <a:pt x="12701" y="16317"/>
                      <a:pt x="13420" y="16474"/>
                      <a:pt x="14163" y="16474"/>
                    </a:cubicBezTo>
                    <a:cubicBezTo>
                      <a:pt x="14607" y="16474"/>
                      <a:pt x="15060" y="16418"/>
                      <a:pt x="15489" y="16344"/>
                    </a:cubicBezTo>
                    <a:cubicBezTo>
                      <a:pt x="18421" y="15834"/>
                      <a:pt x="21241" y="14812"/>
                      <a:pt x="23819" y="13324"/>
                    </a:cubicBezTo>
                    <a:close/>
                    <a:moveTo>
                      <a:pt x="6369" y="0"/>
                    </a:moveTo>
                    <a:cubicBezTo>
                      <a:pt x="5936" y="0"/>
                      <a:pt x="5503" y="37"/>
                      <a:pt x="5074" y="115"/>
                    </a:cubicBezTo>
                    <a:cubicBezTo>
                      <a:pt x="3535" y="395"/>
                      <a:pt x="2072" y="1244"/>
                      <a:pt x="1169" y="2536"/>
                    </a:cubicBezTo>
                    <a:cubicBezTo>
                      <a:pt x="181" y="3944"/>
                      <a:pt x="1" y="5841"/>
                      <a:pt x="665" y="7424"/>
                    </a:cubicBezTo>
                    <a:cubicBezTo>
                      <a:pt x="1231" y="8776"/>
                      <a:pt x="2403" y="9807"/>
                      <a:pt x="3775" y="10266"/>
                    </a:cubicBezTo>
                    <a:cubicBezTo>
                      <a:pt x="3291" y="10598"/>
                      <a:pt x="2913" y="11088"/>
                      <a:pt x="2735" y="11649"/>
                    </a:cubicBezTo>
                    <a:cubicBezTo>
                      <a:pt x="2491" y="12418"/>
                      <a:pt x="2630" y="13305"/>
                      <a:pt x="3098" y="13966"/>
                    </a:cubicBezTo>
                    <a:cubicBezTo>
                      <a:pt x="3779" y="14925"/>
                      <a:pt x="5018" y="15320"/>
                      <a:pt x="6191" y="15388"/>
                    </a:cubicBezTo>
                    <a:cubicBezTo>
                      <a:pt x="6279" y="15393"/>
                      <a:pt x="6367" y="15396"/>
                      <a:pt x="6455" y="15396"/>
                    </a:cubicBezTo>
                    <a:cubicBezTo>
                      <a:pt x="6507" y="15398"/>
                      <a:pt x="6558" y="15398"/>
                      <a:pt x="6610" y="15398"/>
                    </a:cubicBezTo>
                    <a:cubicBezTo>
                      <a:pt x="8261" y="15398"/>
                      <a:pt x="9905" y="14847"/>
                      <a:pt x="11235" y="13869"/>
                    </a:cubicBezTo>
                    <a:lnTo>
                      <a:pt x="11235" y="13869"/>
                    </a:lnTo>
                    <a:cubicBezTo>
                      <a:pt x="10948" y="14630"/>
                      <a:pt x="11053" y="15515"/>
                      <a:pt x="11584" y="16190"/>
                    </a:cubicBezTo>
                    <a:cubicBezTo>
                      <a:pt x="12186" y="16957"/>
                      <a:pt x="13092" y="17162"/>
                      <a:pt x="14010" y="17162"/>
                    </a:cubicBezTo>
                    <a:cubicBezTo>
                      <a:pt x="14382" y="17162"/>
                      <a:pt x="14755" y="17128"/>
                      <a:pt x="15111" y="17085"/>
                    </a:cubicBezTo>
                    <a:cubicBezTo>
                      <a:pt x="17780" y="16757"/>
                      <a:pt x="20313" y="15739"/>
                      <a:pt x="22623" y="14385"/>
                    </a:cubicBezTo>
                    <a:cubicBezTo>
                      <a:pt x="23824" y="13679"/>
                      <a:pt x="24967" y="12881"/>
                      <a:pt x="26070" y="12032"/>
                    </a:cubicBezTo>
                    <a:cubicBezTo>
                      <a:pt x="26151" y="13754"/>
                      <a:pt x="26770" y="15451"/>
                      <a:pt x="27829" y="16810"/>
                    </a:cubicBezTo>
                    <a:cubicBezTo>
                      <a:pt x="28856" y="18135"/>
                      <a:pt x="30289" y="19135"/>
                      <a:pt x="31882" y="19656"/>
                    </a:cubicBezTo>
                    <a:cubicBezTo>
                      <a:pt x="31846" y="18968"/>
                      <a:pt x="32173" y="18264"/>
                      <a:pt x="32731" y="17857"/>
                    </a:cubicBezTo>
                    <a:cubicBezTo>
                      <a:pt x="33056" y="17625"/>
                      <a:pt x="33441" y="17491"/>
                      <a:pt x="33841" y="17469"/>
                    </a:cubicBezTo>
                    <a:cubicBezTo>
                      <a:pt x="33882" y="16144"/>
                      <a:pt x="34151" y="14832"/>
                      <a:pt x="34170" y="13505"/>
                    </a:cubicBezTo>
                    <a:cubicBezTo>
                      <a:pt x="34189" y="12151"/>
                      <a:pt x="33900" y="10713"/>
                      <a:pt x="32973" y="9729"/>
                    </a:cubicBezTo>
                    <a:cubicBezTo>
                      <a:pt x="32417" y="9136"/>
                      <a:pt x="31585" y="8780"/>
                      <a:pt x="30785" y="8780"/>
                    </a:cubicBezTo>
                    <a:cubicBezTo>
                      <a:pt x="30304" y="8780"/>
                      <a:pt x="29835" y="8909"/>
                      <a:pt x="29445" y="9193"/>
                    </a:cubicBezTo>
                    <a:cubicBezTo>
                      <a:pt x="28690" y="6756"/>
                      <a:pt x="27104" y="4597"/>
                      <a:pt x="24984" y="3169"/>
                    </a:cubicBezTo>
                    <a:cubicBezTo>
                      <a:pt x="23211" y="1985"/>
                      <a:pt x="21140" y="1324"/>
                      <a:pt x="19009" y="1263"/>
                    </a:cubicBezTo>
                    <a:cubicBezTo>
                      <a:pt x="18901" y="1260"/>
                      <a:pt x="18792" y="1258"/>
                      <a:pt x="18683" y="1258"/>
                    </a:cubicBezTo>
                    <a:cubicBezTo>
                      <a:pt x="18099" y="1258"/>
                      <a:pt x="17510" y="1305"/>
                      <a:pt x="16945" y="1449"/>
                    </a:cubicBezTo>
                    <a:cubicBezTo>
                      <a:pt x="16233" y="1632"/>
                      <a:pt x="15560" y="1988"/>
                      <a:pt x="15104" y="2578"/>
                    </a:cubicBezTo>
                    <a:cubicBezTo>
                      <a:pt x="14784" y="2993"/>
                      <a:pt x="14585" y="3498"/>
                      <a:pt x="14584" y="4015"/>
                    </a:cubicBezTo>
                    <a:cubicBezTo>
                      <a:pt x="14409" y="3869"/>
                      <a:pt x="14231" y="3729"/>
                      <a:pt x="14052" y="3590"/>
                    </a:cubicBezTo>
                    <a:cubicBezTo>
                      <a:pt x="12965" y="2586"/>
                      <a:pt x="11782" y="1675"/>
                      <a:pt x="10453" y="1017"/>
                    </a:cubicBezTo>
                    <a:cubicBezTo>
                      <a:pt x="9188" y="393"/>
                      <a:pt x="7781" y="0"/>
                      <a:pt x="636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50"/>
              <p:cNvSpPr/>
              <p:nvPr/>
            </p:nvSpPr>
            <p:spPr>
              <a:xfrm>
                <a:off x="-2149925" y="3176325"/>
                <a:ext cx="182275" cy="157800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6312" extrusionOk="0">
                    <a:moveTo>
                      <a:pt x="3366" y="0"/>
                    </a:moveTo>
                    <a:cubicBezTo>
                      <a:pt x="3206" y="0"/>
                      <a:pt x="3045" y="13"/>
                      <a:pt x="2886" y="40"/>
                    </a:cubicBezTo>
                    <a:cubicBezTo>
                      <a:pt x="2281" y="150"/>
                      <a:pt x="1720" y="430"/>
                      <a:pt x="1269" y="847"/>
                    </a:cubicBezTo>
                    <a:cubicBezTo>
                      <a:pt x="823" y="1249"/>
                      <a:pt x="498" y="1760"/>
                      <a:pt x="294" y="2298"/>
                    </a:cubicBezTo>
                    <a:cubicBezTo>
                      <a:pt x="96" y="2828"/>
                      <a:pt x="1" y="3393"/>
                      <a:pt x="14" y="3960"/>
                    </a:cubicBezTo>
                    <a:cubicBezTo>
                      <a:pt x="299" y="2893"/>
                      <a:pt x="820" y="1898"/>
                      <a:pt x="1640" y="1298"/>
                    </a:cubicBezTo>
                    <a:cubicBezTo>
                      <a:pt x="2050" y="1005"/>
                      <a:pt x="2513" y="791"/>
                      <a:pt x="2991" y="742"/>
                    </a:cubicBezTo>
                    <a:cubicBezTo>
                      <a:pt x="3091" y="729"/>
                      <a:pt x="3192" y="723"/>
                      <a:pt x="3293" y="723"/>
                    </a:cubicBezTo>
                    <a:cubicBezTo>
                      <a:pt x="3670" y="723"/>
                      <a:pt x="4051" y="810"/>
                      <a:pt x="4401" y="971"/>
                    </a:cubicBezTo>
                    <a:cubicBezTo>
                      <a:pt x="5308" y="1362"/>
                      <a:pt x="5986" y="2191"/>
                      <a:pt x="6392" y="3152"/>
                    </a:cubicBezTo>
                    <a:cubicBezTo>
                      <a:pt x="6806" y="4116"/>
                      <a:pt x="6957" y="5208"/>
                      <a:pt x="7082" y="6311"/>
                    </a:cubicBezTo>
                    <a:cubicBezTo>
                      <a:pt x="7267" y="5220"/>
                      <a:pt x="7291" y="4064"/>
                      <a:pt x="6941" y="2949"/>
                    </a:cubicBezTo>
                    <a:cubicBezTo>
                      <a:pt x="6769" y="2384"/>
                      <a:pt x="6494" y="1855"/>
                      <a:pt x="6128" y="1391"/>
                    </a:cubicBezTo>
                    <a:cubicBezTo>
                      <a:pt x="5940" y="1155"/>
                      <a:pt x="5725" y="940"/>
                      <a:pt x="5487" y="752"/>
                    </a:cubicBezTo>
                    <a:cubicBezTo>
                      <a:pt x="5245" y="567"/>
                      <a:pt x="4982" y="410"/>
                      <a:pt x="4703" y="284"/>
                    </a:cubicBezTo>
                    <a:cubicBezTo>
                      <a:pt x="4286" y="107"/>
                      <a:pt x="3828" y="0"/>
                      <a:pt x="336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50"/>
              <p:cNvSpPr/>
              <p:nvPr/>
            </p:nvSpPr>
            <p:spPr>
              <a:xfrm>
                <a:off x="-1915125" y="3162300"/>
                <a:ext cx="182225" cy="157800"/>
              </a:xfrm>
              <a:custGeom>
                <a:avLst/>
                <a:gdLst/>
                <a:ahLst/>
                <a:cxnLst/>
                <a:rect l="l" t="t" r="r" b="b"/>
                <a:pathLst>
                  <a:path w="7289" h="6312" extrusionOk="0">
                    <a:moveTo>
                      <a:pt x="3366" y="0"/>
                    </a:moveTo>
                    <a:cubicBezTo>
                      <a:pt x="3205" y="0"/>
                      <a:pt x="3045" y="13"/>
                      <a:pt x="2885" y="40"/>
                    </a:cubicBezTo>
                    <a:cubicBezTo>
                      <a:pt x="2280" y="150"/>
                      <a:pt x="1719" y="430"/>
                      <a:pt x="1268" y="847"/>
                    </a:cubicBezTo>
                    <a:cubicBezTo>
                      <a:pt x="821" y="1249"/>
                      <a:pt x="495" y="1760"/>
                      <a:pt x="294" y="2298"/>
                    </a:cubicBezTo>
                    <a:cubicBezTo>
                      <a:pt x="95" y="2828"/>
                      <a:pt x="0" y="3394"/>
                      <a:pt x="14" y="3960"/>
                    </a:cubicBezTo>
                    <a:cubicBezTo>
                      <a:pt x="297" y="2893"/>
                      <a:pt x="819" y="1898"/>
                      <a:pt x="1638" y="1298"/>
                    </a:cubicBezTo>
                    <a:cubicBezTo>
                      <a:pt x="2048" y="1005"/>
                      <a:pt x="2510" y="791"/>
                      <a:pt x="2988" y="742"/>
                    </a:cubicBezTo>
                    <a:cubicBezTo>
                      <a:pt x="3088" y="729"/>
                      <a:pt x="3189" y="723"/>
                      <a:pt x="3291" y="723"/>
                    </a:cubicBezTo>
                    <a:cubicBezTo>
                      <a:pt x="3668" y="723"/>
                      <a:pt x="4048" y="810"/>
                      <a:pt x="4399" y="971"/>
                    </a:cubicBezTo>
                    <a:cubicBezTo>
                      <a:pt x="5305" y="1362"/>
                      <a:pt x="5983" y="2191"/>
                      <a:pt x="6390" y="3152"/>
                    </a:cubicBezTo>
                    <a:cubicBezTo>
                      <a:pt x="6804" y="4116"/>
                      <a:pt x="6954" y="5208"/>
                      <a:pt x="7080" y="6311"/>
                    </a:cubicBezTo>
                    <a:cubicBezTo>
                      <a:pt x="7265" y="5220"/>
                      <a:pt x="7288" y="4065"/>
                      <a:pt x="6939" y="2950"/>
                    </a:cubicBezTo>
                    <a:cubicBezTo>
                      <a:pt x="6768" y="2384"/>
                      <a:pt x="6492" y="1855"/>
                      <a:pt x="6127" y="1391"/>
                    </a:cubicBezTo>
                    <a:cubicBezTo>
                      <a:pt x="5938" y="1155"/>
                      <a:pt x="5722" y="940"/>
                      <a:pt x="5487" y="754"/>
                    </a:cubicBezTo>
                    <a:cubicBezTo>
                      <a:pt x="5244" y="567"/>
                      <a:pt x="4982" y="410"/>
                      <a:pt x="4702" y="284"/>
                    </a:cubicBezTo>
                    <a:cubicBezTo>
                      <a:pt x="4285" y="107"/>
                      <a:pt x="3828" y="0"/>
                      <a:pt x="336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50"/>
              <p:cNvSpPr/>
              <p:nvPr/>
            </p:nvSpPr>
            <p:spPr>
              <a:xfrm>
                <a:off x="-1491275" y="3211325"/>
                <a:ext cx="5877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5664" extrusionOk="0">
                    <a:moveTo>
                      <a:pt x="1546" y="1"/>
                    </a:moveTo>
                    <a:cubicBezTo>
                      <a:pt x="1538" y="1"/>
                      <a:pt x="1529" y="1"/>
                      <a:pt x="1521" y="1"/>
                    </a:cubicBezTo>
                    <a:cubicBezTo>
                      <a:pt x="1105" y="15"/>
                      <a:pt x="782" y="321"/>
                      <a:pt x="578" y="659"/>
                    </a:cubicBezTo>
                    <a:cubicBezTo>
                      <a:pt x="65" y="1513"/>
                      <a:pt x="0" y="2628"/>
                      <a:pt x="283" y="3569"/>
                    </a:cubicBezTo>
                    <a:cubicBezTo>
                      <a:pt x="302" y="3629"/>
                      <a:pt x="362" y="3666"/>
                      <a:pt x="420" y="3666"/>
                    </a:cubicBezTo>
                    <a:cubicBezTo>
                      <a:pt x="463" y="3666"/>
                      <a:pt x="504" y="3646"/>
                      <a:pt x="527" y="3601"/>
                    </a:cubicBezTo>
                    <a:cubicBezTo>
                      <a:pt x="668" y="3339"/>
                      <a:pt x="940" y="3179"/>
                      <a:pt x="1232" y="3179"/>
                    </a:cubicBezTo>
                    <a:cubicBezTo>
                      <a:pt x="1256" y="3179"/>
                      <a:pt x="1280" y="3180"/>
                      <a:pt x="1304" y="3182"/>
                    </a:cubicBezTo>
                    <a:cubicBezTo>
                      <a:pt x="1639" y="3211"/>
                      <a:pt x="1875" y="3477"/>
                      <a:pt x="1956" y="3788"/>
                    </a:cubicBezTo>
                    <a:cubicBezTo>
                      <a:pt x="2158" y="4552"/>
                      <a:pt x="1500" y="5143"/>
                      <a:pt x="853" y="5396"/>
                    </a:cubicBezTo>
                    <a:cubicBezTo>
                      <a:pt x="712" y="5450"/>
                      <a:pt x="751" y="5663"/>
                      <a:pt x="876" y="5663"/>
                    </a:cubicBezTo>
                    <a:cubicBezTo>
                      <a:pt x="891" y="5663"/>
                      <a:pt x="907" y="5660"/>
                      <a:pt x="924" y="5654"/>
                    </a:cubicBezTo>
                    <a:cubicBezTo>
                      <a:pt x="1365" y="5484"/>
                      <a:pt x="1778" y="5220"/>
                      <a:pt x="2038" y="4815"/>
                    </a:cubicBezTo>
                    <a:cubicBezTo>
                      <a:pt x="2266" y="4455"/>
                      <a:pt x="2329" y="3996"/>
                      <a:pt x="2175" y="3594"/>
                    </a:cubicBezTo>
                    <a:cubicBezTo>
                      <a:pt x="2029" y="3213"/>
                      <a:pt x="1699" y="2935"/>
                      <a:pt x="1283" y="2913"/>
                    </a:cubicBezTo>
                    <a:cubicBezTo>
                      <a:pt x="1267" y="2912"/>
                      <a:pt x="1251" y="2912"/>
                      <a:pt x="1235" y="2912"/>
                    </a:cubicBezTo>
                    <a:cubicBezTo>
                      <a:pt x="950" y="2912"/>
                      <a:pt x="675" y="3024"/>
                      <a:pt x="473" y="3227"/>
                    </a:cubicBezTo>
                    <a:cubicBezTo>
                      <a:pt x="317" y="2511"/>
                      <a:pt x="373" y="1750"/>
                      <a:pt x="666" y="1074"/>
                    </a:cubicBezTo>
                    <a:cubicBezTo>
                      <a:pt x="802" y="762"/>
                      <a:pt x="1012" y="413"/>
                      <a:pt x="1353" y="299"/>
                    </a:cubicBezTo>
                    <a:cubicBezTo>
                      <a:pt x="1414" y="279"/>
                      <a:pt x="1481" y="269"/>
                      <a:pt x="1547" y="269"/>
                    </a:cubicBezTo>
                    <a:cubicBezTo>
                      <a:pt x="1777" y="269"/>
                      <a:pt x="2010" y="389"/>
                      <a:pt x="2068" y="621"/>
                    </a:cubicBezTo>
                    <a:cubicBezTo>
                      <a:pt x="2085" y="688"/>
                      <a:pt x="2136" y="717"/>
                      <a:pt x="2188" y="717"/>
                    </a:cubicBezTo>
                    <a:cubicBezTo>
                      <a:pt x="2267" y="717"/>
                      <a:pt x="2350" y="651"/>
                      <a:pt x="2326" y="550"/>
                    </a:cubicBezTo>
                    <a:cubicBezTo>
                      <a:pt x="2238" y="201"/>
                      <a:pt x="1892" y="1"/>
                      <a:pt x="1546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50"/>
              <p:cNvSpPr/>
              <p:nvPr/>
            </p:nvSpPr>
            <p:spPr>
              <a:xfrm>
                <a:off x="-2094525" y="3977425"/>
                <a:ext cx="234875" cy="246325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9853" extrusionOk="0">
                    <a:moveTo>
                      <a:pt x="3670" y="0"/>
                    </a:moveTo>
                    <a:cubicBezTo>
                      <a:pt x="3532" y="0"/>
                      <a:pt x="3395" y="18"/>
                      <a:pt x="3265" y="69"/>
                    </a:cubicBezTo>
                    <a:cubicBezTo>
                      <a:pt x="3029" y="165"/>
                      <a:pt x="2880" y="379"/>
                      <a:pt x="2909" y="636"/>
                    </a:cubicBezTo>
                    <a:cubicBezTo>
                      <a:pt x="2939" y="933"/>
                      <a:pt x="3149" y="1182"/>
                      <a:pt x="3327" y="1406"/>
                    </a:cubicBezTo>
                    <a:cubicBezTo>
                      <a:pt x="3731" y="1906"/>
                      <a:pt x="4210" y="2340"/>
                      <a:pt x="4753" y="2687"/>
                    </a:cubicBezTo>
                    <a:cubicBezTo>
                      <a:pt x="3534" y="3258"/>
                      <a:pt x="2358" y="3914"/>
                      <a:pt x="1232" y="4653"/>
                    </a:cubicBezTo>
                    <a:cubicBezTo>
                      <a:pt x="949" y="4836"/>
                      <a:pt x="659" y="5016"/>
                      <a:pt x="398" y="5228"/>
                    </a:cubicBezTo>
                    <a:cubicBezTo>
                      <a:pt x="187" y="5401"/>
                      <a:pt x="12" y="5636"/>
                      <a:pt x="5" y="5921"/>
                    </a:cubicBezTo>
                    <a:cubicBezTo>
                      <a:pt x="0" y="6179"/>
                      <a:pt x="154" y="6392"/>
                      <a:pt x="393" y="6484"/>
                    </a:cubicBezTo>
                    <a:cubicBezTo>
                      <a:pt x="487" y="6520"/>
                      <a:pt x="581" y="6535"/>
                      <a:pt x="675" y="6535"/>
                    </a:cubicBezTo>
                    <a:cubicBezTo>
                      <a:pt x="863" y="6535"/>
                      <a:pt x="1049" y="6475"/>
                      <a:pt x="1224" y="6399"/>
                    </a:cubicBezTo>
                    <a:cubicBezTo>
                      <a:pt x="1732" y="6179"/>
                      <a:pt x="2229" y="5940"/>
                      <a:pt x="2729" y="5702"/>
                    </a:cubicBezTo>
                    <a:lnTo>
                      <a:pt x="2729" y="5702"/>
                    </a:lnTo>
                    <a:cubicBezTo>
                      <a:pt x="2531" y="5899"/>
                      <a:pt x="2332" y="6101"/>
                      <a:pt x="2149" y="6311"/>
                    </a:cubicBezTo>
                    <a:cubicBezTo>
                      <a:pt x="1965" y="6521"/>
                      <a:pt x="1783" y="6735"/>
                      <a:pt x="1612" y="6958"/>
                    </a:cubicBezTo>
                    <a:cubicBezTo>
                      <a:pt x="1453" y="7163"/>
                      <a:pt x="1278" y="7372"/>
                      <a:pt x="1156" y="7602"/>
                    </a:cubicBezTo>
                    <a:cubicBezTo>
                      <a:pt x="1053" y="7802"/>
                      <a:pt x="987" y="8038"/>
                      <a:pt x="1076" y="8253"/>
                    </a:cubicBezTo>
                    <a:cubicBezTo>
                      <a:pt x="1154" y="8440"/>
                      <a:pt x="1332" y="8558"/>
                      <a:pt x="1527" y="8596"/>
                    </a:cubicBezTo>
                    <a:cubicBezTo>
                      <a:pt x="1576" y="8605"/>
                      <a:pt x="1625" y="8609"/>
                      <a:pt x="1673" y="8609"/>
                    </a:cubicBezTo>
                    <a:cubicBezTo>
                      <a:pt x="2125" y="8609"/>
                      <a:pt x="2555" y="8236"/>
                      <a:pt x="2910" y="8013"/>
                    </a:cubicBezTo>
                    <a:lnTo>
                      <a:pt x="4075" y="7274"/>
                    </a:lnTo>
                    <a:lnTo>
                      <a:pt x="4075" y="7274"/>
                    </a:lnTo>
                    <a:cubicBezTo>
                      <a:pt x="3858" y="7558"/>
                      <a:pt x="3641" y="7841"/>
                      <a:pt x="3422" y="8123"/>
                    </a:cubicBezTo>
                    <a:cubicBezTo>
                      <a:pt x="3161" y="8465"/>
                      <a:pt x="2703" y="8906"/>
                      <a:pt x="2783" y="9379"/>
                    </a:cubicBezTo>
                    <a:cubicBezTo>
                      <a:pt x="2834" y="9691"/>
                      <a:pt x="3090" y="9805"/>
                      <a:pt x="3359" y="9805"/>
                    </a:cubicBezTo>
                    <a:cubicBezTo>
                      <a:pt x="3483" y="9805"/>
                      <a:pt x="3610" y="9781"/>
                      <a:pt x="3720" y="9741"/>
                    </a:cubicBezTo>
                    <a:cubicBezTo>
                      <a:pt x="4171" y="9579"/>
                      <a:pt x="4598" y="9285"/>
                      <a:pt x="4981" y="9004"/>
                    </a:cubicBezTo>
                    <a:cubicBezTo>
                      <a:pt x="5271" y="8789"/>
                      <a:pt x="5544" y="8553"/>
                      <a:pt x="5798" y="8299"/>
                    </a:cubicBezTo>
                    <a:lnTo>
                      <a:pt x="5798" y="8299"/>
                    </a:lnTo>
                    <a:cubicBezTo>
                      <a:pt x="5761" y="8401"/>
                      <a:pt x="5725" y="8504"/>
                      <a:pt x="5688" y="8608"/>
                    </a:cubicBezTo>
                    <a:cubicBezTo>
                      <a:pt x="5603" y="8848"/>
                      <a:pt x="5480" y="9102"/>
                      <a:pt x="5458" y="9358"/>
                    </a:cubicBezTo>
                    <a:cubicBezTo>
                      <a:pt x="5428" y="9680"/>
                      <a:pt x="5651" y="9853"/>
                      <a:pt x="5901" y="9853"/>
                    </a:cubicBezTo>
                    <a:cubicBezTo>
                      <a:pt x="6027" y="9853"/>
                      <a:pt x="6160" y="9809"/>
                      <a:pt x="6271" y="9719"/>
                    </a:cubicBezTo>
                    <a:cubicBezTo>
                      <a:pt x="6466" y="9562"/>
                      <a:pt x="6605" y="9323"/>
                      <a:pt x="6751" y="9118"/>
                    </a:cubicBezTo>
                    <a:cubicBezTo>
                      <a:pt x="6924" y="8875"/>
                      <a:pt x="7095" y="8631"/>
                      <a:pt x="7261" y="8382"/>
                    </a:cubicBezTo>
                    <a:cubicBezTo>
                      <a:pt x="7590" y="7899"/>
                      <a:pt x="7909" y="7404"/>
                      <a:pt x="8212" y="6901"/>
                    </a:cubicBezTo>
                    <a:cubicBezTo>
                      <a:pt x="8747" y="6021"/>
                      <a:pt x="9395" y="5041"/>
                      <a:pt x="9290" y="3962"/>
                    </a:cubicBezTo>
                    <a:cubicBezTo>
                      <a:pt x="9217" y="3240"/>
                      <a:pt x="8861" y="2579"/>
                      <a:pt x="8370" y="2053"/>
                    </a:cubicBezTo>
                    <a:cubicBezTo>
                      <a:pt x="8376" y="2013"/>
                      <a:pt x="8363" y="1974"/>
                      <a:pt x="8331" y="1948"/>
                    </a:cubicBezTo>
                    <a:cubicBezTo>
                      <a:pt x="7120" y="891"/>
                      <a:pt x="5620" y="221"/>
                      <a:pt x="4024" y="28"/>
                    </a:cubicBezTo>
                    <a:cubicBezTo>
                      <a:pt x="3908" y="13"/>
                      <a:pt x="3789" y="0"/>
                      <a:pt x="3670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50"/>
              <p:cNvSpPr/>
              <p:nvPr/>
            </p:nvSpPr>
            <p:spPr>
              <a:xfrm>
                <a:off x="-1899950" y="3895950"/>
                <a:ext cx="490425" cy="246875"/>
              </a:xfrm>
              <a:custGeom>
                <a:avLst/>
                <a:gdLst/>
                <a:ahLst/>
                <a:cxnLst/>
                <a:rect l="l" t="t" r="r" b="b"/>
                <a:pathLst>
                  <a:path w="19617" h="9875" extrusionOk="0">
                    <a:moveTo>
                      <a:pt x="18888" y="1"/>
                    </a:moveTo>
                    <a:lnTo>
                      <a:pt x="11344" y="270"/>
                    </a:lnTo>
                    <a:lnTo>
                      <a:pt x="11344" y="902"/>
                    </a:lnTo>
                    <a:lnTo>
                      <a:pt x="0" y="4331"/>
                    </a:lnTo>
                    <a:lnTo>
                      <a:pt x="939" y="9875"/>
                    </a:lnTo>
                    <a:cubicBezTo>
                      <a:pt x="939" y="9875"/>
                      <a:pt x="14408" y="7282"/>
                      <a:pt x="17012" y="6519"/>
                    </a:cubicBezTo>
                    <a:cubicBezTo>
                      <a:pt x="19617" y="5756"/>
                      <a:pt x="18888" y="1"/>
                      <a:pt x="188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50"/>
              <p:cNvSpPr/>
              <p:nvPr/>
            </p:nvSpPr>
            <p:spPr>
              <a:xfrm>
                <a:off x="-1648525" y="3744550"/>
                <a:ext cx="280650" cy="162325"/>
              </a:xfrm>
              <a:custGeom>
                <a:avLst/>
                <a:gdLst/>
                <a:ahLst/>
                <a:cxnLst/>
                <a:rect l="l" t="t" r="r" b="b"/>
                <a:pathLst>
                  <a:path w="11226" h="6493" extrusionOk="0">
                    <a:moveTo>
                      <a:pt x="133" y="0"/>
                    </a:moveTo>
                    <a:cubicBezTo>
                      <a:pt x="66" y="0"/>
                      <a:pt x="1" y="43"/>
                      <a:pt x="2" y="130"/>
                    </a:cubicBezTo>
                    <a:cubicBezTo>
                      <a:pt x="53" y="2189"/>
                      <a:pt x="104" y="4246"/>
                      <a:pt x="153" y="6306"/>
                    </a:cubicBezTo>
                    <a:cubicBezTo>
                      <a:pt x="155" y="6377"/>
                      <a:pt x="213" y="6435"/>
                      <a:pt x="283" y="6435"/>
                    </a:cubicBezTo>
                    <a:cubicBezTo>
                      <a:pt x="285" y="6435"/>
                      <a:pt x="287" y="6435"/>
                      <a:pt x="289" y="6435"/>
                    </a:cubicBezTo>
                    <a:cubicBezTo>
                      <a:pt x="312" y="6455"/>
                      <a:pt x="341" y="6467"/>
                      <a:pt x="372" y="6467"/>
                    </a:cubicBezTo>
                    <a:cubicBezTo>
                      <a:pt x="997" y="6484"/>
                      <a:pt x="1623" y="6492"/>
                      <a:pt x="2248" y="6492"/>
                    </a:cubicBezTo>
                    <a:cubicBezTo>
                      <a:pt x="4399" y="6492"/>
                      <a:pt x="6549" y="6391"/>
                      <a:pt x="8692" y="6189"/>
                    </a:cubicBezTo>
                    <a:cubicBezTo>
                      <a:pt x="9482" y="6112"/>
                      <a:pt x="10270" y="6024"/>
                      <a:pt x="11056" y="5923"/>
                    </a:cubicBezTo>
                    <a:cubicBezTo>
                      <a:pt x="11218" y="5901"/>
                      <a:pt x="11225" y="5654"/>
                      <a:pt x="11076" y="5654"/>
                    </a:cubicBezTo>
                    <a:cubicBezTo>
                      <a:pt x="11069" y="5654"/>
                      <a:pt x="11063" y="5654"/>
                      <a:pt x="11056" y="5655"/>
                    </a:cubicBezTo>
                    <a:cubicBezTo>
                      <a:pt x="8300" y="6012"/>
                      <a:pt x="5528" y="6202"/>
                      <a:pt x="2751" y="6223"/>
                    </a:cubicBezTo>
                    <a:cubicBezTo>
                      <a:pt x="2574" y="6224"/>
                      <a:pt x="2397" y="6225"/>
                      <a:pt x="2219" y="6225"/>
                    </a:cubicBezTo>
                    <a:cubicBezTo>
                      <a:pt x="1619" y="6225"/>
                      <a:pt x="1020" y="6216"/>
                      <a:pt x="419" y="6201"/>
                    </a:cubicBezTo>
                    <a:lnTo>
                      <a:pt x="270" y="130"/>
                    </a:lnTo>
                    <a:cubicBezTo>
                      <a:pt x="268" y="44"/>
                      <a:pt x="200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50"/>
              <p:cNvSpPr/>
              <p:nvPr/>
            </p:nvSpPr>
            <p:spPr>
              <a:xfrm>
                <a:off x="-2059275" y="2906650"/>
                <a:ext cx="574450" cy="227900"/>
              </a:xfrm>
              <a:custGeom>
                <a:avLst/>
                <a:gdLst/>
                <a:ahLst/>
                <a:cxnLst/>
                <a:rect l="l" t="t" r="r" b="b"/>
                <a:pathLst>
                  <a:path w="22978" h="9116" extrusionOk="0">
                    <a:moveTo>
                      <a:pt x="2493" y="0"/>
                    </a:moveTo>
                    <a:cubicBezTo>
                      <a:pt x="1663" y="0"/>
                      <a:pt x="831" y="37"/>
                      <a:pt x="0" y="112"/>
                    </a:cubicBezTo>
                    <a:lnTo>
                      <a:pt x="327" y="2498"/>
                    </a:lnTo>
                    <a:cubicBezTo>
                      <a:pt x="1886" y="2204"/>
                      <a:pt x="3481" y="2056"/>
                      <a:pt x="5083" y="2056"/>
                    </a:cubicBezTo>
                    <a:cubicBezTo>
                      <a:pt x="7505" y="2056"/>
                      <a:pt x="9944" y="2394"/>
                      <a:pt x="12302" y="3073"/>
                    </a:cubicBezTo>
                    <a:cubicBezTo>
                      <a:pt x="16220" y="4203"/>
                      <a:pt x="19917" y="6278"/>
                      <a:pt x="22978" y="9115"/>
                    </a:cubicBezTo>
                    <a:cubicBezTo>
                      <a:pt x="20205" y="5997"/>
                      <a:pt x="16661" y="3503"/>
                      <a:pt x="12693" y="1934"/>
                    </a:cubicBezTo>
                    <a:cubicBezTo>
                      <a:pt x="9483" y="663"/>
                      <a:pt x="6005" y="0"/>
                      <a:pt x="24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50"/>
              <p:cNvSpPr/>
              <p:nvPr/>
            </p:nvSpPr>
            <p:spPr>
              <a:xfrm>
                <a:off x="-2229575" y="2778050"/>
                <a:ext cx="319225" cy="33990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596" extrusionOk="0">
                    <a:moveTo>
                      <a:pt x="7574" y="1"/>
                    </a:moveTo>
                    <a:cubicBezTo>
                      <a:pt x="5153" y="1"/>
                      <a:pt x="2665" y="1788"/>
                      <a:pt x="1484" y="4622"/>
                    </a:cubicBezTo>
                    <a:cubicBezTo>
                      <a:pt x="1" y="8178"/>
                      <a:pt x="1134" y="12036"/>
                      <a:pt x="4017" y="13237"/>
                    </a:cubicBezTo>
                    <a:cubicBezTo>
                      <a:pt x="4591" y="13477"/>
                      <a:pt x="5204" y="13596"/>
                      <a:pt x="5831" y="13596"/>
                    </a:cubicBezTo>
                    <a:cubicBezTo>
                      <a:pt x="6715" y="13596"/>
                      <a:pt x="7627" y="13359"/>
                      <a:pt x="8495" y="12892"/>
                    </a:cubicBezTo>
                    <a:cubicBezTo>
                      <a:pt x="9978" y="12092"/>
                      <a:pt x="11211" y="10683"/>
                      <a:pt x="11922" y="8976"/>
                    </a:cubicBezTo>
                    <a:cubicBezTo>
                      <a:pt x="12634" y="7268"/>
                      <a:pt x="12768" y="5402"/>
                      <a:pt x="12294" y="3785"/>
                    </a:cubicBezTo>
                    <a:cubicBezTo>
                      <a:pt x="11817" y="2170"/>
                      <a:pt x="10773" y="937"/>
                      <a:pt x="9389" y="361"/>
                    </a:cubicBezTo>
                    <a:cubicBezTo>
                      <a:pt x="8803" y="117"/>
                      <a:pt x="8191" y="1"/>
                      <a:pt x="7574" y="1"/>
                    </a:cubicBez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50"/>
              <p:cNvSpPr/>
              <p:nvPr/>
            </p:nvSpPr>
            <p:spPr>
              <a:xfrm>
                <a:off x="-2188650" y="2816175"/>
                <a:ext cx="253325" cy="26370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10548" extrusionOk="0">
                    <a:moveTo>
                      <a:pt x="5844" y="0"/>
                    </a:moveTo>
                    <a:cubicBezTo>
                      <a:pt x="4004" y="0"/>
                      <a:pt x="2083" y="1415"/>
                      <a:pt x="1155" y="3643"/>
                    </a:cubicBezTo>
                    <a:cubicBezTo>
                      <a:pt x="1" y="6412"/>
                      <a:pt x="814" y="9387"/>
                      <a:pt x="2975" y="10287"/>
                    </a:cubicBezTo>
                    <a:cubicBezTo>
                      <a:pt x="3398" y="10463"/>
                      <a:pt x="3842" y="10547"/>
                      <a:pt x="4290" y="10547"/>
                    </a:cubicBezTo>
                    <a:cubicBezTo>
                      <a:pt x="6129" y="10547"/>
                      <a:pt x="8049" y="9133"/>
                      <a:pt x="8977" y="6906"/>
                    </a:cubicBezTo>
                    <a:cubicBezTo>
                      <a:pt x="10133" y="4136"/>
                      <a:pt x="9318" y="1162"/>
                      <a:pt x="7157" y="260"/>
                    </a:cubicBezTo>
                    <a:cubicBezTo>
                      <a:pt x="6734" y="84"/>
                      <a:pt x="6292" y="0"/>
                      <a:pt x="5844" y="0"/>
                    </a:cubicBezTo>
                    <a:close/>
                  </a:path>
                </a:pathLst>
              </a:custGeom>
              <a:solidFill>
                <a:srgbClr val="D1D1D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50"/>
              <p:cNvSpPr/>
              <p:nvPr/>
            </p:nvSpPr>
            <p:spPr>
              <a:xfrm>
                <a:off x="-2155600" y="2838800"/>
                <a:ext cx="114525" cy="18107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7243" extrusionOk="0">
                    <a:moveTo>
                      <a:pt x="4580" y="1"/>
                    </a:moveTo>
                    <a:cubicBezTo>
                      <a:pt x="3785" y="19"/>
                      <a:pt x="2996" y="304"/>
                      <a:pt x="2311" y="748"/>
                    </a:cubicBezTo>
                    <a:cubicBezTo>
                      <a:pt x="896" y="1670"/>
                      <a:pt x="35" y="3236"/>
                      <a:pt x="11" y="4923"/>
                    </a:cubicBezTo>
                    <a:cubicBezTo>
                      <a:pt x="1" y="5741"/>
                      <a:pt x="184" y="6562"/>
                      <a:pt x="594" y="7243"/>
                    </a:cubicBezTo>
                    <a:cubicBezTo>
                      <a:pt x="506" y="6456"/>
                      <a:pt x="513" y="5704"/>
                      <a:pt x="640" y="4979"/>
                    </a:cubicBezTo>
                    <a:cubicBezTo>
                      <a:pt x="872" y="3534"/>
                      <a:pt x="1597" y="2218"/>
                      <a:pt x="2692" y="1248"/>
                    </a:cubicBezTo>
                    <a:cubicBezTo>
                      <a:pt x="3236" y="753"/>
                      <a:pt x="3869" y="345"/>
                      <a:pt x="45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50"/>
              <p:cNvSpPr/>
              <p:nvPr/>
            </p:nvSpPr>
            <p:spPr>
              <a:xfrm>
                <a:off x="-2114025" y="2899700"/>
                <a:ext cx="89250" cy="904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3619" extrusionOk="0">
                    <a:moveTo>
                      <a:pt x="2018" y="0"/>
                    </a:moveTo>
                    <a:cubicBezTo>
                      <a:pt x="1373" y="0"/>
                      <a:pt x="709" y="476"/>
                      <a:pt x="395" y="1231"/>
                    </a:cubicBezTo>
                    <a:cubicBezTo>
                      <a:pt x="0" y="2176"/>
                      <a:pt x="300" y="3200"/>
                      <a:pt x="1070" y="3522"/>
                    </a:cubicBezTo>
                    <a:cubicBezTo>
                      <a:pt x="1226" y="3587"/>
                      <a:pt x="1389" y="3618"/>
                      <a:pt x="1553" y="3618"/>
                    </a:cubicBezTo>
                    <a:cubicBezTo>
                      <a:pt x="2198" y="3618"/>
                      <a:pt x="2860" y="3142"/>
                      <a:pt x="3173" y="2390"/>
                    </a:cubicBezTo>
                    <a:cubicBezTo>
                      <a:pt x="3570" y="1443"/>
                      <a:pt x="3265" y="414"/>
                      <a:pt x="2499" y="95"/>
                    </a:cubicBezTo>
                    <a:cubicBezTo>
                      <a:pt x="2344" y="31"/>
                      <a:pt x="2182" y="0"/>
                      <a:pt x="201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50"/>
              <p:cNvSpPr/>
              <p:nvPr/>
            </p:nvSpPr>
            <p:spPr>
              <a:xfrm>
                <a:off x="-2133525" y="5390125"/>
                <a:ext cx="789775" cy="413925"/>
              </a:xfrm>
              <a:custGeom>
                <a:avLst/>
                <a:gdLst/>
                <a:ahLst/>
                <a:cxnLst/>
                <a:rect l="l" t="t" r="r" b="b"/>
                <a:pathLst>
                  <a:path w="31591" h="16557" extrusionOk="0">
                    <a:moveTo>
                      <a:pt x="3574" y="1"/>
                    </a:moveTo>
                    <a:lnTo>
                      <a:pt x="1" y="16556"/>
                    </a:lnTo>
                    <a:lnTo>
                      <a:pt x="11870" y="16556"/>
                    </a:lnTo>
                    <a:cubicBezTo>
                      <a:pt x="11870" y="16556"/>
                      <a:pt x="12168" y="11460"/>
                      <a:pt x="15797" y="11460"/>
                    </a:cubicBezTo>
                    <a:cubicBezTo>
                      <a:pt x="19424" y="11460"/>
                      <a:pt x="19721" y="16556"/>
                      <a:pt x="19721" y="16556"/>
                    </a:cubicBezTo>
                    <a:lnTo>
                      <a:pt x="31590" y="16556"/>
                    </a:lnTo>
                    <a:lnTo>
                      <a:pt x="28019" y="1"/>
                    </a:ln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50"/>
              <p:cNvSpPr/>
              <p:nvPr/>
            </p:nvSpPr>
            <p:spPr>
              <a:xfrm>
                <a:off x="-2082325" y="5348275"/>
                <a:ext cx="6874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7497" h="1675" extrusionOk="0">
                    <a:moveTo>
                      <a:pt x="63" y="0"/>
                    </a:moveTo>
                    <a:cubicBezTo>
                      <a:pt x="27" y="0"/>
                      <a:pt x="0" y="29"/>
                      <a:pt x="0" y="63"/>
                    </a:cubicBezTo>
                    <a:lnTo>
                      <a:pt x="0" y="1614"/>
                    </a:lnTo>
                    <a:cubicBezTo>
                      <a:pt x="0" y="1648"/>
                      <a:pt x="27" y="1675"/>
                      <a:pt x="63" y="1675"/>
                    </a:cubicBezTo>
                    <a:lnTo>
                      <a:pt x="27434" y="1675"/>
                    </a:lnTo>
                    <a:cubicBezTo>
                      <a:pt x="27468" y="1675"/>
                      <a:pt x="27496" y="1648"/>
                      <a:pt x="27496" y="1614"/>
                    </a:cubicBezTo>
                    <a:lnTo>
                      <a:pt x="27496" y="63"/>
                    </a:lnTo>
                    <a:cubicBezTo>
                      <a:pt x="27496" y="29"/>
                      <a:pt x="27468" y="0"/>
                      <a:pt x="27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50"/>
              <p:cNvSpPr/>
              <p:nvPr/>
            </p:nvSpPr>
            <p:spPr>
              <a:xfrm>
                <a:off x="-2087300" y="5390125"/>
                <a:ext cx="654275" cy="199675"/>
              </a:xfrm>
              <a:custGeom>
                <a:avLst/>
                <a:gdLst/>
                <a:ahLst/>
                <a:cxnLst/>
                <a:rect l="l" t="t" r="r" b="b"/>
                <a:pathLst>
                  <a:path w="26171" h="7987" extrusionOk="0">
                    <a:moveTo>
                      <a:pt x="1725" y="1"/>
                    </a:moveTo>
                    <a:lnTo>
                      <a:pt x="1" y="7987"/>
                    </a:lnTo>
                    <a:lnTo>
                      <a:pt x="26170" y="1"/>
                    </a:ln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14" name="Google Shape;3014;p50"/>
            <p:cNvGrpSpPr/>
            <p:nvPr/>
          </p:nvGrpSpPr>
          <p:grpSpPr>
            <a:xfrm>
              <a:off x="6887581" y="2029501"/>
              <a:ext cx="1902503" cy="2917262"/>
              <a:chOff x="-3012700" y="2749325"/>
              <a:chExt cx="1992150" cy="3054725"/>
            </a:xfrm>
          </p:grpSpPr>
          <p:sp>
            <p:nvSpPr>
              <p:cNvPr id="3015" name="Google Shape;3015;p50"/>
              <p:cNvSpPr/>
              <p:nvPr/>
            </p:nvSpPr>
            <p:spPr>
              <a:xfrm>
                <a:off x="-1280975" y="4989450"/>
                <a:ext cx="260425" cy="335325"/>
              </a:xfrm>
              <a:custGeom>
                <a:avLst/>
                <a:gdLst/>
                <a:ahLst/>
                <a:cxnLst/>
                <a:rect l="l" t="t" r="r" b="b"/>
                <a:pathLst>
                  <a:path w="10417" h="13413" extrusionOk="0">
                    <a:moveTo>
                      <a:pt x="6856" y="1"/>
                    </a:moveTo>
                    <a:lnTo>
                      <a:pt x="2615" y="4218"/>
                    </a:lnTo>
                    <a:cubicBezTo>
                      <a:pt x="2353" y="4882"/>
                      <a:pt x="0" y="10973"/>
                      <a:pt x="1502" y="13412"/>
                    </a:cubicBezTo>
                    <a:lnTo>
                      <a:pt x="10417" y="2879"/>
                    </a:lnTo>
                    <a:lnTo>
                      <a:pt x="6856" y="1"/>
                    </a:ln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50"/>
              <p:cNvSpPr/>
              <p:nvPr/>
            </p:nvSpPr>
            <p:spPr>
              <a:xfrm>
                <a:off x="-1989025" y="5207850"/>
                <a:ext cx="34230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13692" h="6734" extrusionOk="0">
                    <a:moveTo>
                      <a:pt x="12948" y="0"/>
                    </a:moveTo>
                    <a:lnTo>
                      <a:pt x="7099" y="697"/>
                    </a:lnTo>
                    <a:cubicBezTo>
                      <a:pt x="6900" y="790"/>
                      <a:pt x="570" y="3804"/>
                      <a:pt x="0" y="6734"/>
                    </a:cubicBezTo>
                    <a:lnTo>
                      <a:pt x="13692" y="5022"/>
                    </a:lnTo>
                    <a:lnTo>
                      <a:pt x="12948" y="0"/>
                    </a:ln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50"/>
              <p:cNvSpPr/>
              <p:nvPr/>
            </p:nvSpPr>
            <p:spPr>
              <a:xfrm>
                <a:off x="-1635900" y="4413900"/>
                <a:ext cx="534250" cy="697200"/>
              </a:xfrm>
              <a:custGeom>
                <a:avLst/>
                <a:gdLst/>
                <a:ahLst/>
                <a:cxnLst/>
                <a:rect l="l" t="t" r="r" b="b"/>
                <a:pathLst>
                  <a:path w="21370" h="27888" extrusionOk="0">
                    <a:moveTo>
                      <a:pt x="10989" y="1"/>
                    </a:moveTo>
                    <a:cubicBezTo>
                      <a:pt x="7548" y="1455"/>
                      <a:pt x="3614" y="2028"/>
                      <a:pt x="1" y="2177"/>
                    </a:cubicBezTo>
                    <a:cubicBezTo>
                      <a:pt x="1" y="2177"/>
                      <a:pt x="2097" y="17341"/>
                      <a:pt x="16160" y="27887"/>
                    </a:cubicBezTo>
                    <a:lnTo>
                      <a:pt x="16814" y="27240"/>
                    </a:lnTo>
                    <a:lnTo>
                      <a:pt x="21053" y="23024"/>
                    </a:lnTo>
                    <a:lnTo>
                      <a:pt x="21370" y="22711"/>
                    </a:lnTo>
                    <a:cubicBezTo>
                      <a:pt x="21370" y="22711"/>
                      <a:pt x="12455" y="14531"/>
                      <a:pt x="109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50"/>
              <p:cNvSpPr/>
              <p:nvPr/>
            </p:nvSpPr>
            <p:spPr>
              <a:xfrm>
                <a:off x="-1940175" y="4450725"/>
                <a:ext cx="304300" cy="777600"/>
              </a:xfrm>
              <a:custGeom>
                <a:avLst/>
                <a:gdLst/>
                <a:ahLst/>
                <a:cxnLst/>
                <a:rect l="l" t="t" r="r" b="b"/>
                <a:pathLst>
                  <a:path w="12172" h="31104" extrusionOk="0">
                    <a:moveTo>
                      <a:pt x="1073" y="1"/>
                    </a:moveTo>
                    <a:cubicBezTo>
                      <a:pt x="811" y="2841"/>
                      <a:pt x="1" y="15348"/>
                      <a:pt x="4112" y="31104"/>
                    </a:cubicBezTo>
                    <a:lnTo>
                      <a:pt x="5145" y="30982"/>
                    </a:lnTo>
                    <a:lnTo>
                      <a:pt x="10994" y="30285"/>
                    </a:lnTo>
                    <a:lnTo>
                      <a:pt x="11626" y="30211"/>
                    </a:lnTo>
                    <a:cubicBezTo>
                      <a:pt x="11626" y="30211"/>
                      <a:pt x="11192" y="6135"/>
                      <a:pt x="12172" y="704"/>
                    </a:cubicBezTo>
                    <a:lnTo>
                      <a:pt x="12172" y="704"/>
                    </a:lnTo>
                    <a:cubicBezTo>
                      <a:pt x="11488" y="732"/>
                      <a:pt x="10815" y="745"/>
                      <a:pt x="10160" y="745"/>
                    </a:cubicBezTo>
                    <a:cubicBezTo>
                      <a:pt x="5963" y="745"/>
                      <a:pt x="2457" y="234"/>
                      <a:pt x="10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50"/>
              <p:cNvSpPr/>
              <p:nvPr/>
            </p:nvSpPr>
            <p:spPr>
              <a:xfrm>
                <a:off x="-1728400" y="4442750"/>
                <a:ext cx="56925" cy="757125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30285" extrusionOk="0">
                    <a:moveTo>
                      <a:pt x="1422" y="1"/>
                    </a:moveTo>
                    <a:cubicBezTo>
                      <a:pt x="1370" y="1"/>
                      <a:pt x="1323" y="30"/>
                      <a:pt x="1313" y="98"/>
                    </a:cubicBezTo>
                    <a:cubicBezTo>
                      <a:pt x="123" y="7894"/>
                      <a:pt x="1" y="15816"/>
                      <a:pt x="950" y="23645"/>
                    </a:cubicBezTo>
                    <a:cubicBezTo>
                      <a:pt x="1216" y="25838"/>
                      <a:pt x="1565" y="28019"/>
                      <a:pt x="1999" y="30187"/>
                    </a:cubicBezTo>
                    <a:cubicBezTo>
                      <a:pt x="2012" y="30255"/>
                      <a:pt x="2061" y="30284"/>
                      <a:pt x="2113" y="30284"/>
                    </a:cubicBezTo>
                    <a:cubicBezTo>
                      <a:pt x="2192" y="30284"/>
                      <a:pt x="2277" y="30218"/>
                      <a:pt x="2257" y="30116"/>
                    </a:cubicBezTo>
                    <a:cubicBezTo>
                      <a:pt x="1487" y="26260"/>
                      <a:pt x="982" y="22357"/>
                      <a:pt x="745" y="18433"/>
                    </a:cubicBezTo>
                    <a:cubicBezTo>
                      <a:pt x="509" y="14540"/>
                      <a:pt x="536" y="10635"/>
                      <a:pt x="826" y="6745"/>
                    </a:cubicBezTo>
                    <a:cubicBezTo>
                      <a:pt x="991" y="4545"/>
                      <a:pt x="1238" y="2352"/>
                      <a:pt x="1572" y="169"/>
                    </a:cubicBezTo>
                    <a:cubicBezTo>
                      <a:pt x="1587" y="67"/>
                      <a:pt x="1500" y="1"/>
                      <a:pt x="1422" y="1"/>
                    </a:cubicBezTo>
                    <a:close/>
                  </a:path>
                </a:pathLst>
              </a:custGeom>
              <a:solidFill>
                <a:srgbClr val="439B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50"/>
              <p:cNvSpPr/>
              <p:nvPr/>
            </p:nvSpPr>
            <p:spPr>
              <a:xfrm>
                <a:off x="-1400750" y="4404925"/>
                <a:ext cx="272800" cy="594325"/>
              </a:xfrm>
              <a:custGeom>
                <a:avLst/>
                <a:gdLst/>
                <a:ahLst/>
                <a:cxnLst/>
                <a:rect l="l" t="t" r="r" b="b"/>
                <a:pathLst>
                  <a:path w="10912" h="23773" extrusionOk="0">
                    <a:moveTo>
                      <a:pt x="133" y="0"/>
                    </a:moveTo>
                    <a:cubicBezTo>
                      <a:pt x="66" y="0"/>
                      <a:pt x="0" y="43"/>
                      <a:pt x="3" y="129"/>
                    </a:cubicBezTo>
                    <a:cubicBezTo>
                      <a:pt x="83" y="3592"/>
                      <a:pt x="725" y="7036"/>
                      <a:pt x="1872" y="10304"/>
                    </a:cubicBezTo>
                    <a:cubicBezTo>
                      <a:pt x="3020" y="13570"/>
                      <a:pt x="4664" y="16663"/>
                      <a:pt x="6747" y="19431"/>
                    </a:cubicBezTo>
                    <a:cubicBezTo>
                      <a:pt x="7908" y="20978"/>
                      <a:pt x="9206" y="22419"/>
                      <a:pt x="10625" y="23736"/>
                    </a:cubicBezTo>
                    <a:cubicBezTo>
                      <a:pt x="10653" y="23762"/>
                      <a:pt x="10684" y="23773"/>
                      <a:pt x="10714" y="23773"/>
                    </a:cubicBezTo>
                    <a:cubicBezTo>
                      <a:pt x="10819" y="23773"/>
                      <a:pt x="10912" y="23639"/>
                      <a:pt x="10813" y="23548"/>
                    </a:cubicBezTo>
                    <a:cubicBezTo>
                      <a:pt x="8291" y="21205"/>
                      <a:pt x="6155" y="18463"/>
                      <a:pt x="4483" y="15456"/>
                    </a:cubicBezTo>
                    <a:cubicBezTo>
                      <a:pt x="2813" y="12461"/>
                      <a:pt x="1613" y="9229"/>
                      <a:pt x="922" y="5872"/>
                    </a:cubicBezTo>
                    <a:cubicBezTo>
                      <a:pt x="532" y="3980"/>
                      <a:pt x="315" y="2060"/>
                      <a:pt x="271" y="129"/>
                    </a:cubicBezTo>
                    <a:cubicBezTo>
                      <a:pt x="268" y="44"/>
                      <a:pt x="200" y="0"/>
                      <a:pt x="133" y="0"/>
                    </a:cubicBezTo>
                    <a:close/>
                  </a:path>
                </a:pathLst>
              </a:custGeom>
              <a:solidFill>
                <a:srgbClr val="439B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50"/>
              <p:cNvSpPr/>
              <p:nvPr/>
            </p:nvSpPr>
            <p:spPr>
              <a:xfrm>
                <a:off x="-2244825" y="3749350"/>
                <a:ext cx="340475" cy="207425"/>
              </a:xfrm>
              <a:custGeom>
                <a:avLst/>
                <a:gdLst/>
                <a:ahLst/>
                <a:cxnLst/>
                <a:rect l="l" t="t" r="r" b="b"/>
                <a:pathLst>
                  <a:path w="13619" h="8297" extrusionOk="0">
                    <a:moveTo>
                      <a:pt x="10456" y="0"/>
                    </a:moveTo>
                    <a:lnTo>
                      <a:pt x="0" y="2643"/>
                    </a:lnTo>
                    <a:lnTo>
                      <a:pt x="3795" y="8297"/>
                    </a:lnTo>
                    <a:lnTo>
                      <a:pt x="13619" y="7331"/>
                    </a:lnTo>
                    <a:lnTo>
                      <a:pt x="104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50"/>
              <p:cNvSpPr/>
              <p:nvPr/>
            </p:nvSpPr>
            <p:spPr>
              <a:xfrm>
                <a:off x="-1997975" y="3607975"/>
                <a:ext cx="672850" cy="861375"/>
              </a:xfrm>
              <a:custGeom>
                <a:avLst/>
                <a:gdLst/>
                <a:ahLst/>
                <a:cxnLst/>
                <a:rect l="l" t="t" r="r" b="b"/>
                <a:pathLst>
                  <a:path w="26914" h="34455" extrusionOk="0">
                    <a:moveTo>
                      <a:pt x="15066" y="0"/>
                    </a:moveTo>
                    <a:cubicBezTo>
                      <a:pt x="14954" y="0"/>
                      <a:pt x="14842" y="2"/>
                      <a:pt x="14728" y="6"/>
                    </a:cubicBezTo>
                    <a:lnTo>
                      <a:pt x="14784" y="111"/>
                    </a:lnTo>
                    <a:cubicBezTo>
                      <a:pt x="13668" y="1257"/>
                      <a:pt x="12071" y="1917"/>
                      <a:pt x="10471" y="1917"/>
                    </a:cubicBezTo>
                    <a:cubicBezTo>
                      <a:pt x="10374" y="1917"/>
                      <a:pt x="10278" y="1914"/>
                      <a:pt x="10182" y="1909"/>
                    </a:cubicBezTo>
                    <a:lnTo>
                      <a:pt x="10185" y="1843"/>
                    </a:lnTo>
                    <a:cubicBezTo>
                      <a:pt x="10145" y="1655"/>
                      <a:pt x="10107" y="1471"/>
                      <a:pt x="10067" y="1282"/>
                    </a:cubicBezTo>
                    <a:cubicBezTo>
                      <a:pt x="9111" y="1548"/>
                      <a:pt x="2572" y="3403"/>
                      <a:pt x="1" y="4699"/>
                    </a:cubicBezTo>
                    <a:cubicBezTo>
                      <a:pt x="1" y="4699"/>
                      <a:pt x="1970" y="11123"/>
                      <a:pt x="3175" y="13109"/>
                    </a:cubicBezTo>
                    <a:cubicBezTo>
                      <a:pt x="3175" y="13109"/>
                      <a:pt x="2850" y="30099"/>
                      <a:pt x="2752" y="33597"/>
                    </a:cubicBezTo>
                    <a:cubicBezTo>
                      <a:pt x="2752" y="33597"/>
                      <a:pt x="2975" y="33643"/>
                      <a:pt x="3385" y="33711"/>
                    </a:cubicBezTo>
                    <a:cubicBezTo>
                      <a:pt x="4769" y="33944"/>
                      <a:pt x="8277" y="34455"/>
                      <a:pt x="12472" y="34455"/>
                    </a:cubicBezTo>
                    <a:cubicBezTo>
                      <a:pt x="13128" y="34455"/>
                      <a:pt x="13800" y="34442"/>
                      <a:pt x="14484" y="34414"/>
                    </a:cubicBezTo>
                    <a:cubicBezTo>
                      <a:pt x="18097" y="34267"/>
                      <a:pt x="22033" y="33690"/>
                      <a:pt x="25473" y="32238"/>
                    </a:cubicBezTo>
                    <a:cubicBezTo>
                      <a:pt x="25963" y="32031"/>
                      <a:pt x="26444" y="31806"/>
                      <a:pt x="26914" y="31563"/>
                    </a:cubicBezTo>
                    <a:cubicBezTo>
                      <a:pt x="26914" y="31563"/>
                      <a:pt x="24433" y="17574"/>
                      <a:pt x="23687" y="11323"/>
                    </a:cubicBezTo>
                    <a:lnTo>
                      <a:pt x="25000" y="11174"/>
                    </a:lnTo>
                    <a:cubicBezTo>
                      <a:pt x="25000" y="11174"/>
                      <a:pt x="23689" y="0"/>
                      <a:pt x="150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50"/>
              <p:cNvSpPr/>
              <p:nvPr/>
            </p:nvSpPr>
            <p:spPr>
              <a:xfrm>
                <a:off x="-1923425" y="3769925"/>
                <a:ext cx="21125" cy="16902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6761" extrusionOk="0">
                    <a:moveTo>
                      <a:pt x="681" y="1"/>
                    </a:moveTo>
                    <a:cubicBezTo>
                      <a:pt x="629" y="1"/>
                      <a:pt x="580" y="30"/>
                      <a:pt x="568" y="98"/>
                    </a:cubicBezTo>
                    <a:cubicBezTo>
                      <a:pt x="166" y="2252"/>
                      <a:pt x="0" y="4442"/>
                      <a:pt x="71" y="6631"/>
                    </a:cubicBezTo>
                    <a:cubicBezTo>
                      <a:pt x="75" y="6717"/>
                      <a:pt x="144" y="6760"/>
                      <a:pt x="211" y="6760"/>
                    </a:cubicBezTo>
                    <a:cubicBezTo>
                      <a:pt x="278" y="6760"/>
                      <a:pt x="342" y="6718"/>
                      <a:pt x="339" y="6631"/>
                    </a:cubicBezTo>
                    <a:cubicBezTo>
                      <a:pt x="266" y="4465"/>
                      <a:pt x="431" y="2299"/>
                      <a:pt x="826" y="169"/>
                    </a:cubicBezTo>
                    <a:cubicBezTo>
                      <a:pt x="845" y="67"/>
                      <a:pt x="759" y="1"/>
                      <a:pt x="681" y="1"/>
                    </a:cubicBezTo>
                    <a:close/>
                  </a:path>
                </a:pathLst>
              </a:custGeom>
              <a:solidFill>
                <a:srgbClr val="56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50"/>
              <p:cNvSpPr/>
              <p:nvPr/>
            </p:nvSpPr>
            <p:spPr>
              <a:xfrm>
                <a:off x="-2551100" y="3448000"/>
                <a:ext cx="831875" cy="963250"/>
              </a:xfrm>
              <a:custGeom>
                <a:avLst/>
                <a:gdLst/>
                <a:ahLst/>
                <a:cxnLst/>
                <a:rect l="l" t="t" r="r" b="b"/>
                <a:pathLst>
                  <a:path w="33275" h="38530" extrusionOk="0">
                    <a:moveTo>
                      <a:pt x="3014" y="0"/>
                    </a:moveTo>
                    <a:lnTo>
                      <a:pt x="1" y="2532"/>
                    </a:lnTo>
                    <a:lnTo>
                      <a:pt x="29651" y="37825"/>
                    </a:lnTo>
                    <a:cubicBezTo>
                      <a:pt x="30040" y="38290"/>
                      <a:pt x="30599" y="38529"/>
                      <a:pt x="31161" y="38529"/>
                    </a:cubicBezTo>
                    <a:cubicBezTo>
                      <a:pt x="31607" y="38529"/>
                      <a:pt x="32057" y="38378"/>
                      <a:pt x="32426" y="38069"/>
                    </a:cubicBezTo>
                    <a:cubicBezTo>
                      <a:pt x="32621" y="37906"/>
                      <a:pt x="32782" y="37706"/>
                      <a:pt x="32900" y="37481"/>
                    </a:cubicBezTo>
                    <a:cubicBezTo>
                      <a:pt x="33275" y="36773"/>
                      <a:pt x="33182" y="35906"/>
                      <a:pt x="32665" y="35295"/>
                    </a:cubicBezTo>
                    <a:lnTo>
                      <a:pt x="3014" y="0"/>
                    </a:ln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50"/>
              <p:cNvSpPr/>
              <p:nvPr/>
            </p:nvSpPr>
            <p:spPr>
              <a:xfrm>
                <a:off x="-2486550" y="3449675"/>
                <a:ext cx="18950" cy="146400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6" extrusionOk="0">
                    <a:moveTo>
                      <a:pt x="488" y="1"/>
                    </a:moveTo>
                    <a:lnTo>
                      <a:pt x="244" y="2769"/>
                    </a:lnTo>
                    <a:lnTo>
                      <a:pt x="215" y="3067"/>
                    </a:lnTo>
                    <a:lnTo>
                      <a:pt x="0" y="5538"/>
                    </a:lnTo>
                    <a:lnTo>
                      <a:pt x="266" y="5855"/>
                    </a:lnTo>
                    <a:lnTo>
                      <a:pt x="514" y="3091"/>
                    </a:lnTo>
                    <a:lnTo>
                      <a:pt x="539" y="2794"/>
                    </a:lnTo>
                    <a:lnTo>
                      <a:pt x="758" y="321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50"/>
              <p:cNvSpPr/>
              <p:nvPr/>
            </p:nvSpPr>
            <p:spPr>
              <a:xfrm>
                <a:off x="-2396600" y="3556750"/>
                <a:ext cx="18925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857" extrusionOk="0">
                    <a:moveTo>
                      <a:pt x="488" y="1"/>
                    </a:moveTo>
                    <a:lnTo>
                      <a:pt x="244" y="2769"/>
                    </a:lnTo>
                    <a:lnTo>
                      <a:pt x="246" y="2772"/>
                    </a:lnTo>
                    <a:lnTo>
                      <a:pt x="219" y="3065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1"/>
                    </a:lnTo>
                    <a:lnTo>
                      <a:pt x="538" y="2797"/>
                    </a:lnTo>
                    <a:lnTo>
                      <a:pt x="756" y="320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50"/>
              <p:cNvSpPr/>
              <p:nvPr/>
            </p:nvSpPr>
            <p:spPr>
              <a:xfrm>
                <a:off x="-2296225" y="3676300"/>
                <a:ext cx="19000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60" h="5855" extrusionOk="0">
                    <a:moveTo>
                      <a:pt x="490" y="0"/>
                    </a:moveTo>
                    <a:lnTo>
                      <a:pt x="246" y="2768"/>
                    </a:lnTo>
                    <a:lnTo>
                      <a:pt x="217" y="3065"/>
                    </a:lnTo>
                    <a:lnTo>
                      <a:pt x="0" y="5536"/>
                    </a:lnTo>
                    <a:lnTo>
                      <a:pt x="268" y="5854"/>
                    </a:lnTo>
                    <a:lnTo>
                      <a:pt x="516" y="3088"/>
                    </a:lnTo>
                    <a:lnTo>
                      <a:pt x="541" y="2793"/>
                    </a:lnTo>
                    <a:lnTo>
                      <a:pt x="760" y="321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50"/>
              <p:cNvSpPr/>
              <p:nvPr/>
            </p:nvSpPr>
            <p:spPr>
              <a:xfrm>
                <a:off x="-2206275" y="3783375"/>
                <a:ext cx="18975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5855" extrusionOk="0">
                    <a:moveTo>
                      <a:pt x="491" y="0"/>
                    </a:moveTo>
                    <a:lnTo>
                      <a:pt x="246" y="2768"/>
                    </a:lnTo>
                    <a:lnTo>
                      <a:pt x="248" y="2770"/>
                    </a:lnTo>
                    <a:lnTo>
                      <a:pt x="221" y="3063"/>
                    </a:lnTo>
                    <a:lnTo>
                      <a:pt x="1" y="5536"/>
                    </a:lnTo>
                    <a:lnTo>
                      <a:pt x="269" y="5854"/>
                    </a:lnTo>
                    <a:lnTo>
                      <a:pt x="516" y="3088"/>
                    </a:lnTo>
                    <a:lnTo>
                      <a:pt x="540" y="2795"/>
                    </a:lnTo>
                    <a:lnTo>
                      <a:pt x="758" y="319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50"/>
              <p:cNvSpPr/>
              <p:nvPr/>
            </p:nvSpPr>
            <p:spPr>
              <a:xfrm>
                <a:off x="-2116875" y="3889775"/>
                <a:ext cx="19025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5855" extrusionOk="0">
                    <a:moveTo>
                      <a:pt x="491" y="0"/>
                    </a:moveTo>
                    <a:lnTo>
                      <a:pt x="245" y="2768"/>
                    </a:lnTo>
                    <a:lnTo>
                      <a:pt x="218" y="3064"/>
                    </a:lnTo>
                    <a:lnTo>
                      <a:pt x="1" y="5536"/>
                    </a:lnTo>
                    <a:lnTo>
                      <a:pt x="269" y="5854"/>
                    </a:lnTo>
                    <a:lnTo>
                      <a:pt x="514" y="3088"/>
                    </a:lnTo>
                    <a:lnTo>
                      <a:pt x="542" y="2793"/>
                    </a:lnTo>
                    <a:lnTo>
                      <a:pt x="760" y="320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50"/>
              <p:cNvSpPr/>
              <p:nvPr/>
            </p:nvSpPr>
            <p:spPr>
              <a:xfrm>
                <a:off x="-2026900" y="3996850"/>
                <a:ext cx="18950" cy="146375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5" extrusionOk="0">
                    <a:moveTo>
                      <a:pt x="490" y="0"/>
                    </a:moveTo>
                    <a:lnTo>
                      <a:pt x="246" y="2768"/>
                    </a:lnTo>
                    <a:lnTo>
                      <a:pt x="248" y="2771"/>
                    </a:lnTo>
                    <a:lnTo>
                      <a:pt x="219" y="3063"/>
                    </a:lnTo>
                    <a:lnTo>
                      <a:pt x="0" y="5536"/>
                    </a:lnTo>
                    <a:lnTo>
                      <a:pt x="268" y="5854"/>
                    </a:lnTo>
                    <a:lnTo>
                      <a:pt x="515" y="3088"/>
                    </a:lnTo>
                    <a:lnTo>
                      <a:pt x="537" y="2795"/>
                    </a:lnTo>
                    <a:lnTo>
                      <a:pt x="758" y="319"/>
                    </a:lnTo>
                    <a:lnTo>
                      <a:pt x="490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50"/>
              <p:cNvSpPr/>
              <p:nvPr/>
            </p:nvSpPr>
            <p:spPr>
              <a:xfrm>
                <a:off x="-1926475" y="4116325"/>
                <a:ext cx="18950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8" h="5857" extrusionOk="0">
                    <a:moveTo>
                      <a:pt x="488" y="1"/>
                    </a:moveTo>
                    <a:lnTo>
                      <a:pt x="244" y="2770"/>
                    </a:lnTo>
                    <a:lnTo>
                      <a:pt x="217" y="3067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0"/>
                    </a:lnTo>
                    <a:lnTo>
                      <a:pt x="539" y="2796"/>
                    </a:lnTo>
                    <a:lnTo>
                      <a:pt x="758" y="323"/>
                    </a:lnTo>
                    <a:lnTo>
                      <a:pt x="488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50"/>
              <p:cNvSpPr/>
              <p:nvPr/>
            </p:nvSpPr>
            <p:spPr>
              <a:xfrm>
                <a:off x="-1836525" y="4223400"/>
                <a:ext cx="18925" cy="146425"/>
              </a:xfrm>
              <a:custGeom>
                <a:avLst/>
                <a:gdLst/>
                <a:ahLst/>
                <a:cxnLst/>
                <a:rect l="l" t="t" r="r" b="b"/>
                <a:pathLst>
                  <a:path w="757" h="5857" extrusionOk="0">
                    <a:moveTo>
                      <a:pt x="490" y="1"/>
                    </a:moveTo>
                    <a:lnTo>
                      <a:pt x="244" y="2770"/>
                    </a:lnTo>
                    <a:lnTo>
                      <a:pt x="246" y="2772"/>
                    </a:lnTo>
                    <a:lnTo>
                      <a:pt x="219" y="3065"/>
                    </a:lnTo>
                    <a:lnTo>
                      <a:pt x="0" y="5538"/>
                    </a:lnTo>
                    <a:lnTo>
                      <a:pt x="268" y="5857"/>
                    </a:lnTo>
                    <a:lnTo>
                      <a:pt x="514" y="3090"/>
                    </a:lnTo>
                    <a:lnTo>
                      <a:pt x="538" y="2797"/>
                    </a:lnTo>
                    <a:lnTo>
                      <a:pt x="756" y="319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50"/>
              <p:cNvSpPr/>
              <p:nvPr/>
            </p:nvSpPr>
            <p:spPr>
              <a:xfrm>
                <a:off x="-2549650" y="3513025"/>
                <a:ext cx="14520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8" h="793" extrusionOk="0">
                    <a:moveTo>
                      <a:pt x="0" y="1"/>
                    </a:moveTo>
                    <a:lnTo>
                      <a:pt x="270" y="321"/>
                    </a:lnTo>
                    <a:lnTo>
                      <a:pt x="2739" y="533"/>
                    </a:lnTo>
                    <a:lnTo>
                      <a:pt x="3038" y="557"/>
                    </a:lnTo>
                    <a:lnTo>
                      <a:pt x="5807" y="792"/>
                    </a:lnTo>
                    <a:lnTo>
                      <a:pt x="5539" y="474"/>
                    </a:lnTo>
                    <a:lnTo>
                      <a:pt x="3063" y="260"/>
                    </a:lnTo>
                    <a:lnTo>
                      <a:pt x="2768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50"/>
              <p:cNvSpPr/>
              <p:nvPr/>
            </p:nvSpPr>
            <p:spPr>
              <a:xfrm>
                <a:off x="-2459650" y="3620100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66" y="319"/>
                    </a:lnTo>
                    <a:lnTo>
                      <a:pt x="2741" y="531"/>
                    </a:lnTo>
                    <a:lnTo>
                      <a:pt x="3036" y="557"/>
                    </a:lnTo>
                    <a:lnTo>
                      <a:pt x="5805" y="792"/>
                    </a:lnTo>
                    <a:lnTo>
                      <a:pt x="5537" y="474"/>
                    </a:lnTo>
                    <a:lnTo>
                      <a:pt x="3060" y="263"/>
                    </a:lnTo>
                    <a:lnTo>
                      <a:pt x="2768" y="238"/>
                    </a:lnTo>
                    <a:lnTo>
                      <a:pt x="2766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50"/>
              <p:cNvSpPr/>
              <p:nvPr/>
            </p:nvSpPr>
            <p:spPr>
              <a:xfrm>
                <a:off x="-2359275" y="3739650"/>
                <a:ext cx="1451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2" extrusionOk="0">
                    <a:moveTo>
                      <a:pt x="0" y="0"/>
                    </a:moveTo>
                    <a:lnTo>
                      <a:pt x="270" y="320"/>
                    </a:lnTo>
                    <a:lnTo>
                      <a:pt x="2739" y="531"/>
                    </a:lnTo>
                    <a:lnTo>
                      <a:pt x="3038" y="554"/>
                    </a:lnTo>
                    <a:lnTo>
                      <a:pt x="5805" y="792"/>
                    </a:lnTo>
                    <a:lnTo>
                      <a:pt x="5538" y="473"/>
                    </a:lnTo>
                    <a:lnTo>
                      <a:pt x="3063" y="259"/>
                    </a:lnTo>
                    <a:lnTo>
                      <a:pt x="2768" y="2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50"/>
              <p:cNvSpPr/>
              <p:nvPr/>
            </p:nvSpPr>
            <p:spPr>
              <a:xfrm>
                <a:off x="-2269325" y="3846725"/>
                <a:ext cx="1451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2" extrusionOk="0">
                    <a:moveTo>
                      <a:pt x="1" y="0"/>
                    </a:moveTo>
                    <a:lnTo>
                      <a:pt x="269" y="319"/>
                    </a:lnTo>
                    <a:lnTo>
                      <a:pt x="2743" y="529"/>
                    </a:lnTo>
                    <a:lnTo>
                      <a:pt x="3038" y="554"/>
                    </a:lnTo>
                    <a:lnTo>
                      <a:pt x="5806" y="792"/>
                    </a:lnTo>
                    <a:lnTo>
                      <a:pt x="5806" y="792"/>
                    </a:lnTo>
                    <a:lnTo>
                      <a:pt x="5540" y="473"/>
                    </a:lnTo>
                    <a:lnTo>
                      <a:pt x="3062" y="261"/>
                    </a:lnTo>
                    <a:lnTo>
                      <a:pt x="2770" y="236"/>
                    </a:lnTo>
                    <a:lnTo>
                      <a:pt x="2768" y="23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50"/>
              <p:cNvSpPr/>
              <p:nvPr/>
            </p:nvSpPr>
            <p:spPr>
              <a:xfrm>
                <a:off x="-2179925" y="3953100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1" y="1"/>
                    </a:moveTo>
                    <a:lnTo>
                      <a:pt x="270" y="321"/>
                    </a:lnTo>
                    <a:lnTo>
                      <a:pt x="2740" y="531"/>
                    </a:lnTo>
                    <a:lnTo>
                      <a:pt x="3036" y="555"/>
                    </a:lnTo>
                    <a:lnTo>
                      <a:pt x="5806" y="792"/>
                    </a:lnTo>
                    <a:lnTo>
                      <a:pt x="5538" y="474"/>
                    </a:lnTo>
                    <a:lnTo>
                      <a:pt x="3064" y="260"/>
                    </a:lnTo>
                    <a:lnTo>
                      <a:pt x="2767" y="2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50"/>
              <p:cNvSpPr/>
              <p:nvPr/>
            </p:nvSpPr>
            <p:spPr>
              <a:xfrm>
                <a:off x="-2089950" y="4060175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68" y="320"/>
                    </a:lnTo>
                    <a:lnTo>
                      <a:pt x="2741" y="530"/>
                    </a:lnTo>
                    <a:lnTo>
                      <a:pt x="3037" y="555"/>
                    </a:lnTo>
                    <a:lnTo>
                      <a:pt x="5805" y="792"/>
                    </a:lnTo>
                    <a:lnTo>
                      <a:pt x="5805" y="792"/>
                    </a:lnTo>
                    <a:lnTo>
                      <a:pt x="5537" y="474"/>
                    </a:lnTo>
                    <a:lnTo>
                      <a:pt x="3059" y="262"/>
                    </a:lnTo>
                    <a:lnTo>
                      <a:pt x="2770" y="238"/>
                    </a:lnTo>
                    <a:lnTo>
                      <a:pt x="2768" y="23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50"/>
              <p:cNvSpPr/>
              <p:nvPr/>
            </p:nvSpPr>
            <p:spPr>
              <a:xfrm>
                <a:off x="-1989525" y="4179675"/>
                <a:ext cx="145150" cy="1982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3" extrusionOk="0">
                    <a:moveTo>
                      <a:pt x="0" y="1"/>
                    </a:moveTo>
                    <a:lnTo>
                      <a:pt x="270" y="323"/>
                    </a:lnTo>
                    <a:lnTo>
                      <a:pt x="2739" y="533"/>
                    </a:lnTo>
                    <a:lnTo>
                      <a:pt x="3036" y="556"/>
                    </a:lnTo>
                    <a:lnTo>
                      <a:pt x="5805" y="792"/>
                    </a:lnTo>
                    <a:lnTo>
                      <a:pt x="5537" y="473"/>
                    </a:lnTo>
                    <a:lnTo>
                      <a:pt x="3061" y="262"/>
                    </a:lnTo>
                    <a:lnTo>
                      <a:pt x="2766" y="23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50"/>
              <p:cNvSpPr/>
              <p:nvPr/>
            </p:nvSpPr>
            <p:spPr>
              <a:xfrm>
                <a:off x="-1899575" y="4286800"/>
                <a:ext cx="145150" cy="19775"/>
              </a:xfrm>
              <a:custGeom>
                <a:avLst/>
                <a:gdLst/>
                <a:ahLst/>
                <a:cxnLst/>
                <a:rect l="l" t="t" r="r" b="b"/>
                <a:pathLst>
                  <a:path w="5806" h="791" extrusionOk="0">
                    <a:moveTo>
                      <a:pt x="0" y="0"/>
                    </a:moveTo>
                    <a:lnTo>
                      <a:pt x="268" y="319"/>
                    </a:lnTo>
                    <a:lnTo>
                      <a:pt x="2741" y="529"/>
                    </a:lnTo>
                    <a:lnTo>
                      <a:pt x="3036" y="554"/>
                    </a:lnTo>
                    <a:lnTo>
                      <a:pt x="5805" y="790"/>
                    </a:lnTo>
                    <a:lnTo>
                      <a:pt x="5538" y="473"/>
                    </a:lnTo>
                    <a:lnTo>
                      <a:pt x="3060" y="261"/>
                    </a:lnTo>
                    <a:lnTo>
                      <a:pt x="2768" y="236"/>
                    </a:lnTo>
                    <a:lnTo>
                      <a:pt x="2766" y="2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50"/>
              <p:cNvSpPr/>
              <p:nvPr/>
            </p:nvSpPr>
            <p:spPr>
              <a:xfrm>
                <a:off x="-2522875" y="3448000"/>
                <a:ext cx="803650" cy="939500"/>
              </a:xfrm>
              <a:custGeom>
                <a:avLst/>
                <a:gdLst/>
                <a:ahLst/>
                <a:cxnLst/>
                <a:rect l="l" t="t" r="r" b="b"/>
                <a:pathLst>
                  <a:path w="32146" h="37580" extrusionOk="0">
                    <a:moveTo>
                      <a:pt x="1885" y="0"/>
                    </a:moveTo>
                    <a:lnTo>
                      <a:pt x="0" y="1583"/>
                    </a:lnTo>
                    <a:lnTo>
                      <a:pt x="29653" y="36876"/>
                    </a:lnTo>
                    <a:cubicBezTo>
                      <a:pt x="30032" y="37330"/>
                      <a:pt x="30587" y="37579"/>
                      <a:pt x="31158" y="37579"/>
                    </a:cubicBezTo>
                    <a:cubicBezTo>
                      <a:pt x="31363" y="37579"/>
                      <a:pt x="31570" y="37547"/>
                      <a:pt x="31771" y="37481"/>
                    </a:cubicBezTo>
                    <a:cubicBezTo>
                      <a:pt x="32146" y="36773"/>
                      <a:pt x="32053" y="35906"/>
                      <a:pt x="31536" y="35295"/>
                    </a:cubicBezTo>
                    <a:lnTo>
                      <a:pt x="1885" y="0"/>
                    </a:lnTo>
                    <a:close/>
                  </a:path>
                </a:pathLst>
              </a:custGeom>
              <a:solidFill>
                <a:srgbClr val="020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50"/>
              <p:cNvSpPr/>
              <p:nvPr/>
            </p:nvSpPr>
            <p:spPr>
              <a:xfrm>
                <a:off x="-2682150" y="3280825"/>
                <a:ext cx="179800" cy="206800"/>
              </a:xfrm>
              <a:custGeom>
                <a:avLst/>
                <a:gdLst/>
                <a:ahLst/>
                <a:cxnLst/>
                <a:rect l="l" t="t" r="r" b="b"/>
                <a:pathLst>
                  <a:path w="7192" h="8272" extrusionOk="0">
                    <a:moveTo>
                      <a:pt x="822" y="1"/>
                    </a:moveTo>
                    <a:lnTo>
                      <a:pt x="0" y="691"/>
                    </a:lnTo>
                    <a:lnTo>
                      <a:pt x="6370" y="8272"/>
                    </a:lnTo>
                    <a:lnTo>
                      <a:pt x="7192" y="7582"/>
                    </a:lnTo>
                    <a:lnTo>
                      <a:pt x="822" y="1"/>
                    </a:ln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50"/>
              <p:cNvSpPr/>
              <p:nvPr/>
            </p:nvSpPr>
            <p:spPr>
              <a:xfrm>
                <a:off x="-3012700" y="3014925"/>
                <a:ext cx="433450" cy="379725"/>
              </a:xfrm>
              <a:custGeom>
                <a:avLst/>
                <a:gdLst/>
                <a:ahLst/>
                <a:cxnLst/>
                <a:rect l="l" t="t" r="r" b="b"/>
                <a:pathLst>
                  <a:path w="17338" h="15189" extrusionOk="0">
                    <a:moveTo>
                      <a:pt x="5761" y="1"/>
                    </a:moveTo>
                    <a:cubicBezTo>
                      <a:pt x="4014" y="1"/>
                      <a:pt x="2507" y="674"/>
                      <a:pt x="1621" y="2028"/>
                    </a:cubicBezTo>
                    <a:cubicBezTo>
                      <a:pt x="1" y="4506"/>
                      <a:pt x="984" y="8452"/>
                      <a:pt x="3770" y="11462"/>
                    </a:cubicBezTo>
                    <a:cubicBezTo>
                      <a:pt x="4204" y="11930"/>
                      <a:pt x="4670" y="12366"/>
                      <a:pt x="5168" y="12762"/>
                    </a:cubicBezTo>
                    <a:cubicBezTo>
                      <a:pt x="6648" y="13950"/>
                      <a:pt x="8243" y="14708"/>
                      <a:pt x="9751" y="15020"/>
                    </a:cubicBezTo>
                    <a:cubicBezTo>
                      <a:pt x="10290" y="15132"/>
                      <a:pt x="10817" y="15189"/>
                      <a:pt x="11325" y="15189"/>
                    </a:cubicBezTo>
                    <a:cubicBezTo>
                      <a:pt x="13075" y="15189"/>
                      <a:pt x="14585" y="14517"/>
                      <a:pt x="15472" y="13159"/>
                    </a:cubicBezTo>
                    <a:cubicBezTo>
                      <a:pt x="17338" y="10308"/>
                      <a:pt x="15746" y="5501"/>
                      <a:pt x="11924" y="2428"/>
                    </a:cubicBezTo>
                    <a:cubicBezTo>
                      <a:pt x="11275" y="1905"/>
                      <a:pt x="10573" y="1447"/>
                      <a:pt x="9831" y="1066"/>
                    </a:cubicBezTo>
                    <a:cubicBezTo>
                      <a:pt x="8761" y="518"/>
                      <a:pt x="7682" y="183"/>
                      <a:pt x="6656" y="57"/>
                    </a:cubicBezTo>
                    <a:cubicBezTo>
                      <a:pt x="6352" y="20"/>
                      <a:pt x="6053" y="1"/>
                      <a:pt x="5761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50"/>
              <p:cNvSpPr/>
              <p:nvPr/>
            </p:nvSpPr>
            <p:spPr>
              <a:xfrm>
                <a:off x="-2918425" y="3016350"/>
                <a:ext cx="248000" cy="374125"/>
              </a:xfrm>
              <a:custGeom>
                <a:avLst/>
                <a:gdLst/>
                <a:ahLst/>
                <a:cxnLst/>
                <a:rect l="l" t="t" r="r" b="b"/>
                <a:pathLst>
                  <a:path w="9920" h="14965" extrusionOk="0">
                    <a:moveTo>
                      <a:pt x="2884" y="0"/>
                    </a:moveTo>
                    <a:lnTo>
                      <a:pt x="2884" y="0"/>
                    </a:lnTo>
                    <a:cubicBezTo>
                      <a:pt x="3223" y="1176"/>
                      <a:pt x="3650" y="2346"/>
                      <a:pt x="3828" y="3485"/>
                    </a:cubicBezTo>
                    <a:cubicBezTo>
                      <a:pt x="3936" y="4183"/>
                      <a:pt x="3960" y="4898"/>
                      <a:pt x="3826" y="5597"/>
                    </a:cubicBezTo>
                    <a:cubicBezTo>
                      <a:pt x="3682" y="6339"/>
                      <a:pt x="3335" y="7017"/>
                      <a:pt x="2907" y="7632"/>
                    </a:cubicBezTo>
                    <a:cubicBezTo>
                      <a:pt x="2040" y="8883"/>
                      <a:pt x="855" y="9892"/>
                      <a:pt x="102" y="11226"/>
                    </a:cubicBezTo>
                    <a:cubicBezTo>
                      <a:pt x="67" y="11285"/>
                      <a:pt x="35" y="11346"/>
                      <a:pt x="1" y="11407"/>
                    </a:cubicBezTo>
                    <a:cubicBezTo>
                      <a:pt x="433" y="11875"/>
                      <a:pt x="899" y="12309"/>
                      <a:pt x="1397" y="12707"/>
                    </a:cubicBezTo>
                    <a:cubicBezTo>
                      <a:pt x="2877" y="13895"/>
                      <a:pt x="4472" y="14651"/>
                      <a:pt x="5980" y="14964"/>
                    </a:cubicBezTo>
                    <a:cubicBezTo>
                      <a:pt x="6080" y="14449"/>
                      <a:pt x="6273" y="13951"/>
                      <a:pt x="6514" y="13487"/>
                    </a:cubicBezTo>
                    <a:cubicBezTo>
                      <a:pt x="7270" y="12024"/>
                      <a:pt x="8456" y="10788"/>
                      <a:pt x="8953" y="9192"/>
                    </a:cubicBezTo>
                    <a:cubicBezTo>
                      <a:pt x="9919" y="6066"/>
                      <a:pt x="7419" y="3604"/>
                      <a:pt x="6060" y="1009"/>
                    </a:cubicBezTo>
                    <a:cubicBezTo>
                      <a:pt x="4990" y="461"/>
                      <a:pt x="3911" y="124"/>
                      <a:pt x="2884" y="0"/>
                    </a:cubicBezTo>
                    <a:close/>
                  </a:path>
                </a:pathLst>
              </a:custGeom>
              <a:solidFill>
                <a:srgbClr val="D7FF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50"/>
              <p:cNvSpPr/>
              <p:nvPr/>
            </p:nvSpPr>
            <p:spPr>
              <a:xfrm>
                <a:off x="-3010700" y="3002250"/>
                <a:ext cx="445275" cy="405100"/>
              </a:xfrm>
              <a:custGeom>
                <a:avLst/>
                <a:gdLst/>
                <a:ahLst/>
                <a:cxnLst/>
                <a:rect l="l" t="t" r="r" b="b"/>
                <a:pathLst>
                  <a:path w="17811" h="16204" extrusionOk="0">
                    <a:moveTo>
                      <a:pt x="5788" y="1014"/>
                    </a:moveTo>
                    <a:cubicBezTo>
                      <a:pt x="5871" y="1014"/>
                      <a:pt x="5956" y="1015"/>
                      <a:pt x="6041" y="1018"/>
                    </a:cubicBezTo>
                    <a:cubicBezTo>
                      <a:pt x="7875" y="1091"/>
                      <a:pt x="9848" y="1905"/>
                      <a:pt x="11598" y="3312"/>
                    </a:cubicBezTo>
                    <a:cubicBezTo>
                      <a:pt x="15183" y="6193"/>
                      <a:pt x="16695" y="10688"/>
                      <a:pt x="14968" y="13328"/>
                    </a:cubicBezTo>
                    <a:cubicBezTo>
                      <a:pt x="14180" y="14536"/>
                      <a:pt x="12829" y="15191"/>
                      <a:pt x="11148" y="15191"/>
                    </a:cubicBezTo>
                    <a:cubicBezTo>
                      <a:pt x="11063" y="15191"/>
                      <a:pt x="10978" y="15189"/>
                      <a:pt x="10892" y="15186"/>
                    </a:cubicBezTo>
                    <a:cubicBezTo>
                      <a:pt x="9058" y="15115"/>
                      <a:pt x="7085" y="14300"/>
                      <a:pt x="5334" y="12893"/>
                    </a:cubicBezTo>
                    <a:cubicBezTo>
                      <a:pt x="3583" y="11486"/>
                      <a:pt x="2271" y="9659"/>
                      <a:pt x="1641" y="7751"/>
                    </a:cubicBezTo>
                    <a:cubicBezTo>
                      <a:pt x="1021" y="5874"/>
                      <a:pt x="1134" y="4142"/>
                      <a:pt x="1963" y="2876"/>
                    </a:cubicBezTo>
                    <a:cubicBezTo>
                      <a:pt x="2171" y="2556"/>
                      <a:pt x="2426" y="2268"/>
                      <a:pt x="2717" y="2024"/>
                    </a:cubicBezTo>
                    <a:cubicBezTo>
                      <a:pt x="3503" y="1363"/>
                      <a:pt x="4556" y="1014"/>
                      <a:pt x="5788" y="1014"/>
                    </a:cubicBezTo>
                    <a:close/>
                    <a:moveTo>
                      <a:pt x="5580" y="1"/>
                    </a:moveTo>
                    <a:cubicBezTo>
                      <a:pt x="3626" y="1"/>
                      <a:pt x="2049" y="776"/>
                      <a:pt x="1119" y="2198"/>
                    </a:cubicBezTo>
                    <a:cubicBezTo>
                      <a:pt x="143" y="3691"/>
                      <a:pt x="0" y="5713"/>
                      <a:pt x="721" y="7891"/>
                    </a:cubicBezTo>
                    <a:cubicBezTo>
                      <a:pt x="1431" y="10035"/>
                      <a:pt x="2893" y="12078"/>
                      <a:pt x="4843" y="13645"/>
                    </a:cubicBezTo>
                    <a:cubicBezTo>
                      <a:pt x="6792" y="15212"/>
                      <a:pt x="8998" y="16118"/>
                      <a:pt x="11056" y="16198"/>
                    </a:cubicBezTo>
                    <a:cubicBezTo>
                      <a:pt x="11154" y="16202"/>
                      <a:pt x="11251" y="16204"/>
                      <a:pt x="11347" y="16204"/>
                    </a:cubicBezTo>
                    <a:cubicBezTo>
                      <a:pt x="12773" y="16204"/>
                      <a:pt x="13996" y="15793"/>
                      <a:pt x="14915" y="15022"/>
                    </a:cubicBezTo>
                    <a:cubicBezTo>
                      <a:pt x="15263" y="14730"/>
                      <a:pt x="15564" y="14388"/>
                      <a:pt x="15812" y="14008"/>
                    </a:cubicBezTo>
                    <a:cubicBezTo>
                      <a:pt x="17810" y="10951"/>
                      <a:pt x="16141" y="5815"/>
                      <a:pt x="12090" y="2559"/>
                    </a:cubicBezTo>
                    <a:cubicBezTo>
                      <a:pt x="10141" y="993"/>
                      <a:pt x="7934" y="86"/>
                      <a:pt x="5875" y="7"/>
                    </a:cubicBezTo>
                    <a:cubicBezTo>
                      <a:pt x="5776" y="3"/>
                      <a:pt x="5677" y="1"/>
                      <a:pt x="5580" y="1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50"/>
              <p:cNvSpPr/>
              <p:nvPr/>
            </p:nvSpPr>
            <p:spPr>
              <a:xfrm>
                <a:off x="-2449275" y="3654975"/>
                <a:ext cx="191325" cy="208925"/>
              </a:xfrm>
              <a:custGeom>
                <a:avLst/>
                <a:gdLst/>
                <a:ahLst/>
                <a:cxnLst/>
                <a:rect l="l" t="t" r="r" b="b"/>
                <a:pathLst>
                  <a:path w="7653" h="8357" extrusionOk="0">
                    <a:moveTo>
                      <a:pt x="766" y="0"/>
                    </a:moveTo>
                    <a:cubicBezTo>
                      <a:pt x="758" y="0"/>
                      <a:pt x="749" y="0"/>
                      <a:pt x="741" y="1"/>
                    </a:cubicBezTo>
                    <a:cubicBezTo>
                      <a:pt x="160" y="23"/>
                      <a:pt x="1" y="652"/>
                      <a:pt x="124" y="1124"/>
                    </a:cubicBezTo>
                    <a:cubicBezTo>
                      <a:pt x="206" y="1424"/>
                      <a:pt x="343" y="1714"/>
                      <a:pt x="460" y="2004"/>
                    </a:cubicBezTo>
                    <a:cubicBezTo>
                      <a:pt x="589" y="2323"/>
                      <a:pt x="717" y="2645"/>
                      <a:pt x="846" y="2967"/>
                    </a:cubicBezTo>
                    <a:cubicBezTo>
                      <a:pt x="863" y="3001"/>
                      <a:pt x="877" y="3036"/>
                      <a:pt x="892" y="3072"/>
                    </a:cubicBezTo>
                    <a:cubicBezTo>
                      <a:pt x="1282" y="4438"/>
                      <a:pt x="1814" y="5762"/>
                      <a:pt x="2772" y="6834"/>
                    </a:cubicBezTo>
                    <a:cubicBezTo>
                      <a:pt x="3073" y="7179"/>
                      <a:pt x="3416" y="7484"/>
                      <a:pt x="3794" y="7743"/>
                    </a:cubicBezTo>
                    <a:cubicBezTo>
                      <a:pt x="4180" y="8006"/>
                      <a:pt x="4609" y="8240"/>
                      <a:pt x="5070" y="8328"/>
                    </a:cubicBezTo>
                    <a:cubicBezTo>
                      <a:pt x="5169" y="8347"/>
                      <a:pt x="5269" y="8357"/>
                      <a:pt x="5368" y="8357"/>
                    </a:cubicBezTo>
                    <a:cubicBezTo>
                      <a:pt x="5715" y="8357"/>
                      <a:pt x="6055" y="8239"/>
                      <a:pt x="6331" y="8018"/>
                    </a:cubicBezTo>
                    <a:cubicBezTo>
                      <a:pt x="6673" y="7746"/>
                      <a:pt x="6917" y="7372"/>
                      <a:pt x="7148" y="7004"/>
                    </a:cubicBezTo>
                    <a:cubicBezTo>
                      <a:pt x="7385" y="6624"/>
                      <a:pt x="7653" y="6063"/>
                      <a:pt x="7263" y="5679"/>
                    </a:cubicBezTo>
                    <a:cubicBezTo>
                      <a:pt x="7133" y="5551"/>
                      <a:pt x="6991" y="5501"/>
                      <a:pt x="6847" y="5501"/>
                    </a:cubicBezTo>
                    <a:cubicBezTo>
                      <a:pt x="6700" y="5501"/>
                      <a:pt x="6551" y="5553"/>
                      <a:pt x="6411" y="5629"/>
                    </a:cubicBezTo>
                    <a:cubicBezTo>
                      <a:pt x="6585" y="5323"/>
                      <a:pt x="6763" y="5018"/>
                      <a:pt x="6938" y="4712"/>
                    </a:cubicBezTo>
                    <a:cubicBezTo>
                      <a:pt x="7126" y="4384"/>
                      <a:pt x="7392" y="3889"/>
                      <a:pt x="7026" y="3572"/>
                    </a:cubicBezTo>
                    <a:cubicBezTo>
                      <a:pt x="6920" y="3480"/>
                      <a:pt x="6798" y="3444"/>
                      <a:pt x="6672" y="3444"/>
                    </a:cubicBezTo>
                    <a:cubicBezTo>
                      <a:pt x="6425" y="3444"/>
                      <a:pt x="6162" y="3583"/>
                      <a:pt x="5975" y="3719"/>
                    </a:cubicBezTo>
                    <a:cubicBezTo>
                      <a:pt x="5807" y="3845"/>
                      <a:pt x="5653" y="3989"/>
                      <a:pt x="5519" y="4150"/>
                    </a:cubicBezTo>
                    <a:cubicBezTo>
                      <a:pt x="5607" y="3746"/>
                      <a:pt x="5699" y="3345"/>
                      <a:pt x="5787" y="2943"/>
                    </a:cubicBezTo>
                    <a:cubicBezTo>
                      <a:pt x="5883" y="2511"/>
                      <a:pt x="6051" y="1936"/>
                      <a:pt x="5645" y="1606"/>
                    </a:cubicBezTo>
                    <a:cubicBezTo>
                      <a:pt x="5535" y="1516"/>
                      <a:pt x="5421" y="1479"/>
                      <a:pt x="5306" y="1479"/>
                    </a:cubicBezTo>
                    <a:cubicBezTo>
                      <a:pt x="5004" y="1479"/>
                      <a:pt x="4706" y="1738"/>
                      <a:pt x="4519" y="1967"/>
                    </a:cubicBezTo>
                    <a:cubicBezTo>
                      <a:pt x="4400" y="2113"/>
                      <a:pt x="4297" y="2272"/>
                      <a:pt x="4212" y="2440"/>
                    </a:cubicBezTo>
                    <a:cubicBezTo>
                      <a:pt x="4228" y="2241"/>
                      <a:pt x="4245" y="2045"/>
                      <a:pt x="4260" y="1846"/>
                    </a:cubicBezTo>
                    <a:cubicBezTo>
                      <a:pt x="4292" y="1472"/>
                      <a:pt x="4382" y="921"/>
                      <a:pt x="3963" y="714"/>
                    </a:cubicBezTo>
                    <a:cubicBezTo>
                      <a:pt x="3893" y="680"/>
                      <a:pt x="3825" y="665"/>
                      <a:pt x="3757" y="665"/>
                    </a:cubicBezTo>
                    <a:cubicBezTo>
                      <a:pt x="3453" y="665"/>
                      <a:pt x="3182" y="972"/>
                      <a:pt x="3007" y="1196"/>
                    </a:cubicBezTo>
                    <a:cubicBezTo>
                      <a:pt x="2858" y="1385"/>
                      <a:pt x="2684" y="1911"/>
                      <a:pt x="2584" y="2124"/>
                    </a:cubicBezTo>
                    <a:cubicBezTo>
                      <a:pt x="2424" y="1796"/>
                      <a:pt x="2160" y="1326"/>
                      <a:pt x="1936" y="1001"/>
                    </a:cubicBezTo>
                    <a:cubicBezTo>
                      <a:pt x="1657" y="597"/>
                      <a:pt x="1300" y="0"/>
                      <a:pt x="766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50"/>
              <p:cNvSpPr/>
              <p:nvPr/>
            </p:nvSpPr>
            <p:spPr>
              <a:xfrm>
                <a:off x="-2189200" y="3046100"/>
                <a:ext cx="793150" cy="598450"/>
              </a:xfrm>
              <a:custGeom>
                <a:avLst/>
                <a:gdLst/>
                <a:ahLst/>
                <a:cxnLst/>
                <a:rect l="l" t="t" r="r" b="b"/>
                <a:pathLst>
                  <a:path w="31726" h="23938" extrusionOk="0">
                    <a:moveTo>
                      <a:pt x="21287" y="0"/>
                    </a:moveTo>
                    <a:cubicBezTo>
                      <a:pt x="18151" y="2280"/>
                      <a:pt x="14536" y="3808"/>
                      <a:pt x="10716" y="4471"/>
                    </a:cubicBezTo>
                    <a:cubicBezTo>
                      <a:pt x="10287" y="4545"/>
                      <a:pt x="9834" y="4602"/>
                      <a:pt x="9390" y="4602"/>
                    </a:cubicBezTo>
                    <a:cubicBezTo>
                      <a:pt x="8647" y="4602"/>
                      <a:pt x="7930" y="4445"/>
                      <a:pt x="7392" y="3953"/>
                    </a:cubicBezTo>
                    <a:cubicBezTo>
                      <a:pt x="6835" y="3442"/>
                      <a:pt x="6597" y="2653"/>
                      <a:pt x="6606" y="1897"/>
                    </a:cubicBezTo>
                    <a:lnTo>
                      <a:pt x="6606" y="1897"/>
                    </a:lnTo>
                    <a:cubicBezTo>
                      <a:pt x="5253" y="2942"/>
                      <a:pt x="3548" y="3527"/>
                      <a:pt x="1840" y="3527"/>
                    </a:cubicBezTo>
                    <a:cubicBezTo>
                      <a:pt x="1787" y="3527"/>
                      <a:pt x="1735" y="3527"/>
                      <a:pt x="1682" y="3525"/>
                    </a:cubicBezTo>
                    <a:cubicBezTo>
                      <a:pt x="1035" y="5602"/>
                      <a:pt x="477" y="7708"/>
                      <a:pt x="274" y="9871"/>
                    </a:cubicBezTo>
                    <a:cubicBezTo>
                      <a:pt x="1" y="12810"/>
                      <a:pt x="431" y="15910"/>
                      <a:pt x="2053" y="18378"/>
                    </a:cubicBezTo>
                    <a:cubicBezTo>
                      <a:pt x="3435" y="20483"/>
                      <a:pt x="5592" y="21995"/>
                      <a:pt x="7940" y="22900"/>
                    </a:cubicBezTo>
                    <a:cubicBezTo>
                      <a:pt x="9739" y="23593"/>
                      <a:pt x="11667" y="23937"/>
                      <a:pt x="13596" y="23937"/>
                    </a:cubicBezTo>
                    <a:cubicBezTo>
                      <a:pt x="14960" y="23937"/>
                      <a:pt x="16324" y="23765"/>
                      <a:pt x="17643" y="23422"/>
                    </a:cubicBezTo>
                    <a:cubicBezTo>
                      <a:pt x="19143" y="23032"/>
                      <a:pt x="20573" y="22417"/>
                      <a:pt x="21885" y="21596"/>
                    </a:cubicBezTo>
                    <a:cubicBezTo>
                      <a:pt x="24748" y="19813"/>
                      <a:pt x="27033" y="17102"/>
                      <a:pt x="28270" y="13961"/>
                    </a:cubicBezTo>
                    <a:cubicBezTo>
                      <a:pt x="29311" y="13520"/>
                      <a:pt x="30188" y="12769"/>
                      <a:pt x="30787" y="11812"/>
                    </a:cubicBezTo>
                    <a:cubicBezTo>
                      <a:pt x="31449" y="10739"/>
                      <a:pt x="31726" y="9471"/>
                      <a:pt x="31566" y="8220"/>
                    </a:cubicBezTo>
                    <a:cubicBezTo>
                      <a:pt x="31441" y="7254"/>
                      <a:pt x="30988" y="6253"/>
                      <a:pt x="30119" y="5810"/>
                    </a:cubicBezTo>
                    <a:cubicBezTo>
                      <a:pt x="29829" y="5667"/>
                      <a:pt x="29510" y="5593"/>
                      <a:pt x="29187" y="5593"/>
                    </a:cubicBezTo>
                    <a:cubicBezTo>
                      <a:pt x="29148" y="5593"/>
                      <a:pt x="29108" y="5594"/>
                      <a:pt x="29068" y="5597"/>
                    </a:cubicBezTo>
                    <a:cubicBezTo>
                      <a:pt x="28668" y="5619"/>
                      <a:pt x="28283" y="5754"/>
                      <a:pt x="27958" y="5985"/>
                    </a:cubicBezTo>
                    <a:cubicBezTo>
                      <a:pt x="27400" y="6391"/>
                      <a:pt x="27073" y="7095"/>
                      <a:pt x="27109" y="7783"/>
                    </a:cubicBezTo>
                    <a:cubicBezTo>
                      <a:pt x="25516" y="7264"/>
                      <a:pt x="24083" y="6263"/>
                      <a:pt x="23056" y="4939"/>
                    </a:cubicBezTo>
                    <a:cubicBezTo>
                      <a:pt x="21960" y="3520"/>
                      <a:pt x="21339" y="1792"/>
                      <a:pt x="21287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50"/>
              <p:cNvSpPr/>
              <p:nvPr/>
            </p:nvSpPr>
            <p:spPr>
              <a:xfrm>
                <a:off x="-1905650" y="3434900"/>
                <a:ext cx="216825" cy="150125"/>
              </a:xfrm>
              <a:custGeom>
                <a:avLst/>
                <a:gdLst/>
                <a:ahLst/>
                <a:cxnLst/>
                <a:rect l="l" t="t" r="r" b="b"/>
                <a:pathLst>
                  <a:path w="8673" h="6005" extrusionOk="0">
                    <a:moveTo>
                      <a:pt x="6978" y="0"/>
                    </a:moveTo>
                    <a:cubicBezTo>
                      <a:pt x="6765" y="0"/>
                      <a:pt x="6531" y="70"/>
                      <a:pt x="6275" y="185"/>
                    </a:cubicBezTo>
                    <a:cubicBezTo>
                      <a:pt x="5565" y="500"/>
                      <a:pt x="4691" y="1165"/>
                      <a:pt x="3643" y="1636"/>
                    </a:cubicBezTo>
                    <a:cubicBezTo>
                      <a:pt x="2648" y="2085"/>
                      <a:pt x="1676" y="2278"/>
                      <a:pt x="1026" y="2551"/>
                    </a:cubicBezTo>
                    <a:lnTo>
                      <a:pt x="1026" y="2553"/>
                    </a:lnTo>
                    <a:cubicBezTo>
                      <a:pt x="326" y="2846"/>
                      <a:pt x="1" y="3231"/>
                      <a:pt x="404" y="4127"/>
                    </a:cubicBezTo>
                    <a:cubicBezTo>
                      <a:pt x="946" y="5327"/>
                      <a:pt x="2212" y="6004"/>
                      <a:pt x="3625" y="6004"/>
                    </a:cubicBezTo>
                    <a:cubicBezTo>
                      <a:pt x="3931" y="6004"/>
                      <a:pt x="4244" y="5972"/>
                      <a:pt x="4559" y="5907"/>
                    </a:cubicBezTo>
                    <a:cubicBezTo>
                      <a:pt x="4906" y="5834"/>
                      <a:pt x="5245" y="5724"/>
                      <a:pt x="5569" y="5578"/>
                    </a:cubicBezTo>
                    <a:cubicBezTo>
                      <a:pt x="7625" y="4649"/>
                      <a:pt x="8672" y="2511"/>
                      <a:pt x="7913" y="782"/>
                    </a:cubicBezTo>
                    <a:cubicBezTo>
                      <a:pt x="7908" y="770"/>
                      <a:pt x="7903" y="760"/>
                      <a:pt x="7897" y="750"/>
                    </a:cubicBezTo>
                    <a:cubicBezTo>
                      <a:pt x="7653" y="208"/>
                      <a:pt x="7347" y="0"/>
                      <a:pt x="6978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50"/>
              <p:cNvSpPr/>
              <p:nvPr/>
            </p:nvSpPr>
            <p:spPr>
              <a:xfrm>
                <a:off x="-1880000" y="3439525"/>
                <a:ext cx="131250" cy="75125"/>
              </a:xfrm>
              <a:custGeom>
                <a:avLst/>
                <a:gdLst/>
                <a:ahLst/>
                <a:cxnLst/>
                <a:rect l="l" t="t" r="r" b="b"/>
                <a:pathLst>
                  <a:path w="5250" h="3005" extrusionOk="0">
                    <a:moveTo>
                      <a:pt x="5249" y="0"/>
                    </a:moveTo>
                    <a:lnTo>
                      <a:pt x="5249" y="0"/>
                    </a:lnTo>
                    <a:cubicBezTo>
                      <a:pt x="4539" y="315"/>
                      <a:pt x="3665" y="980"/>
                      <a:pt x="2617" y="1449"/>
                    </a:cubicBezTo>
                    <a:cubicBezTo>
                      <a:pt x="1622" y="1900"/>
                      <a:pt x="650" y="2093"/>
                      <a:pt x="0" y="2366"/>
                    </a:cubicBezTo>
                    <a:lnTo>
                      <a:pt x="0" y="2368"/>
                    </a:lnTo>
                    <a:cubicBezTo>
                      <a:pt x="0" y="2368"/>
                      <a:pt x="553" y="3005"/>
                      <a:pt x="1744" y="3005"/>
                    </a:cubicBezTo>
                    <a:cubicBezTo>
                      <a:pt x="2087" y="3005"/>
                      <a:pt x="2484" y="2952"/>
                      <a:pt x="2936" y="2815"/>
                    </a:cubicBezTo>
                    <a:cubicBezTo>
                      <a:pt x="4912" y="2220"/>
                      <a:pt x="5236" y="95"/>
                      <a:pt x="5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50"/>
              <p:cNvSpPr/>
              <p:nvPr/>
            </p:nvSpPr>
            <p:spPr>
              <a:xfrm>
                <a:off x="-1792975" y="3454425"/>
                <a:ext cx="104100" cy="1281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5127" extrusionOk="0">
                    <a:moveTo>
                      <a:pt x="3406" y="1"/>
                    </a:moveTo>
                    <a:lnTo>
                      <a:pt x="3406" y="1"/>
                    </a:lnTo>
                    <a:cubicBezTo>
                      <a:pt x="282" y="1291"/>
                      <a:pt x="1" y="3924"/>
                      <a:pt x="52" y="5126"/>
                    </a:cubicBezTo>
                    <a:cubicBezTo>
                      <a:pt x="399" y="5053"/>
                      <a:pt x="738" y="4943"/>
                      <a:pt x="1062" y="4797"/>
                    </a:cubicBezTo>
                    <a:cubicBezTo>
                      <a:pt x="3118" y="3868"/>
                      <a:pt x="4163" y="1730"/>
                      <a:pt x="340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50"/>
              <p:cNvSpPr/>
              <p:nvPr/>
            </p:nvSpPr>
            <p:spPr>
              <a:xfrm>
                <a:off x="-1917800" y="3166750"/>
                <a:ext cx="183575" cy="232700"/>
              </a:xfrm>
              <a:custGeom>
                <a:avLst/>
                <a:gdLst/>
                <a:ahLst/>
                <a:cxnLst/>
                <a:rect l="l" t="t" r="r" b="b"/>
                <a:pathLst>
                  <a:path w="7343" h="9308" extrusionOk="0">
                    <a:moveTo>
                      <a:pt x="3347" y="0"/>
                    </a:moveTo>
                    <a:cubicBezTo>
                      <a:pt x="3237" y="0"/>
                      <a:pt x="3127" y="7"/>
                      <a:pt x="3016" y="21"/>
                    </a:cubicBezTo>
                    <a:cubicBezTo>
                      <a:pt x="1231" y="249"/>
                      <a:pt x="1" y="2265"/>
                      <a:pt x="126" y="4630"/>
                    </a:cubicBezTo>
                    <a:cubicBezTo>
                      <a:pt x="136" y="4782"/>
                      <a:pt x="148" y="4938"/>
                      <a:pt x="168" y="5096"/>
                    </a:cubicBezTo>
                    <a:cubicBezTo>
                      <a:pt x="476" y="7503"/>
                      <a:pt x="2095" y="9307"/>
                      <a:pt x="3869" y="9307"/>
                    </a:cubicBezTo>
                    <a:cubicBezTo>
                      <a:pt x="3979" y="9307"/>
                      <a:pt x="4091" y="9300"/>
                      <a:pt x="4202" y="9286"/>
                    </a:cubicBezTo>
                    <a:cubicBezTo>
                      <a:pt x="4372" y="9264"/>
                      <a:pt x="4541" y="9225"/>
                      <a:pt x="4704" y="9172"/>
                    </a:cubicBezTo>
                    <a:cubicBezTo>
                      <a:pt x="6319" y="8625"/>
                      <a:pt x="7343" y="6538"/>
                      <a:pt x="7046" y="4215"/>
                    </a:cubicBezTo>
                    <a:cubicBezTo>
                      <a:pt x="6740" y="1805"/>
                      <a:pt x="5120" y="0"/>
                      <a:pt x="33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50"/>
              <p:cNvSpPr/>
              <p:nvPr/>
            </p:nvSpPr>
            <p:spPr>
              <a:xfrm>
                <a:off x="-2152200" y="3185975"/>
                <a:ext cx="183625" cy="232650"/>
              </a:xfrm>
              <a:custGeom>
                <a:avLst/>
                <a:gdLst/>
                <a:ahLst/>
                <a:cxnLst/>
                <a:rect l="l" t="t" r="r" b="b"/>
                <a:pathLst>
                  <a:path w="7345" h="9306" extrusionOk="0">
                    <a:moveTo>
                      <a:pt x="3345" y="1"/>
                    </a:moveTo>
                    <a:cubicBezTo>
                      <a:pt x="3235" y="1"/>
                      <a:pt x="3125" y="8"/>
                      <a:pt x="3014" y="22"/>
                    </a:cubicBezTo>
                    <a:cubicBezTo>
                      <a:pt x="1233" y="249"/>
                      <a:pt x="0" y="2266"/>
                      <a:pt x="128" y="4627"/>
                    </a:cubicBezTo>
                    <a:cubicBezTo>
                      <a:pt x="134" y="4783"/>
                      <a:pt x="148" y="4939"/>
                      <a:pt x="170" y="5093"/>
                    </a:cubicBezTo>
                    <a:cubicBezTo>
                      <a:pt x="478" y="7501"/>
                      <a:pt x="2095" y="9306"/>
                      <a:pt x="3867" y="9306"/>
                    </a:cubicBezTo>
                    <a:cubicBezTo>
                      <a:pt x="3978" y="9306"/>
                      <a:pt x="4089" y="9299"/>
                      <a:pt x="4200" y="9285"/>
                    </a:cubicBezTo>
                    <a:cubicBezTo>
                      <a:pt x="4372" y="9262"/>
                      <a:pt x="4541" y="9222"/>
                      <a:pt x="4705" y="9166"/>
                    </a:cubicBezTo>
                    <a:cubicBezTo>
                      <a:pt x="6319" y="8624"/>
                      <a:pt x="7344" y="6537"/>
                      <a:pt x="7048" y="4213"/>
                    </a:cubicBezTo>
                    <a:cubicBezTo>
                      <a:pt x="6737" y="1805"/>
                      <a:pt x="5119" y="1"/>
                      <a:pt x="3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50"/>
              <p:cNvSpPr/>
              <p:nvPr/>
            </p:nvSpPr>
            <p:spPr>
              <a:xfrm>
                <a:off x="-1914675" y="3247075"/>
                <a:ext cx="134150" cy="152350"/>
              </a:xfrm>
              <a:custGeom>
                <a:avLst/>
                <a:gdLst/>
                <a:ahLst/>
                <a:cxnLst/>
                <a:rect l="l" t="t" r="r" b="b"/>
                <a:pathLst>
                  <a:path w="5366" h="6094" extrusionOk="0">
                    <a:moveTo>
                      <a:pt x="2243" y="1"/>
                    </a:moveTo>
                    <a:cubicBezTo>
                      <a:pt x="2143" y="1"/>
                      <a:pt x="2042" y="7"/>
                      <a:pt x="1942" y="20"/>
                    </a:cubicBezTo>
                    <a:cubicBezTo>
                      <a:pt x="1120" y="125"/>
                      <a:pt x="431" y="656"/>
                      <a:pt x="1" y="1417"/>
                    </a:cubicBezTo>
                    <a:cubicBezTo>
                      <a:pt x="11" y="1569"/>
                      <a:pt x="23" y="1725"/>
                      <a:pt x="43" y="1883"/>
                    </a:cubicBezTo>
                    <a:cubicBezTo>
                      <a:pt x="351" y="4290"/>
                      <a:pt x="1971" y="6094"/>
                      <a:pt x="3746" y="6094"/>
                    </a:cubicBezTo>
                    <a:cubicBezTo>
                      <a:pt x="3856" y="6094"/>
                      <a:pt x="3966" y="6087"/>
                      <a:pt x="4077" y="6073"/>
                    </a:cubicBezTo>
                    <a:cubicBezTo>
                      <a:pt x="4247" y="6049"/>
                      <a:pt x="4416" y="6010"/>
                      <a:pt x="4579" y="5957"/>
                    </a:cubicBezTo>
                    <a:cubicBezTo>
                      <a:pt x="5103" y="5234"/>
                      <a:pt x="5365" y="4230"/>
                      <a:pt x="5228" y="3164"/>
                    </a:cubicBezTo>
                    <a:cubicBezTo>
                      <a:pt x="4998" y="1352"/>
                      <a:pt x="3693" y="1"/>
                      <a:pt x="2243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50"/>
              <p:cNvSpPr/>
              <p:nvPr/>
            </p:nvSpPr>
            <p:spPr>
              <a:xfrm>
                <a:off x="-2149025" y="3266300"/>
                <a:ext cx="134050" cy="152325"/>
              </a:xfrm>
              <a:custGeom>
                <a:avLst/>
                <a:gdLst/>
                <a:ahLst/>
                <a:cxnLst/>
                <a:rect l="l" t="t" r="r" b="b"/>
                <a:pathLst>
                  <a:path w="5362" h="6093" extrusionOk="0">
                    <a:moveTo>
                      <a:pt x="2237" y="0"/>
                    </a:moveTo>
                    <a:cubicBezTo>
                      <a:pt x="2138" y="0"/>
                      <a:pt x="2039" y="6"/>
                      <a:pt x="1939" y="19"/>
                    </a:cubicBezTo>
                    <a:cubicBezTo>
                      <a:pt x="1116" y="124"/>
                      <a:pt x="431" y="655"/>
                      <a:pt x="1" y="1414"/>
                    </a:cubicBezTo>
                    <a:cubicBezTo>
                      <a:pt x="7" y="1570"/>
                      <a:pt x="21" y="1726"/>
                      <a:pt x="43" y="1880"/>
                    </a:cubicBezTo>
                    <a:cubicBezTo>
                      <a:pt x="351" y="4288"/>
                      <a:pt x="1968" y="6093"/>
                      <a:pt x="3740" y="6093"/>
                    </a:cubicBezTo>
                    <a:cubicBezTo>
                      <a:pt x="3851" y="6093"/>
                      <a:pt x="3962" y="6086"/>
                      <a:pt x="4073" y="6072"/>
                    </a:cubicBezTo>
                    <a:cubicBezTo>
                      <a:pt x="4245" y="6049"/>
                      <a:pt x="4414" y="6009"/>
                      <a:pt x="4578" y="5953"/>
                    </a:cubicBezTo>
                    <a:cubicBezTo>
                      <a:pt x="5102" y="5233"/>
                      <a:pt x="5361" y="4233"/>
                      <a:pt x="5226" y="3170"/>
                    </a:cubicBezTo>
                    <a:cubicBezTo>
                      <a:pt x="4993" y="1351"/>
                      <a:pt x="3689" y="0"/>
                      <a:pt x="223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50"/>
              <p:cNvSpPr/>
              <p:nvPr/>
            </p:nvSpPr>
            <p:spPr>
              <a:xfrm>
                <a:off x="-1994400" y="3387225"/>
                <a:ext cx="61425" cy="83975"/>
              </a:xfrm>
              <a:custGeom>
                <a:avLst/>
                <a:gdLst/>
                <a:ahLst/>
                <a:cxnLst/>
                <a:rect l="l" t="t" r="r" b="b"/>
                <a:pathLst>
                  <a:path w="2457" h="3359" extrusionOk="0">
                    <a:moveTo>
                      <a:pt x="2295" y="1"/>
                    </a:moveTo>
                    <a:cubicBezTo>
                      <a:pt x="2295" y="1"/>
                      <a:pt x="1420" y="970"/>
                      <a:pt x="710" y="1289"/>
                    </a:cubicBezTo>
                    <a:cubicBezTo>
                      <a:pt x="0" y="1607"/>
                      <a:pt x="115" y="3084"/>
                      <a:pt x="2032" y="3358"/>
                    </a:cubicBezTo>
                    <a:cubicBezTo>
                      <a:pt x="2032" y="3358"/>
                      <a:pt x="970" y="2585"/>
                      <a:pt x="1393" y="1907"/>
                    </a:cubicBezTo>
                    <a:cubicBezTo>
                      <a:pt x="1815" y="1229"/>
                      <a:pt x="2456" y="628"/>
                      <a:pt x="2295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50"/>
              <p:cNvSpPr/>
              <p:nvPr/>
            </p:nvSpPr>
            <p:spPr>
              <a:xfrm>
                <a:off x="-1748150" y="3586000"/>
                <a:ext cx="119775" cy="69900"/>
              </a:xfrm>
              <a:custGeom>
                <a:avLst/>
                <a:gdLst/>
                <a:ahLst/>
                <a:cxnLst/>
                <a:rect l="l" t="t" r="r" b="b"/>
                <a:pathLst>
                  <a:path w="4791" h="2796" extrusionOk="0">
                    <a:moveTo>
                      <a:pt x="4245" y="0"/>
                    </a:moveTo>
                    <a:cubicBezTo>
                      <a:pt x="2931" y="821"/>
                      <a:pt x="1501" y="1436"/>
                      <a:pt x="1" y="1826"/>
                    </a:cubicBezTo>
                    <a:lnTo>
                      <a:pt x="74" y="2163"/>
                    </a:lnTo>
                    <a:cubicBezTo>
                      <a:pt x="114" y="2350"/>
                      <a:pt x="152" y="2534"/>
                      <a:pt x="192" y="2722"/>
                    </a:cubicBezTo>
                    <a:lnTo>
                      <a:pt x="189" y="2788"/>
                    </a:lnTo>
                    <a:cubicBezTo>
                      <a:pt x="287" y="2793"/>
                      <a:pt x="384" y="2796"/>
                      <a:pt x="482" y="2796"/>
                    </a:cubicBezTo>
                    <a:cubicBezTo>
                      <a:pt x="2081" y="2796"/>
                      <a:pt x="3676" y="2135"/>
                      <a:pt x="4791" y="990"/>
                    </a:cubicBezTo>
                    <a:lnTo>
                      <a:pt x="4735" y="885"/>
                    </a:lnTo>
                    <a:cubicBezTo>
                      <a:pt x="4570" y="592"/>
                      <a:pt x="4408" y="294"/>
                      <a:pt x="4245" y="0"/>
                    </a:cubicBezTo>
                    <a:close/>
                  </a:path>
                </a:pathLst>
              </a:custGeom>
              <a:solidFill>
                <a:srgbClr val="F98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50"/>
              <p:cNvSpPr/>
              <p:nvPr/>
            </p:nvSpPr>
            <p:spPr>
              <a:xfrm>
                <a:off x="-1683050" y="3319550"/>
                <a:ext cx="116675" cy="112275"/>
              </a:xfrm>
              <a:custGeom>
                <a:avLst/>
                <a:gdLst/>
                <a:ahLst/>
                <a:cxnLst/>
                <a:rect l="l" t="t" r="r" b="b"/>
                <a:pathLst>
                  <a:path w="4667" h="4491" extrusionOk="0">
                    <a:moveTo>
                      <a:pt x="2243" y="1"/>
                    </a:moveTo>
                    <a:cubicBezTo>
                      <a:pt x="1004" y="1"/>
                      <a:pt x="0" y="1005"/>
                      <a:pt x="0" y="2245"/>
                    </a:cubicBezTo>
                    <a:cubicBezTo>
                      <a:pt x="0" y="3152"/>
                      <a:pt x="546" y="3972"/>
                      <a:pt x="1385" y="4319"/>
                    </a:cubicBezTo>
                    <a:cubicBezTo>
                      <a:pt x="1663" y="4435"/>
                      <a:pt x="1955" y="4491"/>
                      <a:pt x="2244" y="4491"/>
                    </a:cubicBezTo>
                    <a:cubicBezTo>
                      <a:pt x="2828" y="4491"/>
                      <a:pt x="3401" y="4263"/>
                      <a:pt x="3831" y="3835"/>
                    </a:cubicBezTo>
                    <a:cubicBezTo>
                      <a:pt x="4473" y="3192"/>
                      <a:pt x="4666" y="2226"/>
                      <a:pt x="4319" y="1387"/>
                    </a:cubicBezTo>
                    <a:cubicBezTo>
                      <a:pt x="3971" y="548"/>
                      <a:pt x="3154" y="3"/>
                      <a:pt x="2246" y="1"/>
                    </a:cubicBezTo>
                    <a:cubicBezTo>
                      <a:pt x="2245" y="1"/>
                      <a:pt x="2244" y="1"/>
                      <a:pt x="2243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50"/>
              <p:cNvSpPr/>
              <p:nvPr/>
            </p:nvSpPr>
            <p:spPr>
              <a:xfrm>
                <a:off x="-2308525" y="2749325"/>
                <a:ext cx="854725" cy="491400"/>
              </a:xfrm>
              <a:custGeom>
                <a:avLst/>
                <a:gdLst/>
                <a:ahLst/>
                <a:cxnLst/>
                <a:rect l="l" t="t" r="r" b="b"/>
                <a:pathLst>
                  <a:path w="34189" h="19656" extrusionOk="0">
                    <a:moveTo>
                      <a:pt x="18676" y="1525"/>
                    </a:moveTo>
                    <a:cubicBezTo>
                      <a:pt x="18749" y="1525"/>
                      <a:pt x="18821" y="1526"/>
                      <a:pt x="18894" y="1527"/>
                    </a:cubicBezTo>
                    <a:cubicBezTo>
                      <a:pt x="19567" y="1539"/>
                      <a:pt x="20238" y="1612"/>
                      <a:pt x="20899" y="1747"/>
                    </a:cubicBezTo>
                    <a:cubicBezTo>
                      <a:pt x="23446" y="2271"/>
                      <a:pt x="25750" y="3690"/>
                      <a:pt x="27350" y="5742"/>
                    </a:cubicBezTo>
                    <a:cubicBezTo>
                      <a:pt x="27812" y="6337"/>
                      <a:pt x="28214" y="6980"/>
                      <a:pt x="28546" y="7656"/>
                    </a:cubicBezTo>
                    <a:cubicBezTo>
                      <a:pt x="27867" y="6549"/>
                      <a:pt x="26934" y="5588"/>
                      <a:pt x="25880" y="4820"/>
                    </a:cubicBezTo>
                    <a:cubicBezTo>
                      <a:pt x="24336" y="3695"/>
                      <a:pt x="22541" y="2963"/>
                      <a:pt x="20697" y="2451"/>
                    </a:cubicBezTo>
                    <a:cubicBezTo>
                      <a:pt x="19873" y="2222"/>
                      <a:pt x="19024" y="2035"/>
                      <a:pt x="18170" y="2035"/>
                    </a:cubicBezTo>
                    <a:cubicBezTo>
                      <a:pt x="18038" y="2035"/>
                      <a:pt x="17905" y="2040"/>
                      <a:pt x="17772" y="2049"/>
                    </a:cubicBezTo>
                    <a:cubicBezTo>
                      <a:pt x="16784" y="2120"/>
                      <a:pt x="15787" y="2503"/>
                      <a:pt x="15145" y="3253"/>
                    </a:cubicBezTo>
                    <a:cubicBezTo>
                      <a:pt x="15053" y="3359"/>
                      <a:pt x="14972" y="3475"/>
                      <a:pt x="14901" y="3595"/>
                    </a:cubicBezTo>
                    <a:cubicBezTo>
                      <a:pt x="14975" y="3288"/>
                      <a:pt x="15111" y="3002"/>
                      <a:pt x="15302" y="2753"/>
                    </a:cubicBezTo>
                    <a:cubicBezTo>
                      <a:pt x="15699" y="2230"/>
                      <a:pt x="16285" y="1910"/>
                      <a:pt x="16906" y="1736"/>
                    </a:cubicBezTo>
                    <a:cubicBezTo>
                      <a:pt x="17480" y="1572"/>
                      <a:pt x="18080" y="1525"/>
                      <a:pt x="18676" y="1525"/>
                    </a:cubicBezTo>
                    <a:close/>
                    <a:moveTo>
                      <a:pt x="6369" y="265"/>
                    </a:moveTo>
                    <a:cubicBezTo>
                      <a:pt x="7605" y="265"/>
                      <a:pt x="8846" y="579"/>
                      <a:pt x="9967" y="1083"/>
                    </a:cubicBezTo>
                    <a:cubicBezTo>
                      <a:pt x="10653" y="1392"/>
                      <a:pt x="11299" y="1771"/>
                      <a:pt x="11914" y="2197"/>
                    </a:cubicBezTo>
                    <a:cubicBezTo>
                      <a:pt x="11853" y="2164"/>
                      <a:pt x="11794" y="2127"/>
                      <a:pt x="11733" y="2095"/>
                    </a:cubicBezTo>
                    <a:cubicBezTo>
                      <a:pt x="10162" y="1263"/>
                      <a:pt x="8405" y="595"/>
                      <a:pt x="6603" y="595"/>
                    </a:cubicBezTo>
                    <a:cubicBezTo>
                      <a:pt x="6550" y="595"/>
                      <a:pt x="6498" y="595"/>
                      <a:pt x="6445" y="597"/>
                    </a:cubicBezTo>
                    <a:cubicBezTo>
                      <a:pt x="4694" y="631"/>
                      <a:pt x="2965" y="1308"/>
                      <a:pt x="1884" y="2724"/>
                    </a:cubicBezTo>
                    <a:cubicBezTo>
                      <a:pt x="816" y="4122"/>
                      <a:pt x="711" y="5876"/>
                      <a:pt x="1448" y="7451"/>
                    </a:cubicBezTo>
                    <a:cubicBezTo>
                      <a:pt x="1906" y="8432"/>
                      <a:pt x="2630" y="9207"/>
                      <a:pt x="3462" y="9864"/>
                    </a:cubicBezTo>
                    <a:cubicBezTo>
                      <a:pt x="2465" y="9432"/>
                      <a:pt x="1613" y="8671"/>
                      <a:pt x="1098" y="7713"/>
                    </a:cubicBezTo>
                    <a:cubicBezTo>
                      <a:pt x="311" y="6251"/>
                      <a:pt x="355" y="4388"/>
                      <a:pt x="1209" y="2963"/>
                    </a:cubicBezTo>
                    <a:cubicBezTo>
                      <a:pt x="1986" y="1668"/>
                      <a:pt x="3350" y="795"/>
                      <a:pt x="4801" y="446"/>
                    </a:cubicBezTo>
                    <a:cubicBezTo>
                      <a:pt x="5316" y="322"/>
                      <a:pt x="5842" y="265"/>
                      <a:pt x="6369" y="265"/>
                    </a:cubicBezTo>
                    <a:close/>
                    <a:moveTo>
                      <a:pt x="23819" y="13324"/>
                    </a:moveTo>
                    <a:cubicBezTo>
                      <a:pt x="22502" y="14195"/>
                      <a:pt x="21119" y="14968"/>
                      <a:pt x="19660" y="15576"/>
                    </a:cubicBezTo>
                    <a:cubicBezTo>
                      <a:pt x="18507" y="16057"/>
                      <a:pt x="17311" y="16432"/>
                      <a:pt x="16084" y="16664"/>
                    </a:cubicBezTo>
                    <a:cubicBezTo>
                      <a:pt x="15467" y="16781"/>
                      <a:pt x="14836" y="16871"/>
                      <a:pt x="14208" y="16895"/>
                    </a:cubicBezTo>
                    <a:cubicBezTo>
                      <a:pt x="14130" y="16897"/>
                      <a:pt x="14052" y="16899"/>
                      <a:pt x="13973" y="16899"/>
                    </a:cubicBezTo>
                    <a:cubicBezTo>
                      <a:pt x="13427" y="16899"/>
                      <a:pt x="12868" y="16823"/>
                      <a:pt x="12391" y="16547"/>
                    </a:cubicBezTo>
                    <a:cubicBezTo>
                      <a:pt x="11825" y="16220"/>
                      <a:pt x="11426" y="15620"/>
                      <a:pt x="11348" y="14971"/>
                    </a:cubicBezTo>
                    <a:cubicBezTo>
                      <a:pt x="11318" y="14713"/>
                      <a:pt x="11336" y="14454"/>
                      <a:pt x="11402" y="14203"/>
                    </a:cubicBezTo>
                    <a:cubicBezTo>
                      <a:pt x="11475" y="14815"/>
                      <a:pt x="11714" y="15412"/>
                      <a:pt x="12163" y="15824"/>
                    </a:cubicBezTo>
                    <a:cubicBezTo>
                      <a:pt x="12701" y="16317"/>
                      <a:pt x="13420" y="16474"/>
                      <a:pt x="14163" y="16474"/>
                    </a:cubicBezTo>
                    <a:cubicBezTo>
                      <a:pt x="14607" y="16474"/>
                      <a:pt x="15060" y="16418"/>
                      <a:pt x="15489" y="16344"/>
                    </a:cubicBezTo>
                    <a:cubicBezTo>
                      <a:pt x="18421" y="15834"/>
                      <a:pt x="21241" y="14812"/>
                      <a:pt x="23819" y="13324"/>
                    </a:cubicBezTo>
                    <a:close/>
                    <a:moveTo>
                      <a:pt x="6369" y="0"/>
                    </a:moveTo>
                    <a:cubicBezTo>
                      <a:pt x="5936" y="0"/>
                      <a:pt x="5503" y="37"/>
                      <a:pt x="5074" y="115"/>
                    </a:cubicBezTo>
                    <a:cubicBezTo>
                      <a:pt x="3535" y="395"/>
                      <a:pt x="2072" y="1244"/>
                      <a:pt x="1169" y="2536"/>
                    </a:cubicBezTo>
                    <a:cubicBezTo>
                      <a:pt x="181" y="3944"/>
                      <a:pt x="1" y="5841"/>
                      <a:pt x="665" y="7424"/>
                    </a:cubicBezTo>
                    <a:cubicBezTo>
                      <a:pt x="1231" y="8776"/>
                      <a:pt x="2403" y="9807"/>
                      <a:pt x="3775" y="10266"/>
                    </a:cubicBezTo>
                    <a:cubicBezTo>
                      <a:pt x="3291" y="10598"/>
                      <a:pt x="2913" y="11088"/>
                      <a:pt x="2735" y="11649"/>
                    </a:cubicBezTo>
                    <a:cubicBezTo>
                      <a:pt x="2491" y="12418"/>
                      <a:pt x="2630" y="13305"/>
                      <a:pt x="3098" y="13966"/>
                    </a:cubicBezTo>
                    <a:cubicBezTo>
                      <a:pt x="3779" y="14925"/>
                      <a:pt x="5018" y="15320"/>
                      <a:pt x="6191" y="15388"/>
                    </a:cubicBezTo>
                    <a:cubicBezTo>
                      <a:pt x="6279" y="15393"/>
                      <a:pt x="6367" y="15396"/>
                      <a:pt x="6455" y="15396"/>
                    </a:cubicBezTo>
                    <a:cubicBezTo>
                      <a:pt x="6507" y="15398"/>
                      <a:pt x="6558" y="15398"/>
                      <a:pt x="6610" y="15398"/>
                    </a:cubicBezTo>
                    <a:cubicBezTo>
                      <a:pt x="8261" y="15398"/>
                      <a:pt x="9905" y="14847"/>
                      <a:pt x="11235" y="13869"/>
                    </a:cubicBezTo>
                    <a:lnTo>
                      <a:pt x="11235" y="13869"/>
                    </a:lnTo>
                    <a:cubicBezTo>
                      <a:pt x="10948" y="14630"/>
                      <a:pt x="11053" y="15515"/>
                      <a:pt x="11584" y="16190"/>
                    </a:cubicBezTo>
                    <a:cubicBezTo>
                      <a:pt x="12186" y="16957"/>
                      <a:pt x="13092" y="17162"/>
                      <a:pt x="14010" y="17162"/>
                    </a:cubicBezTo>
                    <a:cubicBezTo>
                      <a:pt x="14382" y="17162"/>
                      <a:pt x="14755" y="17128"/>
                      <a:pt x="15111" y="17085"/>
                    </a:cubicBezTo>
                    <a:cubicBezTo>
                      <a:pt x="17780" y="16757"/>
                      <a:pt x="20313" y="15739"/>
                      <a:pt x="22623" y="14385"/>
                    </a:cubicBezTo>
                    <a:cubicBezTo>
                      <a:pt x="23824" y="13679"/>
                      <a:pt x="24967" y="12881"/>
                      <a:pt x="26070" y="12032"/>
                    </a:cubicBezTo>
                    <a:cubicBezTo>
                      <a:pt x="26151" y="13754"/>
                      <a:pt x="26770" y="15451"/>
                      <a:pt x="27829" y="16810"/>
                    </a:cubicBezTo>
                    <a:cubicBezTo>
                      <a:pt x="28856" y="18135"/>
                      <a:pt x="30289" y="19135"/>
                      <a:pt x="31882" y="19656"/>
                    </a:cubicBezTo>
                    <a:cubicBezTo>
                      <a:pt x="31846" y="18968"/>
                      <a:pt x="32173" y="18264"/>
                      <a:pt x="32731" y="17857"/>
                    </a:cubicBezTo>
                    <a:cubicBezTo>
                      <a:pt x="33056" y="17625"/>
                      <a:pt x="33441" y="17491"/>
                      <a:pt x="33841" y="17469"/>
                    </a:cubicBezTo>
                    <a:cubicBezTo>
                      <a:pt x="33882" y="16144"/>
                      <a:pt x="34151" y="14832"/>
                      <a:pt x="34170" y="13505"/>
                    </a:cubicBezTo>
                    <a:cubicBezTo>
                      <a:pt x="34189" y="12151"/>
                      <a:pt x="33900" y="10713"/>
                      <a:pt x="32973" y="9729"/>
                    </a:cubicBezTo>
                    <a:cubicBezTo>
                      <a:pt x="32417" y="9136"/>
                      <a:pt x="31585" y="8780"/>
                      <a:pt x="30785" y="8780"/>
                    </a:cubicBezTo>
                    <a:cubicBezTo>
                      <a:pt x="30304" y="8780"/>
                      <a:pt x="29835" y="8909"/>
                      <a:pt x="29445" y="9193"/>
                    </a:cubicBezTo>
                    <a:cubicBezTo>
                      <a:pt x="28690" y="6756"/>
                      <a:pt x="27104" y="4597"/>
                      <a:pt x="24984" y="3169"/>
                    </a:cubicBezTo>
                    <a:cubicBezTo>
                      <a:pt x="23211" y="1985"/>
                      <a:pt x="21140" y="1324"/>
                      <a:pt x="19009" y="1263"/>
                    </a:cubicBezTo>
                    <a:cubicBezTo>
                      <a:pt x="18901" y="1260"/>
                      <a:pt x="18792" y="1258"/>
                      <a:pt x="18683" y="1258"/>
                    </a:cubicBezTo>
                    <a:cubicBezTo>
                      <a:pt x="18099" y="1258"/>
                      <a:pt x="17510" y="1305"/>
                      <a:pt x="16945" y="1449"/>
                    </a:cubicBezTo>
                    <a:cubicBezTo>
                      <a:pt x="16233" y="1632"/>
                      <a:pt x="15560" y="1988"/>
                      <a:pt x="15104" y="2578"/>
                    </a:cubicBezTo>
                    <a:cubicBezTo>
                      <a:pt x="14784" y="2993"/>
                      <a:pt x="14585" y="3498"/>
                      <a:pt x="14584" y="4015"/>
                    </a:cubicBezTo>
                    <a:cubicBezTo>
                      <a:pt x="14409" y="3869"/>
                      <a:pt x="14231" y="3729"/>
                      <a:pt x="14052" y="3590"/>
                    </a:cubicBezTo>
                    <a:cubicBezTo>
                      <a:pt x="12965" y="2586"/>
                      <a:pt x="11782" y="1675"/>
                      <a:pt x="10453" y="1017"/>
                    </a:cubicBezTo>
                    <a:cubicBezTo>
                      <a:pt x="9188" y="393"/>
                      <a:pt x="7781" y="0"/>
                      <a:pt x="636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50"/>
              <p:cNvSpPr/>
              <p:nvPr/>
            </p:nvSpPr>
            <p:spPr>
              <a:xfrm>
                <a:off x="-2149925" y="3176325"/>
                <a:ext cx="182275" cy="157800"/>
              </a:xfrm>
              <a:custGeom>
                <a:avLst/>
                <a:gdLst/>
                <a:ahLst/>
                <a:cxnLst/>
                <a:rect l="l" t="t" r="r" b="b"/>
                <a:pathLst>
                  <a:path w="7291" h="6312" extrusionOk="0">
                    <a:moveTo>
                      <a:pt x="3366" y="0"/>
                    </a:moveTo>
                    <a:cubicBezTo>
                      <a:pt x="3206" y="0"/>
                      <a:pt x="3045" y="13"/>
                      <a:pt x="2886" y="40"/>
                    </a:cubicBezTo>
                    <a:cubicBezTo>
                      <a:pt x="2281" y="150"/>
                      <a:pt x="1720" y="430"/>
                      <a:pt x="1269" y="847"/>
                    </a:cubicBezTo>
                    <a:cubicBezTo>
                      <a:pt x="823" y="1249"/>
                      <a:pt x="498" y="1760"/>
                      <a:pt x="294" y="2298"/>
                    </a:cubicBezTo>
                    <a:cubicBezTo>
                      <a:pt x="96" y="2828"/>
                      <a:pt x="1" y="3393"/>
                      <a:pt x="14" y="3960"/>
                    </a:cubicBezTo>
                    <a:cubicBezTo>
                      <a:pt x="299" y="2893"/>
                      <a:pt x="820" y="1898"/>
                      <a:pt x="1640" y="1298"/>
                    </a:cubicBezTo>
                    <a:cubicBezTo>
                      <a:pt x="2050" y="1005"/>
                      <a:pt x="2513" y="791"/>
                      <a:pt x="2991" y="742"/>
                    </a:cubicBezTo>
                    <a:cubicBezTo>
                      <a:pt x="3091" y="729"/>
                      <a:pt x="3192" y="723"/>
                      <a:pt x="3293" y="723"/>
                    </a:cubicBezTo>
                    <a:cubicBezTo>
                      <a:pt x="3670" y="723"/>
                      <a:pt x="4051" y="810"/>
                      <a:pt x="4401" y="971"/>
                    </a:cubicBezTo>
                    <a:cubicBezTo>
                      <a:pt x="5308" y="1362"/>
                      <a:pt x="5986" y="2191"/>
                      <a:pt x="6392" y="3152"/>
                    </a:cubicBezTo>
                    <a:cubicBezTo>
                      <a:pt x="6806" y="4116"/>
                      <a:pt x="6957" y="5208"/>
                      <a:pt x="7082" y="6311"/>
                    </a:cubicBezTo>
                    <a:cubicBezTo>
                      <a:pt x="7267" y="5220"/>
                      <a:pt x="7291" y="4064"/>
                      <a:pt x="6941" y="2949"/>
                    </a:cubicBezTo>
                    <a:cubicBezTo>
                      <a:pt x="6769" y="2384"/>
                      <a:pt x="6494" y="1855"/>
                      <a:pt x="6128" y="1391"/>
                    </a:cubicBezTo>
                    <a:cubicBezTo>
                      <a:pt x="5940" y="1155"/>
                      <a:pt x="5725" y="940"/>
                      <a:pt x="5487" y="752"/>
                    </a:cubicBezTo>
                    <a:cubicBezTo>
                      <a:pt x="5245" y="567"/>
                      <a:pt x="4982" y="410"/>
                      <a:pt x="4703" y="284"/>
                    </a:cubicBezTo>
                    <a:cubicBezTo>
                      <a:pt x="4286" y="107"/>
                      <a:pt x="3828" y="0"/>
                      <a:pt x="336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50"/>
              <p:cNvSpPr/>
              <p:nvPr/>
            </p:nvSpPr>
            <p:spPr>
              <a:xfrm>
                <a:off x="-1915125" y="3162300"/>
                <a:ext cx="182225" cy="157800"/>
              </a:xfrm>
              <a:custGeom>
                <a:avLst/>
                <a:gdLst/>
                <a:ahLst/>
                <a:cxnLst/>
                <a:rect l="l" t="t" r="r" b="b"/>
                <a:pathLst>
                  <a:path w="7289" h="6312" extrusionOk="0">
                    <a:moveTo>
                      <a:pt x="3366" y="0"/>
                    </a:moveTo>
                    <a:cubicBezTo>
                      <a:pt x="3205" y="0"/>
                      <a:pt x="3045" y="13"/>
                      <a:pt x="2885" y="40"/>
                    </a:cubicBezTo>
                    <a:cubicBezTo>
                      <a:pt x="2280" y="150"/>
                      <a:pt x="1719" y="430"/>
                      <a:pt x="1268" y="847"/>
                    </a:cubicBezTo>
                    <a:cubicBezTo>
                      <a:pt x="821" y="1249"/>
                      <a:pt x="495" y="1760"/>
                      <a:pt x="294" y="2298"/>
                    </a:cubicBezTo>
                    <a:cubicBezTo>
                      <a:pt x="95" y="2828"/>
                      <a:pt x="0" y="3394"/>
                      <a:pt x="14" y="3960"/>
                    </a:cubicBezTo>
                    <a:cubicBezTo>
                      <a:pt x="297" y="2893"/>
                      <a:pt x="819" y="1898"/>
                      <a:pt x="1638" y="1298"/>
                    </a:cubicBezTo>
                    <a:cubicBezTo>
                      <a:pt x="2048" y="1005"/>
                      <a:pt x="2510" y="791"/>
                      <a:pt x="2988" y="742"/>
                    </a:cubicBezTo>
                    <a:cubicBezTo>
                      <a:pt x="3088" y="729"/>
                      <a:pt x="3189" y="723"/>
                      <a:pt x="3291" y="723"/>
                    </a:cubicBezTo>
                    <a:cubicBezTo>
                      <a:pt x="3668" y="723"/>
                      <a:pt x="4048" y="810"/>
                      <a:pt x="4399" y="971"/>
                    </a:cubicBezTo>
                    <a:cubicBezTo>
                      <a:pt x="5305" y="1362"/>
                      <a:pt x="5983" y="2191"/>
                      <a:pt x="6390" y="3152"/>
                    </a:cubicBezTo>
                    <a:cubicBezTo>
                      <a:pt x="6804" y="4116"/>
                      <a:pt x="6954" y="5208"/>
                      <a:pt x="7080" y="6311"/>
                    </a:cubicBezTo>
                    <a:cubicBezTo>
                      <a:pt x="7265" y="5220"/>
                      <a:pt x="7288" y="4065"/>
                      <a:pt x="6939" y="2950"/>
                    </a:cubicBezTo>
                    <a:cubicBezTo>
                      <a:pt x="6768" y="2384"/>
                      <a:pt x="6492" y="1855"/>
                      <a:pt x="6127" y="1391"/>
                    </a:cubicBezTo>
                    <a:cubicBezTo>
                      <a:pt x="5938" y="1155"/>
                      <a:pt x="5722" y="940"/>
                      <a:pt x="5487" y="754"/>
                    </a:cubicBezTo>
                    <a:cubicBezTo>
                      <a:pt x="5244" y="567"/>
                      <a:pt x="4982" y="410"/>
                      <a:pt x="4702" y="284"/>
                    </a:cubicBezTo>
                    <a:cubicBezTo>
                      <a:pt x="4285" y="107"/>
                      <a:pt x="3828" y="0"/>
                      <a:pt x="336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50"/>
              <p:cNvSpPr/>
              <p:nvPr/>
            </p:nvSpPr>
            <p:spPr>
              <a:xfrm>
                <a:off x="-1491275" y="3211325"/>
                <a:ext cx="5877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5664" extrusionOk="0">
                    <a:moveTo>
                      <a:pt x="1546" y="1"/>
                    </a:moveTo>
                    <a:cubicBezTo>
                      <a:pt x="1538" y="1"/>
                      <a:pt x="1529" y="1"/>
                      <a:pt x="1521" y="1"/>
                    </a:cubicBezTo>
                    <a:cubicBezTo>
                      <a:pt x="1105" y="15"/>
                      <a:pt x="782" y="321"/>
                      <a:pt x="578" y="659"/>
                    </a:cubicBezTo>
                    <a:cubicBezTo>
                      <a:pt x="65" y="1513"/>
                      <a:pt x="0" y="2628"/>
                      <a:pt x="283" y="3569"/>
                    </a:cubicBezTo>
                    <a:cubicBezTo>
                      <a:pt x="302" y="3629"/>
                      <a:pt x="362" y="3666"/>
                      <a:pt x="420" y="3666"/>
                    </a:cubicBezTo>
                    <a:cubicBezTo>
                      <a:pt x="463" y="3666"/>
                      <a:pt x="504" y="3646"/>
                      <a:pt x="527" y="3601"/>
                    </a:cubicBezTo>
                    <a:cubicBezTo>
                      <a:pt x="668" y="3339"/>
                      <a:pt x="940" y="3179"/>
                      <a:pt x="1232" y="3179"/>
                    </a:cubicBezTo>
                    <a:cubicBezTo>
                      <a:pt x="1256" y="3179"/>
                      <a:pt x="1280" y="3180"/>
                      <a:pt x="1304" y="3182"/>
                    </a:cubicBezTo>
                    <a:cubicBezTo>
                      <a:pt x="1639" y="3211"/>
                      <a:pt x="1875" y="3477"/>
                      <a:pt x="1956" y="3788"/>
                    </a:cubicBezTo>
                    <a:cubicBezTo>
                      <a:pt x="2158" y="4552"/>
                      <a:pt x="1500" y="5143"/>
                      <a:pt x="853" y="5396"/>
                    </a:cubicBezTo>
                    <a:cubicBezTo>
                      <a:pt x="712" y="5450"/>
                      <a:pt x="751" y="5663"/>
                      <a:pt x="876" y="5663"/>
                    </a:cubicBezTo>
                    <a:cubicBezTo>
                      <a:pt x="891" y="5663"/>
                      <a:pt x="907" y="5660"/>
                      <a:pt x="924" y="5654"/>
                    </a:cubicBezTo>
                    <a:cubicBezTo>
                      <a:pt x="1365" y="5484"/>
                      <a:pt x="1778" y="5220"/>
                      <a:pt x="2038" y="4815"/>
                    </a:cubicBezTo>
                    <a:cubicBezTo>
                      <a:pt x="2266" y="4455"/>
                      <a:pt x="2329" y="3996"/>
                      <a:pt x="2175" y="3594"/>
                    </a:cubicBezTo>
                    <a:cubicBezTo>
                      <a:pt x="2029" y="3213"/>
                      <a:pt x="1699" y="2935"/>
                      <a:pt x="1283" y="2913"/>
                    </a:cubicBezTo>
                    <a:cubicBezTo>
                      <a:pt x="1267" y="2912"/>
                      <a:pt x="1251" y="2912"/>
                      <a:pt x="1235" y="2912"/>
                    </a:cubicBezTo>
                    <a:cubicBezTo>
                      <a:pt x="950" y="2912"/>
                      <a:pt x="675" y="3024"/>
                      <a:pt x="473" y="3227"/>
                    </a:cubicBezTo>
                    <a:cubicBezTo>
                      <a:pt x="317" y="2511"/>
                      <a:pt x="373" y="1750"/>
                      <a:pt x="666" y="1074"/>
                    </a:cubicBezTo>
                    <a:cubicBezTo>
                      <a:pt x="802" y="762"/>
                      <a:pt x="1012" y="413"/>
                      <a:pt x="1353" y="299"/>
                    </a:cubicBezTo>
                    <a:cubicBezTo>
                      <a:pt x="1414" y="279"/>
                      <a:pt x="1481" y="269"/>
                      <a:pt x="1547" y="269"/>
                    </a:cubicBezTo>
                    <a:cubicBezTo>
                      <a:pt x="1777" y="269"/>
                      <a:pt x="2010" y="389"/>
                      <a:pt x="2068" y="621"/>
                    </a:cubicBezTo>
                    <a:cubicBezTo>
                      <a:pt x="2085" y="688"/>
                      <a:pt x="2136" y="717"/>
                      <a:pt x="2188" y="717"/>
                    </a:cubicBezTo>
                    <a:cubicBezTo>
                      <a:pt x="2267" y="717"/>
                      <a:pt x="2350" y="651"/>
                      <a:pt x="2326" y="550"/>
                    </a:cubicBezTo>
                    <a:cubicBezTo>
                      <a:pt x="2238" y="201"/>
                      <a:pt x="1892" y="1"/>
                      <a:pt x="1546" y="1"/>
                    </a:cubicBezTo>
                    <a:close/>
                  </a:path>
                </a:pathLst>
              </a:custGeom>
              <a:solidFill>
                <a:srgbClr val="F98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50"/>
              <p:cNvSpPr/>
              <p:nvPr/>
            </p:nvSpPr>
            <p:spPr>
              <a:xfrm>
                <a:off x="-2094525" y="3977425"/>
                <a:ext cx="234875" cy="246325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9853" extrusionOk="0">
                    <a:moveTo>
                      <a:pt x="3670" y="0"/>
                    </a:moveTo>
                    <a:cubicBezTo>
                      <a:pt x="3532" y="0"/>
                      <a:pt x="3395" y="18"/>
                      <a:pt x="3265" y="69"/>
                    </a:cubicBezTo>
                    <a:cubicBezTo>
                      <a:pt x="3029" y="165"/>
                      <a:pt x="2880" y="379"/>
                      <a:pt x="2909" y="636"/>
                    </a:cubicBezTo>
                    <a:cubicBezTo>
                      <a:pt x="2939" y="933"/>
                      <a:pt x="3149" y="1182"/>
                      <a:pt x="3327" y="1406"/>
                    </a:cubicBezTo>
                    <a:cubicBezTo>
                      <a:pt x="3731" y="1906"/>
                      <a:pt x="4210" y="2340"/>
                      <a:pt x="4753" y="2687"/>
                    </a:cubicBezTo>
                    <a:cubicBezTo>
                      <a:pt x="3534" y="3258"/>
                      <a:pt x="2358" y="3914"/>
                      <a:pt x="1232" y="4653"/>
                    </a:cubicBezTo>
                    <a:cubicBezTo>
                      <a:pt x="949" y="4836"/>
                      <a:pt x="659" y="5016"/>
                      <a:pt x="398" y="5228"/>
                    </a:cubicBezTo>
                    <a:cubicBezTo>
                      <a:pt x="187" y="5401"/>
                      <a:pt x="12" y="5636"/>
                      <a:pt x="5" y="5921"/>
                    </a:cubicBezTo>
                    <a:cubicBezTo>
                      <a:pt x="0" y="6179"/>
                      <a:pt x="154" y="6392"/>
                      <a:pt x="393" y="6484"/>
                    </a:cubicBezTo>
                    <a:cubicBezTo>
                      <a:pt x="487" y="6520"/>
                      <a:pt x="581" y="6535"/>
                      <a:pt x="675" y="6535"/>
                    </a:cubicBezTo>
                    <a:cubicBezTo>
                      <a:pt x="863" y="6535"/>
                      <a:pt x="1049" y="6475"/>
                      <a:pt x="1224" y="6399"/>
                    </a:cubicBezTo>
                    <a:cubicBezTo>
                      <a:pt x="1732" y="6179"/>
                      <a:pt x="2229" y="5940"/>
                      <a:pt x="2729" y="5702"/>
                    </a:cubicBezTo>
                    <a:lnTo>
                      <a:pt x="2729" y="5702"/>
                    </a:lnTo>
                    <a:cubicBezTo>
                      <a:pt x="2531" y="5899"/>
                      <a:pt x="2332" y="6101"/>
                      <a:pt x="2149" y="6311"/>
                    </a:cubicBezTo>
                    <a:cubicBezTo>
                      <a:pt x="1965" y="6521"/>
                      <a:pt x="1783" y="6735"/>
                      <a:pt x="1612" y="6958"/>
                    </a:cubicBezTo>
                    <a:cubicBezTo>
                      <a:pt x="1453" y="7163"/>
                      <a:pt x="1278" y="7372"/>
                      <a:pt x="1156" y="7602"/>
                    </a:cubicBezTo>
                    <a:cubicBezTo>
                      <a:pt x="1053" y="7802"/>
                      <a:pt x="987" y="8038"/>
                      <a:pt x="1076" y="8253"/>
                    </a:cubicBezTo>
                    <a:cubicBezTo>
                      <a:pt x="1154" y="8440"/>
                      <a:pt x="1332" y="8558"/>
                      <a:pt x="1527" y="8596"/>
                    </a:cubicBezTo>
                    <a:cubicBezTo>
                      <a:pt x="1576" y="8605"/>
                      <a:pt x="1625" y="8609"/>
                      <a:pt x="1673" y="8609"/>
                    </a:cubicBezTo>
                    <a:cubicBezTo>
                      <a:pt x="2125" y="8609"/>
                      <a:pt x="2555" y="8236"/>
                      <a:pt x="2910" y="8013"/>
                    </a:cubicBezTo>
                    <a:lnTo>
                      <a:pt x="4075" y="7274"/>
                    </a:lnTo>
                    <a:lnTo>
                      <a:pt x="4075" y="7274"/>
                    </a:lnTo>
                    <a:cubicBezTo>
                      <a:pt x="3858" y="7558"/>
                      <a:pt x="3641" y="7841"/>
                      <a:pt x="3422" y="8123"/>
                    </a:cubicBezTo>
                    <a:cubicBezTo>
                      <a:pt x="3161" y="8465"/>
                      <a:pt x="2703" y="8906"/>
                      <a:pt x="2783" y="9379"/>
                    </a:cubicBezTo>
                    <a:cubicBezTo>
                      <a:pt x="2834" y="9691"/>
                      <a:pt x="3090" y="9805"/>
                      <a:pt x="3359" y="9805"/>
                    </a:cubicBezTo>
                    <a:cubicBezTo>
                      <a:pt x="3483" y="9805"/>
                      <a:pt x="3610" y="9781"/>
                      <a:pt x="3720" y="9741"/>
                    </a:cubicBezTo>
                    <a:cubicBezTo>
                      <a:pt x="4171" y="9579"/>
                      <a:pt x="4598" y="9285"/>
                      <a:pt x="4981" y="9004"/>
                    </a:cubicBezTo>
                    <a:cubicBezTo>
                      <a:pt x="5271" y="8789"/>
                      <a:pt x="5544" y="8553"/>
                      <a:pt x="5798" y="8299"/>
                    </a:cubicBezTo>
                    <a:lnTo>
                      <a:pt x="5798" y="8299"/>
                    </a:lnTo>
                    <a:cubicBezTo>
                      <a:pt x="5761" y="8401"/>
                      <a:pt x="5725" y="8504"/>
                      <a:pt x="5688" y="8608"/>
                    </a:cubicBezTo>
                    <a:cubicBezTo>
                      <a:pt x="5603" y="8848"/>
                      <a:pt x="5480" y="9102"/>
                      <a:pt x="5458" y="9358"/>
                    </a:cubicBezTo>
                    <a:cubicBezTo>
                      <a:pt x="5428" y="9680"/>
                      <a:pt x="5651" y="9853"/>
                      <a:pt x="5901" y="9853"/>
                    </a:cubicBezTo>
                    <a:cubicBezTo>
                      <a:pt x="6027" y="9853"/>
                      <a:pt x="6160" y="9809"/>
                      <a:pt x="6271" y="9719"/>
                    </a:cubicBezTo>
                    <a:cubicBezTo>
                      <a:pt x="6466" y="9562"/>
                      <a:pt x="6605" y="9323"/>
                      <a:pt x="6751" y="9118"/>
                    </a:cubicBezTo>
                    <a:cubicBezTo>
                      <a:pt x="6924" y="8875"/>
                      <a:pt x="7095" y="8631"/>
                      <a:pt x="7261" y="8382"/>
                    </a:cubicBezTo>
                    <a:cubicBezTo>
                      <a:pt x="7590" y="7899"/>
                      <a:pt x="7909" y="7404"/>
                      <a:pt x="8212" y="6901"/>
                    </a:cubicBezTo>
                    <a:cubicBezTo>
                      <a:pt x="8747" y="6021"/>
                      <a:pt x="9395" y="5041"/>
                      <a:pt x="9290" y="3962"/>
                    </a:cubicBezTo>
                    <a:cubicBezTo>
                      <a:pt x="9217" y="3240"/>
                      <a:pt x="8861" y="2579"/>
                      <a:pt x="8370" y="2053"/>
                    </a:cubicBezTo>
                    <a:cubicBezTo>
                      <a:pt x="8376" y="2013"/>
                      <a:pt x="8363" y="1974"/>
                      <a:pt x="8331" y="1948"/>
                    </a:cubicBezTo>
                    <a:cubicBezTo>
                      <a:pt x="7120" y="891"/>
                      <a:pt x="5620" y="221"/>
                      <a:pt x="4024" y="28"/>
                    </a:cubicBezTo>
                    <a:cubicBezTo>
                      <a:pt x="3908" y="13"/>
                      <a:pt x="3789" y="0"/>
                      <a:pt x="3670" y="0"/>
                    </a:cubicBezTo>
                    <a:close/>
                  </a:path>
                </a:pathLst>
              </a:custGeom>
              <a:solidFill>
                <a:srgbClr val="FFB8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50"/>
              <p:cNvSpPr/>
              <p:nvPr/>
            </p:nvSpPr>
            <p:spPr>
              <a:xfrm>
                <a:off x="-1899950" y="3895950"/>
                <a:ext cx="490425" cy="246875"/>
              </a:xfrm>
              <a:custGeom>
                <a:avLst/>
                <a:gdLst/>
                <a:ahLst/>
                <a:cxnLst/>
                <a:rect l="l" t="t" r="r" b="b"/>
                <a:pathLst>
                  <a:path w="19617" h="9875" extrusionOk="0">
                    <a:moveTo>
                      <a:pt x="18888" y="1"/>
                    </a:moveTo>
                    <a:lnTo>
                      <a:pt x="11344" y="270"/>
                    </a:lnTo>
                    <a:lnTo>
                      <a:pt x="11344" y="902"/>
                    </a:lnTo>
                    <a:lnTo>
                      <a:pt x="0" y="4331"/>
                    </a:lnTo>
                    <a:lnTo>
                      <a:pt x="939" y="9875"/>
                    </a:lnTo>
                    <a:cubicBezTo>
                      <a:pt x="939" y="9875"/>
                      <a:pt x="14408" y="7282"/>
                      <a:pt x="17012" y="6519"/>
                    </a:cubicBezTo>
                    <a:cubicBezTo>
                      <a:pt x="19617" y="5756"/>
                      <a:pt x="18888" y="1"/>
                      <a:pt x="188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50"/>
              <p:cNvSpPr/>
              <p:nvPr/>
            </p:nvSpPr>
            <p:spPr>
              <a:xfrm>
                <a:off x="-1648525" y="3744550"/>
                <a:ext cx="280650" cy="162325"/>
              </a:xfrm>
              <a:custGeom>
                <a:avLst/>
                <a:gdLst/>
                <a:ahLst/>
                <a:cxnLst/>
                <a:rect l="l" t="t" r="r" b="b"/>
                <a:pathLst>
                  <a:path w="11226" h="6493" extrusionOk="0">
                    <a:moveTo>
                      <a:pt x="133" y="0"/>
                    </a:moveTo>
                    <a:cubicBezTo>
                      <a:pt x="66" y="0"/>
                      <a:pt x="1" y="43"/>
                      <a:pt x="2" y="130"/>
                    </a:cubicBezTo>
                    <a:cubicBezTo>
                      <a:pt x="53" y="2189"/>
                      <a:pt x="104" y="4246"/>
                      <a:pt x="153" y="6306"/>
                    </a:cubicBezTo>
                    <a:cubicBezTo>
                      <a:pt x="155" y="6377"/>
                      <a:pt x="213" y="6435"/>
                      <a:pt x="283" y="6435"/>
                    </a:cubicBezTo>
                    <a:cubicBezTo>
                      <a:pt x="285" y="6435"/>
                      <a:pt x="287" y="6435"/>
                      <a:pt x="289" y="6435"/>
                    </a:cubicBezTo>
                    <a:cubicBezTo>
                      <a:pt x="312" y="6455"/>
                      <a:pt x="341" y="6467"/>
                      <a:pt x="372" y="6467"/>
                    </a:cubicBezTo>
                    <a:cubicBezTo>
                      <a:pt x="997" y="6484"/>
                      <a:pt x="1623" y="6492"/>
                      <a:pt x="2248" y="6492"/>
                    </a:cubicBezTo>
                    <a:cubicBezTo>
                      <a:pt x="4399" y="6492"/>
                      <a:pt x="6549" y="6391"/>
                      <a:pt x="8692" y="6189"/>
                    </a:cubicBezTo>
                    <a:cubicBezTo>
                      <a:pt x="9482" y="6112"/>
                      <a:pt x="10270" y="6024"/>
                      <a:pt x="11056" y="5923"/>
                    </a:cubicBezTo>
                    <a:cubicBezTo>
                      <a:pt x="11218" y="5901"/>
                      <a:pt x="11225" y="5654"/>
                      <a:pt x="11076" y="5654"/>
                    </a:cubicBezTo>
                    <a:cubicBezTo>
                      <a:pt x="11069" y="5654"/>
                      <a:pt x="11063" y="5654"/>
                      <a:pt x="11056" y="5655"/>
                    </a:cubicBezTo>
                    <a:cubicBezTo>
                      <a:pt x="8300" y="6012"/>
                      <a:pt x="5528" y="6202"/>
                      <a:pt x="2751" y="6223"/>
                    </a:cubicBezTo>
                    <a:cubicBezTo>
                      <a:pt x="2574" y="6224"/>
                      <a:pt x="2397" y="6225"/>
                      <a:pt x="2219" y="6225"/>
                    </a:cubicBezTo>
                    <a:cubicBezTo>
                      <a:pt x="1619" y="6225"/>
                      <a:pt x="1020" y="6216"/>
                      <a:pt x="419" y="6201"/>
                    </a:cubicBezTo>
                    <a:lnTo>
                      <a:pt x="270" y="130"/>
                    </a:lnTo>
                    <a:cubicBezTo>
                      <a:pt x="268" y="44"/>
                      <a:pt x="200" y="0"/>
                      <a:pt x="1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50"/>
              <p:cNvSpPr/>
              <p:nvPr/>
            </p:nvSpPr>
            <p:spPr>
              <a:xfrm>
                <a:off x="-2059275" y="2906650"/>
                <a:ext cx="574450" cy="227900"/>
              </a:xfrm>
              <a:custGeom>
                <a:avLst/>
                <a:gdLst/>
                <a:ahLst/>
                <a:cxnLst/>
                <a:rect l="l" t="t" r="r" b="b"/>
                <a:pathLst>
                  <a:path w="22978" h="9116" extrusionOk="0">
                    <a:moveTo>
                      <a:pt x="2493" y="0"/>
                    </a:moveTo>
                    <a:cubicBezTo>
                      <a:pt x="1663" y="0"/>
                      <a:pt x="831" y="37"/>
                      <a:pt x="0" y="112"/>
                    </a:cubicBezTo>
                    <a:lnTo>
                      <a:pt x="327" y="2498"/>
                    </a:lnTo>
                    <a:cubicBezTo>
                      <a:pt x="1886" y="2204"/>
                      <a:pt x="3481" y="2056"/>
                      <a:pt x="5083" y="2056"/>
                    </a:cubicBezTo>
                    <a:cubicBezTo>
                      <a:pt x="7505" y="2056"/>
                      <a:pt x="9944" y="2394"/>
                      <a:pt x="12302" y="3073"/>
                    </a:cubicBezTo>
                    <a:cubicBezTo>
                      <a:pt x="16220" y="4203"/>
                      <a:pt x="19917" y="6278"/>
                      <a:pt x="22978" y="9115"/>
                    </a:cubicBezTo>
                    <a:cubicBezTo>
                      <a:pt x="20205" y="5997"/>
                      <a:pt x="16661" y="3503"/>
                      <a:pt x="12693" y="1934"/>
                    </a:cubicBezTo>
                    <a:cubicBezTo>
                      <a:pt x="9483" y="663"/>
                      <a:pt x="6005" y="0"/>
                      <a:pt x="24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50"/>
              <p:cNvSpPr/>
              <p:nvPr/>
            </p:nvSpPr>
            <p:spPr>
              <a:xfrm>
                <a:off x="-2229575" y="2778050"/>
                <a:ext cx="319225" cy="33990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596" extrusionOk="0">
                    <a:moveTo>
                      <a:pt x="7574" y="1"/>
                    </a:moveTo>
                    <a:cubicBezTo>
                      <a:pt x="5153" y="1"/>
                      <a:pt x="2665" y="1788"/>
                      <a:pt x="1484" y="4622"/>
                    </a:cubicBezTo>
                    <a:cubicBezTo>
                      <a:pt x="1" y="8178"/>
                      <a:pt x="1134" y="12036"/>
                      <a:pt x="4017" y="13237"/>
                    </a:cubicBezTo>
                    <a:cubicBezTo>
                      <a:pt x="4591" y="13477"/>
                      <a:pt x="5204" y="13596"/>
                      <a:pt x="5831" y="13596"/>
                    </a:cubicBezTo>
                    <a:cubicBezTo>
                      <a:pt x="6715" y="13596"/>
                      <a:pt x="7627" y="13359"/>
                      <a:pt x="8495" y="12892"/>
                    </a:cubicBezTo>
                    <a:cubicBezTo>
                      <a:pt x="9978" y="12092"/>
                      <a:pt x="11211" y="10683"/>
                      <a:pt x="11922" y="8976"/>
                    </a:cubicBezTo>
                    <a:cubicBezTo>
                      <a:pt x="12634" y="7268"/>
                      <a:pt x="12768" y="5402"/>
                      <a:pt x="12294" y="3785"/>
                    </a:cubicBezTo>
                    <a:cubicBezTo>
                      <a:pt x="11817" y="2170"/>
                      <a:pt x="10773" y="937"/>
                      <a:pt x="9389" y="361"/>
                    </a:cubicBezTo>
                    <a:cubicBezTo>
                      <a:pt x="8803" y="117"/>
                      <a:pt x="8191" y="1"/>
                      <a:pt x="7574" y="1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50"/>
              <p:cNvSpPr/>
              <p:nvPr/>
            </p:nvSpPr>
            <p:spPr>
              <a:xfrm>
                <a:off x="-2188650" y="2816175"/>
                <a:ext cx="253325" cy="26370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10548" extrusionOk="0">
                    <a:moveTo>
                      <a:pt x="5844" y="0"/>
                    </a:moveTo>
                    <a:cubicBezTo>
                      <a:pt x="4004" y="0"/>
                      <a:pt x="2083" y="1415"/>
                      <a:pt x="1155" y="3643"/>
                    </a:cubicBezTo>
                    <a:cubicBezTo>
                      <a:pt x="1" y="6412"/>
                      <a:pt x="814" y="9387"/>
                      <a:pt x="2975" y="10287"/>
                    </a:cubicBezTo>
                    <a:cubicBezTo>
                      <a:pt x="3398" y="10463"/>
                      <a:pt x="3842" y="10547"/>
                      <a:pt x="4290" y="10547"/>
                    </a:cubicBezTo>
                    <a:cubicBezTo>
                      <a:pt x="6129" y="10547"/>
                      <a:pt x="8049" y="9133"/>
                      <a:pt x="8977" y="6906"/>
                    </a:cubicBezTo>
                    <a:cubicBezTo>
                      <a:pt x="10133" y="4136"/>
                      <a:pt x="9318" y="1162"/>
                      <a:pt x="7157" y="260"/>
                    </a:cubicBezTo>
                    <a:cubicBezTo>
                      <a:pt x="6734" y="84"/>
                      <a:pt x="6292" y="0"/>
                      <a:pt x="5844" y="0"/>
                    </a:cubicBezTo>
                    <a:close/>
                  </a:path>
                </a:pathLst>
              </a:custGeom>
              <a:solidFill>
                <a:srgbClr val="D1D1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50"/>
              <p:cNvSpPr/>
              <p:nvPr/>
            </p:nvSpPr>
            <p:spPr>
              <a:xfrm>
                <a:off x="-2155600" y="2838800"/>
                <a:ext cx="114525" cy="18107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7243" extrusionOk="0">
                    <a:moveTo>
                      <a:pt x="4580" y="1"/>
                    </a:moveTo>
                    <a:cubicBezTo>
                      <a:pt x="3785" y="19"/>
                      <a:pt x="2996" y="304"/>
                      <a:pt x="2311" y="748"/>
                    </a:cubicBezTo>
                    <a:cubicBezTo>
                      <a:pt x="896" y="1670"/>
                      <a:pt x="35" y="3236"/>
                      <a:pt x="11" y="4923"/>
                    </a:cubicBezTo>
                    <a:cubicBezTo>
                      <a:pt x="1" y="5741"/>
                      <a:pt x="184" y="6562"/>
                      <a:pt x="594" y="7243"/>
                    </a:cubicBezTo>
                    <a:cubicBezTo>
                      <a:pt x="506" y="6456"/>
                      <a:pt x="513" y="5704"/>
                      <a:pt x="640" y="4979"/>
                    </a:cubicBezTo>
                    <a:cubicBezTo>
                      <a:pt x="872" y="3534"/>
                      <a:pt x="1597" y="2218"/>
                      <a:pt x="2692" y="1248"/>
                    </a:cubicBezTo>
                    <a:cubicBezTo>
                      <a:pt x="3236" y="753"/>
                      <a:pt x="3869" y="345"/>
                      <a:pt x="45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50"/>
              <p:cNvSpPr/>
              <p:nvPr/>
            </p:nvSpPr>
            <p:spPr>
              <a:xfrm>
                <a:off x="-2114025" y="2899700"/>
                <a:ext cx="89250" cy="904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3619" extrusionOk="0">
                    <a:moveTo>
                      <a:pt x="2018" y="0"/>
                    </a:moveTo>
                    <a:cubicBezTo>
                      <a:pt x="1373" y="0"/>
                      <a:pt x="709" y="476"/>
                      <a:pt x="395" y="1231"/>
                    </a:cubicBezTo>
                    <a:cubicBezTo>
                      <a:pt x="0" y="2176"/>
                      <a:pt x="300" y="3200"/>
                      <a:pt x="1070" y="3522"/>
                    </a:cubicBezTo>
                    <a:cubicBezTo>
                      <a:pt x="1226" y="3587"/>
                      <a:pt x="1389" y="3618"/>
                      <a:pt x="1553" y="3618"/>
                    </a:cubicBezTo>
                    <a:cubicBezTo>
                      <a:pt x="2198" y="3618"/>
                      <a:pt x="2860" y="3142"/>
                      <a:pt x="3173" y="2390"/>
                    </a:cubicBezTo>
                    <a:cubicBezTo>
                      <a:pt x="3570" y="1443"/>
                      <a:pt x="3265" y="414"/>
                      <a:pt x="2499" y="95"/>
                    </a:cubicBezTo>
                    <a:cubicBezTo>
                      <a:pt x="2344" y="31"/>
                      <a:pt x="2182" y="0"/>
                      <a:pt x="201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50"/>
              <p:cNvSpPr/>
              <p:nvPr/>
            </p:nvSpPr>
            <p:spPr>
              <a:xfrm>
                <a:off x="-2133525" y="5390125"/>
                <a:ext cx="789775" cy="413925"/>
              </a:xfrm>
              <a:custGeom>
                <a:avLst/>
                <a:gdLst/>
                <a:ahLst/>
                <a:cxnLst/>
                <a:rect l="l" t="t" r="r" b="b"/>
                <a:pathLst>
                  <a:path w="31591" h="16557" extrusionOk="0">
                    <a:moveTo>
                      <a:pt x="3574" y="1"/>
                    </a:moveTo>
                    <a:lnTo>
                      <a:pt x="1" y="16556"/>
                    </a:lnTo>
                    <a:lnTo>
                      <a:pt x="11870" y="16556"/>
                    </a:lnTo>
                    <a:cubicBezTo>
                      <a:pt x="11870" y="16556"/>
                      <a:pt x="12168" y="11460"/>
                      <a:pt x="15797" y="11460"/>
                    </a:cubicBezTo>
                    <a:cubicBezTo>
                      <a:pt x="19424" y="11460"/>
                      <a:pt x="19721" y="16556"/>
                      <a:pt x="19721" y="16556"/>
                    </a:cubicBezTo>
                    <a:lnTo>
                      <a:pt x="31590" y="16556"/>
                    </a:lnTo>
                    <a:lnTo>
                      <a:pt x="2801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50"/>
              <p:cNvSpPr/>
              <p:nvPr/>
            </p:nvSpPr>
            <p:spPr>
              <a:xfrm>
                <a:off x="-2082325" y="5348275"/>
                <a:ext cx="6874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7497" h="1675" extrusionOk="0">
                    <a:moveTo>
                      <a:pt x="63" y="0"/>
                    </a:moveTo>
                    <a:cubicBezTo>
                      <a:pt x="27" y="0"/>
                      <a:pt x="0" y="29"/>
                      <a:pt x="0" y="63"/>
                    </a:cubicBezTo>
                    <a:lnTo>
                      <a:pt x="0" y="1614"/>
                    </a:lnTo>
                    <a:cubicBezTo>
                      <a:pt x="0" y="1648"/>
                      <a:pt x="27" y="1675"/>
                      <a:pt x="63" y="1675"/>
                    </a:cubicBezTo>
                    <a:lnTo>
                      <a:pt x="27434" y="1675"/>
                    </a:lnTo>
                    <a:cubicBezTo>
                      <a:pt x="27468" y="1675"/>
                      <a:pt x="27496" y="1648"/>
                      <a:pt x="27496" y="1614"/>
                    </a:cubicBezTo>
                    <a:lnTo>
                      <a:pt x="27496" y="63"/>
                    </a:lnTo>
                    <a:cubicBezTo>
                      <a:pt x="27496" y="29"/>
                      <a:pt x="27468" y="0"/>
                      <a:pt x="27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50"/>
              <p:cNvSpPr/>
              <p:nvPr/>
            </p:nvSpPr>
            <p:spPr>
              <a:xfrm>
                <a:off x="-2087300" y="5390125"/>
                <a:ext cx="654275" cy="199675"/>
              </a:xfrm>
              <a:custGeom>
                <a:avLst/>
                <a:gdLst/>
                <a:ahLst/>
                <a:cxnLst/>
                <a:rect l="l" t="t" r="r" b="b"/>
                <a:pathLst>
                  <a:path w="26171" h="7987" extrusionOk="0">
                    <a:moveTo>
                      <a:pt x="1725" y="1"/>
                    </a:moveTo>
                    <a:lnTo>
                      <a:pt x="1" y="7987"/>
                    </a:lnTo>
                    <a:lnTo>
                      <a:pt x="2617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73" name="Google Shape;3073;p50"/>
          <p:cNvSpPr txBox="1">
            <a:spLocks noGrp="1"/>
          </p:cNvSpPr>
          <p:nvPr>
            <p:ph type="title"/>
          </p:nvPr>
        </p:nvSpPr>
        <p:spPr>
          <a:xfrm>
            <a:off x="2070078" y="1946485"/>
            <a:ext cx="51069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/>
              <a:t>Thanks!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3074" name="Google Shape;3074;p50"/>
          <p:cNvGrpSpPr/>
          <p:nvPr/>
        </p:nvGrpSpPr>
        <p:grpSpPr>
          <a:xfrm>
            <a:off x="7363679" y="487283"/>
            <a:ext cx="1045407" cy="1922911"/>
            <a:chOff x="567250" y="2825675"/>
            <a:chExt cx="936325" cy="1291700"/>
          </a:xfrm>
        </p:grpSpPr>
        <p:grpSp>
          <p:nvGrpSpPr>
            <p:cNvPr id="3075" name="Google Shape;3075;p50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3076" name="Google Shape;3076;p50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50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50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50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50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50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50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50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50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50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50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50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50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50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50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50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50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50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50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50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50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50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50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50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50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50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50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50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50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50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50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50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50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50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50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50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50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50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50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50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50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50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50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50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50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50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50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50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50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5" name="Google Shape;3125;p50"/>
            <p:cNvGrpSpPr/>
            <p:nvPr/>
          </p:nvGrpSpPr>
          <p:grpSpPr>
            <a:xfrm>
              <a:off x="567250" y="2825675"/>
              <a:ext cx="936325" cy="1291700"/>
              <a:chOff x="1415200" y="5378250"/>
              <a:chExt cx="936325" cy="1291700"/>
            </a:xfrm>
          </p:grpSpPr>
          <p:sp>
            <p:nvSpPr>
              <p:cNvPr id="3126" name="Google Shape;3126;p50"/>
              <p:cNvSpPr/>
              <p:nvPr/>
            </p:nvSpPr>
            <p:spPr>
              <a:xfrm>
                <a:off x="1415200" y="5796300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5" y="0"/>
                    </a:moveTo>
                    <a:cubicBezTo>
                      <a:pt x="25326" y="0"/>
                      <a:pt x="23902" y="256"/>
                      <a:pt x="22622" y="582"/>
                    </a:cubicBezTo>
                    <a:cubicBezTo>
                      <a:pt x="21232" y="936"/>
                      <a:pt x="19808" y="1117"/>
                      <a:pt x="18384" y="1117"/>
                    </a:cubicBezTo>
                    <a:cubicBezTo>
                      <a:pt x="17064" y="1117"/>
                      <a:pt x="15745" y="961"/>
                      <a:pt x="14453" y="642"/>
                    </a:cubicBezTo>
                    <a:cubicBezTo>
                      <a:pt x="13024" y="288"/>
                      <a:pt x="11428" y="1"/>
                      <a:pt x="10016" y="1"/>
                    </a:cubicBezTo>
                    <a:cubicBezTo>
                      <a:pt x="9742" y="1"/>
                      <a:pt x="9476" y="12"/>
                      <a:pt x="9219" y="35"/>
                    </a:cubicBezTo>
                    <a:cubicBezTo>
                      <a:pt x="8672" y="81"/>
                      <a:pt x="8129" y="181"/>
                      <a:pt x="7601" y="331"/>
                    </a:cubicBezTo>
                    <a:cubicBezTo>
                      <a:pt x="5189" y="1021"/>
                      <a:pt x="3401" y="2721"/>
                      <a:pt x="1996" y="5023"/>
                    </a:cubicBezTo>
                    <a:cubicBezTo>
                      <a:pt x="292" y="7813"/>
                      <a:pt x="1" y="11416"/>
                      <a:pt x="1229" y="14445"/>
                    </a:cubicBezTo>
                    <a:cubicBezTo>
                      <a:pt x="2892" y="18543"/>
                      <a:pt x="4287" y="21241"/>
                      <a:pt x="6163" y="25246"/>
                    </a:cubicBezTo>
                    <a:cubicBezTo>
                      <a:pt x="6853" y="26721"/>
                      <a:pt x="6658" y="28182"/>
                      <a:pt x="6963" y="29863"/>
                    </a:cubicBezTo>
                    <a:cubicBezTo>
                      <a:pt x="7255" y="31467"/>
                      <a:pt x="8270" y="32926"/>
                      <a:pt x="9546" y="33938"/>
                    </a:cubicBezTo>
                    <a:cubicBezTo>
                      <a:pt x="10158" y="34423"/>
                      <a:pt x="10882" y="34746"/>
                      <a:pt x="11650" y="34882"/>
                    </a:cubicBezTo>
                    <a:cubicBezTo>
                      <a:pt x="11885" y="34923"/>
                      <a:pt x="12122" y="34944"/>
                      <a:pt x="12357" y="34944"/>
                    </a:cubicBezTo>
                    <a:cubicBezTo>
                      <a:pt x="12972" y="34944"/>
                      <a:pt x="13577" y="34799"/>
                      <a:pt x="14107" y="34475"/>
                    </a:cubicBezTo>
                    <a:cubicBezTo>
                      <a:pt x="15002" y="33928"/>
                      <a:pt x="15565" y="32975"/>
                      <a:pt x="16016" y="32029"/>
                    </a:cubicBezTo>
                    <a:cubicBezTo>
                      <a:pt x="16467" y="31084"/>
                      <a:pt x="16851" y="30084"/>
                      <a:pt x="17526" y="29282"/>
                    </a:cubicBezTo>
                    <a:cubicBezTo>
                      <a:pt x="17853" y="28894"/>
                      <a:pt x="18266" y="28560"/>
                      <a:pt x="18728" y="28343"/>
                    </a:cubicBezTo>
                    <a:cubicBezTo>
                      <a:pt x="18831" y="28392"/>
                      <a:pt x="18933" y="28448"/>
                      <a:pt x="19029" y="28509"/>
                    </a:cubicBezTo>
                    <a:cubicBezTo>
                      <a:pt x="19368" y="28716"/>
                      <a:pt x="19670" y="28978"/>
                      <a:pt x="19924" y="29282"/>
                    </a:cubicBezTo>
                    <a:cubicBezTo>
                      <a:pt x="20602" y="30084"/>
                      <a:pt x="20982" y="31082"/>
                      <a:pt x="21434" y="32029"/>
                    </a:cubicBezTo>
                    <a:cubicBezTo>
                      <a:pt x="21887" y="32977"/>
                      <a:pt x="22448" y="33928"/>
                      <a:pt x="23343" y="34475"/>
                    </a:cubicBezTo>
                    <a:cubicBezTo>
                      <a:pt x="23873" y="34800"/>
                      <a:pt x="24477" y="34945"/>
                      <a:pt x="25091" y="34945"/>
                    </a:cubicBezTo>
                    <a:cubicBezTo>
                      <a:pt x="25757" y="34945"/>
                      <a:pt x="26437" y="34774"/>
                      <a:pt x="27049" y="34473"/>
                    </a:cubicBezTo>
                    <a:cubicBezTo>
                      <a:pt x="27353" y="34326"/>
                      <a:pt x="27639" y="34146"/>
                      <a:pt x="27904" y="33938"/>
                    </a:cubicBezTo>
                    <a:cubicBezTo>
                      <a:pt x="29183" y="32926"/>
                      <a:pt x="30251" y="31475"/>
                      <a:pt x="30490" y="29863"/>
                    </a:cubicBezTo>
                    <a:cubicBezTo>
                      <a:pt x="30832" y="27533"/>
                      <a:pt x="30597" y="26721"/>
                      <a:pt x="31290" y="25246"/>
                    </a:cubicBezTo>
                    <a:cubicBezTo>
                      <a:pt x="33163" y="21241"/>
                      <a:pt x="34558" y="18543"/>
                      <a:pt x="36224" y="14445"/>
                    </a:cubicBezTo>
                    <a:cubicBezTo>
                      <a:pt x="37453" y="11414"/>
                      <a:pt x="37154" y="7813"/>
                      <a:pt x="35454" y="5023"/>
                    </a:cubicBezTo>
                    <a:cubicBezTo>
                      <a:pt x="33754" y="2235"/>
                      <a:pt x="30685" y="326"/>
                      <a:pt x="27429" y="35"/>
                    </a:cubicBezTo>
                    <a:cubicBezTo>
                      <a:pt x="27171" y="11"/>
                      <a:pt x="26905" y="0"/>
                      <a:pt x="2663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50"/>
              <p:cNvSpPr/>
              <p:nvPr/>
            </p:nvSpPr>
            <p:spPr>
              <a:xfrm>
                <a:off x="1605200" y="5796275"/>
                <a:ext cx="746325" cy="861875"/>
              </a:xfrm>
              <a:custGeom>
                <a:avLst/>
                <a:gdLst/>
                <a:ahLst/>
                <a:cxnLst/>
                <a:rect l="l" t="t" r="r" b="b"/>
                <a:pathLst>
                  <a:path w="29853" h="34475" extrusionOk="0">
                    <a:moveTo>
                      <a:pt x="19042" y="0"/>
                    </a:moveTo>
                    <a:cubicBezTo>
                      <a:pt x="17731" y="0"/>
                      <a:pt x="16304" y="257"/>
                      <a:pt x="15022" y="583"/>
                    </a:cubicBezTo>
                    <a:cubicBezTo>
                      <a:pt x="13632" y="936"/>
                      <a:pt x="12208" y="1117"/>
                      <a:pt x="10784" y="1117"/>
                    </a:cubicBezTo>
                    <a:cubicBezTo>
                      <a:pt x="9464" y="1117"/>
                      <a:pt x="8145" y="961"/>
                      <a:pt x="6853" y="643"/>
                    </a:cubicBezTo>
                    <a:cubicBezTo>
                      <a:pt x="5423" y="287"/>
                      <a:pt x="3824" y="1"/>
                      <a:pt x="2411" y="1"/>
                    </a:cubicBezTo>
                    <a:cubicBezTo>
                      <a:pt x="2139" y="1"/>
                      <a:pt x="1875" y="11"/>
                      <a:pt x="1619" y="34"/>
                    </a:cubicBezTo>
                    <a:cubicBezTo>
                      <a:pt x="1072" y="82"/>
                      <a:pt x="529" y="180"/>
                      <a:pt x="1" y="331"/>
                    </a:cubicBezTo>
                    <a:cubicBezTo>
                      <a:pt x="209" y="297"/>
                      <a:pt x="421" y="282"/>
                      <a:pt x="633" y="282"/>
                    </a:cubicBezTo>
                    <a:cubicBezTo>
                      <a:pt x="1806" y="282"/>
                      <a:pt x="3010" y="753"/>
                      <a:pt x="4007" y="1300"/>
                    </a:cubicBezTo>
                    <a:cubicBezTo>
                      <a:pt x="5721" y="2237"/>
                      <a:pt x="7236" y="3497"/>
                      <a:pt x="9083" y="4193"/>
                    </a:cubicBezTo>
                    <a:cubicBezTo>
                      <a:pt x="9972" y="4528"/>
                      <a:pt x="10884" y="4660"/>
                      <a:pt x="11801" y="4660"/>
                    </a:cubicBezTo>
                    <a:cubicBezTo>
                      <a:pt x="13006" y="4660"/>
                      <a:pt x="14219" y="4432"/>
                      <a:pt x="15400" y="4137"/>
                    </a:cubicBezTo>
                    <a:cubicBezTo>
                      <a:pt x="17099" y="3712"/>
                      <a:pt x="18832" y="3134"/>
                      <a:pt x="20599" y="3134"/>
                    </a:cubicBezTo>
                    <a:cubicBezTo>
                      <a:pt x="20886" y="3134"/>
                      <a:pt x="21174" y="3150"/>
                      <a:pt x="21463" y="3183"/>
                    </a:cubicBezTo>
                    <a:cubicBezTo>
                      <a:pt x="25017" y="3598"/>
                      <a:pt x="26592" y="7319"/>
                      <a:pt x="26343" y="10524"/>
                    </a:cubicBezTo>
                    <a:cubicBezTo>
                      <a:pt x="26015" y="14729"/>
                      <a:pt x="23380" y="18327"/>
                      <a:pt x="22036" y="22227"/>
                    </a:cubicBezTo>
                    <a:cubicBezTo>
                      <a:pt x="21688" y="23239"/>
                      <a:pt x="21427" y="24273"/>
                      <a:pt x="21288" y="25332"/>
                    </a:cubicBezTo>
                    <a:cubicBezTo>
                      <a:pt x="21144" y="26415"/>
                      <a:pt x="21129" y="27510"/>
                      <a:pt x="21093" y="28603"/>
                    </a:cubicBezTo>
                    <a:cubicBezTo>
                      <a:pt x="21032" y="30451"/>
                      <a:pt x="20887" y="32400"/>
                      <a:pt x="19836" y="33985"/>
                    </a:cubicBezTo>
                    <a:cubicBezTo>
                      <a:pt x="19721" y="34157"/>
                      <a:pt x="19592" y="34322"/>
                      <a:pt x="19449" y="34474"/>
                    </a:cubicBezTo>
                    <a:cubicBezTo>
                      <a:pt x="19753" y="34327"/>
                      <a:pt x="20039" y="34147"/>
                      <a:pt x="20304" y="33939"/>
                    </a:cubicBezTo>
                    <a:cubicBezTo>
                      <a:pt x="21583" y="32927"/>
                      <a:pt x="22651" y="31476"/>
                      <a:pt x="22890" y="29864"/>
                    </a:cubicBezTo>
                    <a:cubicBezTo>
                      <a:pt x="23232" y="27534"/>
                      <a:pt x="22997" y="26722"/>
                      <a:pt x="23690" y="25247"/>
                    </a:cubicBezTo>
                    <a:cubicBezTo>
                      <a:pt x="25563" y="21242"/>
                      <a:pt x="26958" y="18544"/>
                      <a:pt x="28624" y="14446"/>
                    </a:cubicBezTo>
                    <a:cubicBezTo>
                      <a:pt x="29853" y="11415"/>
                      <a:pt x="29554" y="7814"/>
                      <a:pt x="27854" y="5024"/>
                    </a:cubicBezTo>
                    <a:cubicBezTo>
                      <a:pt x="26154" y="2234"/>
                      <a:pt x="23085" y="326"/>
                      <a:pt x="19829" y="34"/>
                    </a:cubicBezTo>
                    <a:cubicBezTo>
                      <a:pt x="19573" y="11"/>
                      <a:pt x="19310" y="0"/>
                      <a:pt x="19042" y="0"/>
                    </a:cubicBezTo>
                    <a:close/>
                  </a:path>
                </a:pathLst>
              </a:custGeom>
              <a:solidFill>
                <a:srgbClr val="9AE8D9">
                  <a:alpha val="21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50"/>
              <p:cNvSpPr/>
              <p:nvPr/>
            </p:nvSpPr>
            <p:spPr>
              <a:xfrm>
                <a:off x="15590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3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3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50"/>
              <p:cNvSpPr/>
              <p:nvPr/>
            </p:nvSpPr>
            <p:spPr>
              <a:xfrm>
                <a:off x="2024825" y="6114700"/>
                <a:ext cx="169725" cy="1697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9" extrusionOk="0">
                    <a:moveTo>
                      <a:pt x="3395" y="0"/>
                    </a:moveTo>
                    <a:cubicBezTo>
                      <a:pt x="1520" y="0"/>
                      <a:pt x="0" y="1521"/>
                      <a:pt x="0" y="3395"/>
                    </a:cubicBezTo>
                    <a:cubicBezTo>
                      <a:pt x="0" y="5268"/>
                      <a:pt x="1520" y="6788"/>
                      <a:pt x="3395" y="6788"/>
                    </a:cubicBezTo>
                    <a:cubicBezTo>
                      <a:pt x="5268" y="6788"/>
                      <a:pt x="6788" y="5268"/>
                      <a:pt x="6788" y="3395"/>
                    </a:cubicBezTo>
                    <a:cubicBezTo>
                      <a:pt x="6788" y="1521"/>
                      <a:pt x="5268" y="0"/>
                      <a:pt x="33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50"/>
              <p:cNvSpPr/>
              <p:nvPr/>
            </p:nvSpPr>
            <p:spPr>
              <a:xfrm>
                <a:off x="1642875" y="5950600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30"/>
                      <a:pt x="166" y="5600"/>
                    </a:cubicBezTo>
                    <a:cubicBezTo>
                      <a:pt x="312" y="8297"/>
                      <a:pt x="1912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90" y="10669"/>
                      <a:pt x="7263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6" y="4980"/>
                      <a:pt x="8115" y="4800"/>
                      <a:pt x="8097" y="4627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60" y="90"/>
                    </a:lnTo>
                    <a:cubicBezTo>
                      <a:pt x="4519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50"/>
              <p:cNvSpPr/>
              <p:nvPr/>
            </p:nvSpPr>
            <p:spPr>
              <a:xfrm>
                <a:off x="1635375" y="59461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3" y="0"/>
                    </a:moveTo>
                    <a:cubicBezTo>
                      <a:pt x="4160" y="0"/>
                      <a:pt x="4157" y="0"/>
                      <a:pt x="4154" y="0"/>
                    </a:cubicBezTo>
                    <a:cubicBezTo>
                      <a:pt x="3429" y="9"/>
                      <a:pt x="2731" y="268"/>
                      <a:pt x="2144" y="656"/>
                    </a:cubicBezTo>
                    <a:cubicBezTo>
                      <a:pt x="1855" y="856"/>
                      <a:pt x="1590" y="1088"/>
                      <a:pt x="1355" y="1351"/>
                    </a:cubicBezTo>
                    <a:cubicBezTo>
                      <a:pt x="1126" y="1614"/>
                      <a:pt x="926" y="1900"/>
                      <a:pt x="761" y="2209"/>
                    </a:cubicBezTo>
                    <a:cubicBezTo>
                      <a:pt x="444" y="2810"/>
                      <a:pt x="241" y="3468"/>
                      <a:pt x="165" y="4144"/>
                    </a:cubicBezTo>
                    <a:cubicBezTo>
                      <a:pt x="0" y="5482"/>
                      <a:pt x="270" y="6785"/>
                      <a:pt x="707" y="7983"/>
                    </a:cubicBezTo>
                    <a:cubicBezTo>
                      <a:pt x="619" y="6707"/>
                      <a:pt x="561" y="5438"/>
                      <a:pt x="829" y="4260"/>
                    </a:cubicBezTo>
                    <a:cubicBezTo>
                      <a:pt x="1090" y="3085"/>
                      <a:pt x="1687" y="2005"/>
                      <a:pt x="2631" y="1372"/>
                    </a:cubicBezTo>
                    <a:cubicBezTo>
                      <a:pt x="3093" y="1048"/>
                      <a:pt x="3634" y="848"/>
                      <a:pt x="4183" y="817"/>
                    </a:cubicBezTo>
                    <a:cubicBezTo>
                      <a:pt x="4249" y="812"/>
                      <a:pt x="4315" y="809"/>
                      <a:pt x="4381" y="809"/>
                    </a:cubicBezTo>
                    <a:cubicBezTo>
                      <a:pt x="4869" y="809"/>
                      <a:pt x="5366" y="949"/>
                      <a:pt x="5829" y="1166"/>
                    </a:cubicBezTo>
                    <a:cubicBezTo>
                      <a:pt x="6885" y="1675"/>
                      <a:pt x="7682" y="2694"/>
                      <a:pt x="8226" y="3846"/>
                    </a:cubicBezTo>
                    <a:cubicBezTo>
                      <a:pt x="8122" y="3200"/>
                      <a:pt x="7898" y="2580"/>
                      <a:pt x="7563" y="2019"/>
                    </a:cubicBezTo>
                    <a:cubicBezTo>
                      <a:pt x="7221" y="1453"/>
                      <a:pt x="6746" y="939"/>
                      <a:pt x="6156" y="578"/>
                    </a:cubicBezTo>
                    <a:cubicBezTo>
                      <a:pt x="5559" y="200"/>
                      <a:pt x="4869" y="0"/>
                      <a:pt x="4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50"/>
              <p:cNvSpPr/>
              <p:nvPr/>
            </p:nvSpPr>
            <p:spPr>
              <a:xfrm>
                <a:off x="1700200" y="5952875"/>
                <a:ext cx="147575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6" extrusionOk="0">
                    <a:moveTo>
                      <a:pt x="2467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4" y="8006"/>
                      <a:pt x="3828" y="8006"/>
                    </a:cubicBezTo>
                    <a:cubicBezTo>
                      <a:pt x="3831" y="8006"/>
                      <a:pt x="3834" y="8006"/>
                      <a:pt x="3838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3" y="4890"/>
                      <a:pt x="5824" y="4711"/>
                      <a:pt x="5805" y="4536"/>
                    </a:cubicBezTo>
                    <a:cubicBezTo>
                      <a:pt x="5505" y="2231"/>
                      <a:pt x="4143" y="417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50"/>
              <p:cNvSpPr/>
              <p:nvPr/>
            </p:nvSpPr>
            <p:spPr>
              <a:xfrm>
                <a:off x="1905750" y="5931875"/>
                <a:ext cx="204900" cy="268950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8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6" y="127"/>
                      <a:pt x="0" y="2629"/>
                      <a:pt x="167" y="5598"/>
                    </a:cubicBezTo>
                    <a:cubicBezTo>
                      <a:pt x="312" y="8295"/>
                      <a:pt x="1911" y="10447"/>
                      <a:pt x="3855" y="10727"/>
                    </a:cubicBezTo>
                    <a:cubicBezTo>
                      <a:pt x="4001" y="10747"/>
                      <a:pt x="4148" y="10758"/>
                      <a:pt x="4296" y="10758"/>
                    </a:cubicBezTo>
                    <a:cubicBezTo>
                      <a:pt x="4346" y="10758"/>
                      <a:pt x="4397" y="10757"/>
                      <a:pt x="4448" y="10754"/>
                    </a:cubicBezTo>
                    <a:cubicBezTo>
                      <a:pt x="5990" y="10668"/>
                      <a:pt x="7263" y="9418"/>
                      <a:pt x="7832" y="7659"/>
                    </a:cubicBezTo>
                    <a:cubicBezTo>
                      <a:pt x="8078" y="6903"/>
                      <a:pt x="8195" y="6054"/>
                      <a:pt x="8146" y="5163"/>
                    </a:cubicBezTo>
                    <a:cubicBezTo>
                      <a:pt x="8136" y="4979"/>
                      <a:pt x="8116" y="4800"/>
                      <a:pt x="8097" y="4625"/>
                    </a:cubicBezTo>
                    <a:cubicBezTo>
                      <a:pt x="7797" y="2320"/>
                      <a:pt x="6434" y="505"/>
                      <a:pt x="4761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50"/>
              <p:cNvSpPr/>
              <p:nvPr/>
            </p:nvSpPr>
            <p:spPr>
              <a:xfrm>
                <a:off x="1898250" y="5927375"/>
                <a:ext cx="205650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2" extrusionOk="0">
                    <a:moveTo>
                      <a:pt x="4164" y="0"/>
                    </a:moveTo>
                    <a:cubicBezTo>
                      <a:pt x="4161" y="0"/>
                      <a:pt x="4158" y="0"/>
                      <a:pt x="4155" y="0"/>
                    </a:cubicBezTo>
                    <a:cubicBezTo>
                      <a:pt x="3429" y="9"/>
                      <a:pt x="2731" y="266"/>
                      <a:pt x="2144" y="654"/>
                    </a:cubicBezTo>
                    <a:cubicBezTo>
                      <a:pt x="1855" y="854"/>
                      <a:pt x="1590" y="1088"/>
                      <a:pt x="1355" y="1349"/>
                    </a:cubicBezTo>
                    <a:cubicBezTo>
                      <a:pt x="1124" y="1612"/>
                      <a:pt x="926" y="1900"/>
                      <a:pt x="761" y="2207"/>
                    </a:cubicBezTo>
                    <a:cubicBezTo>
                      <a:pt x="444" y="2810"/>
                      <a:pt x="241" y="3466"/>
                      <a:pt x="165" y="4143"/>
                    </a:cubicBezTo>
                    <a:cubicBezTo>
                      <a:pt x="0" y="5480"/>
                      <a:pt x="270" y="6783"/>
                      <a:pt x="707" y="7981"/>
                    </a:cubicBezTo>
                    <a:cubicBezTo>
                      <a:pt x="619" y="6705"/>
                      <a:pt x="561" y="5437"/>
                      <a:pt x="829" y="4258"/>
                    </a:cubicBezTo>
                    <a:cubicBezTo>
                      <a:pt x="1090" y="3083"/>
                      <a:pt x="1687" y="2004"/>
                      <a:pt x="2633" y="1370"/>
                    </a:cubicBezTo>
                    <a:cubicBezTo>
                      <a:pt x="3094" y="1046"/>
                      <a:pt x="3634" y="846"/>
                      <a:pt x="4183" y="815"/>
                    </a:cubicBezTo>
                    <a:cubicBezTo>
                      <a:pt x="4249" y="810"/>
                      <a:pt x="4316" y="808"/>
                      <a:pt x="4382" y="808"/>
                    </a:cubicBezTo>
                    <a:cubicBezTo>
                      <a:pt x="4871" y="808"/>
                      <a:pt x="5366" y="947"/>
                      <a:pt x="5829" y="1165"/>
                    </a:cubicBezTo>
                    <a:cubicBezTo>
                      <a:pt x="6883" y="1675"/>
                      <a:pt x="7682" y="2693"/>
                      <a:pt x="8226" y="3844"/>
                    </a:cubicBezTo>
                    <a:cubicBezTo>
                      <a:pt x="8122" y="3198"/>
                      <a:pt x="7897" y="2578"/>
                      <a:pt x="7563" y="2017"/>
                    </a:cubicBezTo>
                    <a:cubicBezTo>
                      <a:pt x="7221" y="1451"/>
                      <a:pt x="6746" y="937"/>
                      <a:pt x="6156" y="576"/>
                    </a:cubicBezTo>
                    <a:cubicBezTo>
                      <a:pt x="5559" y="200"/>
                      <a:pt x="4869" y="0"/>
                      <a:pt x="4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50"/>
              <p:cNvSpPr/>
              <p:nvPr/>
            </p:nvSpPr>
            <p:spPr>
              <a:xfrm>
                <a:off x="1963075" y="5934100"/>
                <a:ext cx="147575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3" h="8008" extrusionOk="0">
                    <a:moveTo>
                      <a:pt x="2467" y="1"/>
                    </a:moveTo>
                    <a:cubicBezTo>
                      <a:pt x="1024" y="592"/>
                      <a:pt x="1" y="2101"/>
                      <a:pt x="1" y="3868"/>
                    </a:cubicBezTo>
                    <a:cubicBezTo>
                      <a:pt x="1" y="6153"/>
                      <a:pt x="1714" y="8007"/>
                      <a:pt x="3828" y="8007"/>
                    </a:cubicBezTo>
                    <a:cubicBezTo>
                      <a:pt x="4426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3" y="4890"/>
                      <a:pt x="5824" y="4711"/>
                      <a:pt x="5804" y="4536"/>
                    </a:cubicBezTo>
                    <a:cubicBezTo>
                      <a:pt x="5504" y="2231"/>
                      <a:pt x="4143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50"/>
              <p:cNvSpPr/>
              <p:nvPr/>
            </p:nvSpPr>
            <p:spPr>
              <a:xfrm>
                <a:off x="1744725" y="6240500"/>
                <a:ext cx="250150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2" extrusionOk="0">
                    <a:moveTo>
                      <a:pt x="8644" y="1"/>
                    </a:moveTo>
                    <a:cubicBezTo>
                      <a:pt x="8532" y="1"/>
                      <a:pt x="8413" y="8"/>
                      <a:pt x="8287" y="22"/>
                    </a:cubicBezTo>
                    <a:lnTo>
                      <a:pt x="8285" y="21"/>
                    </a:lnTo>
                    <a:cubicBezTo>
                      <a:pt x="7452" y="114"/>
                      <a:pt x="6330" y="475"/>
                      <a:pt x="5033" y="585"/>
                    </a:cubicBezTo>
                    <a:cubicBezTo>
                      <a:pt x="4685" y="615"/>
                      <a:pt x="4342" y="625"/>
                      <a:pt x="4008" y="625"/>
                    </a:cubicBezTo>
                    <a:cubicBezTo>
                      <a:pt x="3291" y="625"/>
                      <a:pt x="2617" y="578"/>
                      <a:pt x="2038" y="578"/>
                    </a:cubicBezTo>
                    <a:cubicBezTo>
                      <a:pt x="1832" y="578"/>
                      <a:pt x="1637" y="584"/>
                      <a:pt x="1457" y="600"/>
                    </a:cubicBezTo>
                    <a:cubicBezTo>
                      <a:pt x="552" y="678"/>
                      <a:pt x="1" y="1014"/>
                      <a:pt x="97" y="2128"/>
                    </a:cubicBezTo>
                    <a:lnTo>
                      <a:pt x="99" y="2170"/>
                    </a:lnTo>
                    <a:cubicBezTo>
                      <a:pt x="299" y="4269"/>
                      <a:pt x="2357" y="5821"/>
                      <a:pt x="4819" y="5821"/>
                    </a:cubicBezTo>
                    <a:cubicBezTo>
                      <a:pt x="4983" y="5821"/>
                      <a:pt x="5149" y="5814"/>
                      <a:pt x="5316" y="5800"/>
                    </a:cubicBezTo>
                    <a:cubicBezTo>
                      <a:pt x="5736" y="5766"/>
                      <a:pt x="6153" y="5685"/>
                      <a:pt x="6557" y="5558"/>
                    </a:cubicBezTo>
                    <a:cubicBezTo>
                      <a:pt x="8602" y="4919"/>
                      <a:pt x="10006" y="3200"/>
                      <a:pt x="9845" y="1300"/>
                    </a:cubicBezTo>
                    <a:cubicBezTo>
                      <a:pt x="9760" y="298"/>
                      <a:pt x="9332" y="1"/>
                      <a:pt x="8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50"/>
              <p:cNvSpPr/>
              <p:nvPr/>
            </p:nvSpPr>
            <p:spPr>
              <a:xfrm>
                <a:off x="1781125" y="6241050"/>
                <a:ext cx="170800" cy="56400"/>
              </a:xfrm>
              <a:custGeom>
                <a:avLst/>
                <a:gdLst/>
                <a:ahLst/>
                <a:cxnLst/>
                <a:rect l="l" t="t" r="r" b="b"/>
                <a:pathLst>
                  <a:path w="6832" h="2256" extrusionOk="0">
                    <a:moveTo>
                      <a:pt x="6829" y="0"/>
                    </a:moveTo>
                    <a:cubicBezTo>
                      <a:pt x="5996" y="92"/>
                      <a:pt x="4874" y="455"/>
                      <a:pt x="3577" y="565"/>
                    </a:cubicBezTo>
                    <a:cubicBezTo>
                      <a:pt x="3231" y="594"/>
                      <a:pt x="2889" y="604"/>
                      <a:pt x="2556" y="604"/>
                    </a:cubicBezTo>
                    <a:cubicBezTo>
                      <a:pt x="1839" y="604"/>
                      <a:pt x="1166" y="558"/>
                      <a:pt x="587" y="558"/>
                    </a:cubicBezTo>
                    <a:cubicBezTo>
                      <a:pt x="379" y="558"/>
                      <a:pt x="182" y="564"/>
                      <a:pt x="1" y="580"/>
                    </a:cubicBezTo>
                    <a:cubicBezTo>
                      <a:pt x="62" y="661"/>
                      <a:pt x="1298" y="2255"/>
                      <a:pt x="3245" y="2255"/>
                    </a:cubicBezTo>
                    <a:cubicBezTo>
                      <a:pt x="3497" y="2255"/>
                      <a:pt x="3761" y="2229"/>
                      <a:pt x="4036" y="2168"/>
                    </a:cubicBezTo>
                    <a:cubicBezTo>
                      <a:pt x="6489" y="1634"/>
                      <a:pt x="6831" y="2"/>
                      <a:pt x="6831" y="2"/>
                    </a:cubicBezTo>
                    <a:lnTo>
                      <a:pt x="682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50"/>
              <p:cNvSpPr/>
              <p:nvPr/>
            </p:nvSpPr>
            <p:spPr>
              <a:xfrm>
                <a:off x="1747200" y="6293375"/>
                <a:ext cx="161450" cy="92675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707" extrusionOk="0">
                    <a:moveTo>
                      <a:pt x="935" y="1"/>
                    </a:moveTo>
                    <a:cubicBezTo>
                      <a:pt x="638" y="1"/>
                      <a:pt x="326" y="18"/>
                      <a:pt x="0" y="57"/>
                    </a:cubicBezTo>
                    <a:cubicBezTo>
                      <a:pt x="200" y="2153"/>
                      <a:pt x="2258" y="3707"/>
                      <a:pt x="4717" y="3707"/>
                    </a:cubicBezTo>
                    <a:cubicBezTo>
                      <a:pt x="4882" y="3707"/>
                      <a:pt x="5049" y="3700"/>
                      <a:pt x="5217" y="3685"/>
                    </a:cubicBezTo>
                    <a:cubicBezTo>
                      <a:pt x="5637" y="3651"/>
                      <a:pt x="6054" y="3570"/>
                      <a:pt x="6458" y="3443"/>
                    </a:cubicBezTo>
                    <a:cubicBezTo>
                      <a:pt x="5866" y="2269"/>
                      <a:pt x="4285" y="1"/>
                      <a:pt x="9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50"/>
              <p:cNvSpPr/>
              <p:nvPr/>
            </p:nvSpPr>
            <p:spPr>
              <a:xfrm>
                <a:off x="1746000" y="6235150"/>
                <a:ext cx="243750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9750" h="2119" extrusionOk="0">
                    <a:moveTo>
                      <a:pt x="8195" y="1"/>
                    </a:moveTo>
                    <a:cubicBezTo>
                      <a:pt x="8083" y="1"/>
                      <a:pt x="7971" y="9"/>
                      <a:pt x="7860" y="25"/>
                    </a:cubicBezTo>
                    <a:cubicBezTo>
                      <a:pt x="7362" y="94"/>
                      <a:pt x="6880" y="260"/>
                      <a:pt x="6387" y="365"/>
                    </a:cubicBezTo>
                    <a:cubicBezTo>
                      <a:pt x="5879" y="474"/>
                      <a:pt x="5365" y="552"/>
                      <a:pt x="4848" y="599"/>
                    </a:cubicBezTo>
                    <a:cubicBezTo>
                      <a:pt x="4426" y="638"/>
                      <a:pt x="4003" y="657"/>
                      <a:pt x="3580" y="657"/>
                    </a:cubicBezTo>
                    <a:cubicBezTo>
                      <a:pt x="3501" y="657"/>
                      <a:pt x="3423" y="656"/>
                      <a:pt x="3345" y="655"/>
                    </a:cubicBezTo>
                    <a:cubicBezTo>
                      <a:pt x="2934" y="647"/>
                      <a:pt x="2523" y="600"/>
                      <a:pt x="2111" y="600"/>
                    </a:cubicBezTo>
                    <a:cubicBezTo>
                      <a:pt x="2028" y="600"/>
                      <a:pt x="1945" y="601"/>
                      <a:pt x="1862" y="606"/>
                    </a:cubicBezTo>
                    <a:cubicBezTo>
                      <a:pt x="1092" y="648"/>
                      <a:pt x="309" y="991"/>
                      <a:pt x="62" y="1791"/>
                    </a:cubicBezTo>
                    <a:cubicBezTo>
                      <a:pt x="0" y="1989"/>
                      <a:pt x="161" y="2119"/>
                      <a:pt x="321" y="2119"/>
                    </a:cubicBezTo>
                    <a:cubicBezTo>
                      <a:pt x="425" y="2119"/>
                      <a:pt x="530" y="2063"/>
                      <a:pt x="570" y="1933"/>
                    </a:cubicBezTo>
                    <a:cubicBezTo>
                      <a:pt x="779" y="1261"/>
                      <a:pt x="1509" y="1139"/>
                      <a:pt x="2131" y="1139"/>
                    </a:cubicBezTo>
                    <a:cubicBezTo>
                      <a:pt x="2230" y="1139"/>
                      <a:pt x="2325" y="1142"/>
                      <a:pt x="2416" y="1147"/>
                    </a:cubicBezTo>
                    <a:cubicBezTo>
                      <a:pt x="2843" y="1168"/>
                      <a:pt x="3268" y="1185"/>
                      <a:pt x="3692" y="1185"/>
                    </a:cubicBezTo>
                    <a:cubicBezTo>
                      <a:pt x="4077" y="1185"/>
                      <a:pt x="4462" y="1171"/>
                      <a:pt x="4848" y="1135"/>
                    </a:cubicBezTo>
                    <a:cubicBezTo>
                      <a:pt x="5621" y="1065"/>
                      <a:pt x="6385" y="931"/>
                      <a:pt x="7138" y="736"/>
                    </a:cubicBezTo>
                    <a:cubicBezTo>
                      <a:pt x="7440" y="659"/>
                      <a:pt x="7878" y="531"/>
                      <a:pt x="8277" y="531"/>
                    </a:cubicBezTo>
                    <a:cubicBezTo>
                      <a:pt x="8661" y="531"/>
                      <a:pt x="9008" y="649"/>
                      <a:pt x="9163" y="1042"/>
                    </a:cubicBezTo>
                    <a:cubicBezTo>
                      <a:pt x="9213" y="1167"/>
                      <a:pt x="9322" y="1221"/>
                      <a:pt x="9429" y="1221"/>
                    </a:cubicBezTo>
                    <a:cubicBezTo>
                      <a:pt x="9592" y="1221"/>
                      <a:pt x="9749" y="1093"/>
                      <a:pt x="9673" y="899"/>
                    </a:cubicBezTo>
                    <a:cubicBezTo>
                      <a:pt x="9422" y="262"/>
                      <a:pt x="8822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50"/>
              <p:cNvSpPr/>
              <p:nvPr/>
            </p:nvSpPr>
            <p:spPr>
              <a:xfrm>
                <a:off x="1644300" y="5950550"/>
                <a:ext cx="205125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5" h="10861" extrusionOk="0">
                    <a:moveTo>
                      <a:pt x="4006" y="0"/>
                    </a:moveTo>
                    <a:cubicBezTo>
                      <a:pt x="3938" y="0"/>
                      <a:pt x="3870" y="3"/>
                      <a:pt x="3803" y="7"/>
                    </a:cubicBezTo>
                    <a:cubicBezTo>
                      <a:pt x="3843" y="5"/>
                      <a:pt x="3884" y="5"/>
                      <a:pt x="3925" y="5"/>
                    </a:cubicBezTo>
                    <a:cubicBezTo>
                      <a:pt x="4187" y="5"/>
                      <a:pt x="4447" y="38"/>
                      <a:pt x="4701" y="104"/>
                    </a:cubicBezTo>
                    <a:lnTo>
                      <a:pt x="4703" y="104"/>
                    </a:lnTo>
                    <a:cubicBezTo>
                      <a:pt x="5277" y="266"/>
                      <a:pt x="5803" y="568"/>
                      <a:pt x="6235" y="982"/>
                    </a:cubicBezTo>
                    <a:cubicBezTo>
                      <a:pt x="6665" y="1390"/>
                      <a:pt x="7023" y="1870"/>
                      <a:pt x="7291" y="2400"/>
                    </a:cubicBezTo>
                    <a:cubicBezTo>
                      <a:pt x="7836" y="3456"/>
                      <a:pt x="8058" y="4660"/>
                      <a:pt x="8014" y="5839"/>
                    </a:cubicBezTo>
                    <a:cubicBezTo>
                      <a:pt x="7962" y="7017"/>
                      <a:pt x="7616" y="8199"/>
                      <a:pt x="6926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6" y="10659"/>
                      <a:pt x="4214" y="10659"/>
                    </a:cubicBezTo>
                    <a:cubicBezTo>
                      <a:pt x="4127" y="10659"/>
                      <a:pt x="4039" y="10655"/>
                      <a:pt x="3952" y="10648"/>
                    </a:cubicBezTo>
                    <a:cubicBezTo>
                      <a:pt x="3664" y="10615"/>
                      <a:pt x="3381" y="10546"/>
                      <a:pt x="3109" y="10443"/>
                    </a:cubicBezTo>
                    <a:cubicBezTo>
                      <a:pt x="2843" y="10326"/>
                      <a:pt x="2582" y="10193"/>
                      <a:pt x="2350" y="10017"/>
                    </a:cubicBezTo>
                    <a:cubicBezTo>
                      <a:pt x="1875" y="9673"/>
                      <a:pt x="1479" y="9227"/>
                      <a:pt x="1164" y="8732"/>
                    </a:cubicBezTo>
                    <a:cubicBezTo>
                      <a:pt x="530" y="7736"/>
                      <a:pt x="220" y="6553"/>
                      <a:pt x="181" y="5371"/>
                    </a:cubicBezTo>
                    <a:cubicBezTo>
                      <a:pt x="135" y="4192"/>
                      <a:pt x="398" y="2987"/>
                      <a:pt x="991" y="1960"/>
                    </a:cubicBezTo>
                    <a:cubicBezTo>
                      <a:pt x="1286" y="1448"/>
                      <a:pt x="1677" y="983"/>
                      <a:pt x="2153" y="631"/>
                    </a:cubicBezTo>
                    <a:cubicBezTo>
                      <a:pt x="2631" y="280"/>
                      <a:pt x="3204" y="49"/>
                      <a:pt x="3804" y="7"/>
                    </a:cubicBezTo>
                    <a:lnTo>
                      <a:pt x="3804" y="7"/>
                    </a:lnTo>
                    <a:cubicBezTo>
                      <a:pt x="3204" y="33"/>
                      <a:pt x="2621" y="249"/>
                      <a:pt x="2126" y="592"/>
                    </a:cubicBezTo>
                    <a:cubicBezTo>
                      <a:pt x="1631" y="936"/>
                      <a:pt x="1225" y="1399"/>
                      <a:pt x="909" y="1910"/>
                    </a:cubicBezTo>
                    <a:cubicBezTo>
                      <a:pt x="284" y="2946"/>
                      <a:pt x="1" y="4170"/>
                      <a:pt x="30" y="5377"/>
                    </a:cubicBezTo>
                    <a:cubicBezTo>
                      <a:pt x="47" y="6582"/>
                      <a:pt x="362" y="7799"/>
                      <a:pt x="1009" y="8829"/>
                    </a:cubicBezTo>
                    <a:cubicBezTo>
                      <a:pt x="1333" y="9343"/>
                      <a:pt x="1743" y="9809"/>
                      <a:pt x="2238" y="10170"/>
                    </a:cubicBezTo>
                    <a:cubicBezTo>
                      <a:pt x="2481" y="10356"/>
                      <a:pt x="2755" y="10498"/>
                      <a:pt x="3036" y="10622"/>
                    </a:cubicBezTo>
                    <a:cubicBezTo>
                      <a:pt x="3325" y="10736"/>
                      <a:pt x="3625" y="10810"/>
                      <a:pt x="3931" y="10846"/>
                    </a:cubicBezTo>
                    <a:cubicBezTo>
                      <a:pt x="4028" y="10856"/>
                      <a:pt x="4125" y="10861"/>
                      <a:pt x="4223" y="10861"/>
                    </a:cubicBezTo>
                    <a:cubicBezTo>
                      <a:pt x="4743" y="10861"/>
                      <a:pt x="5264" y="10722"/>
                      <a:pt x="5719" y="10476"/>
                    </a:cubicBezTo>
                    <a:cubicBezTo>
                      <a:pt x="6264" y="10187"/>
                      <a:pt x="6718" y="9754"/>
                      <a:pt x="7075" y="9261"/>
                    </a:cubicBezTo>
                    <a:cubicBezTo>
                      <a:pt x="7786" y="8266"/>
                      <a:pt x="8136" y="7051"/>
                      <a:pt x="8177" y="5846"/>
                    </a:cubicBezTo>
                    <a:cubicBezTo>
                      <a:pt x="8204" y="4639"/>
                      <a:pt x="7958" y="3416"/>
                      <a:pt x="7387" y="2349"/>
                    </a:cubicBezTo>
                    <a:cubicBezTo>
                      <a:pt x="7106" y="1814"/>
                      <a:pt x="6731" y="1332"/>
                      <a:pt x="6280" y="929"/>
                    </a:cubicBezTo>
                    <a:cubicBezTo>
                      <a:pt x="5833" y="522"/>
                      <a:pt x="5294" y="231"/>
                      <a:pt x="4708" y="82"/>
                    </a:cubicBezTo>
                    <a:lnTo>
                      <a:pt x="4706" y="82"/>
                    </a:lnTo>
                    <a:cubicBezTo>
                      <a:pt x="4476" y="28"/>
                      <a:pt x="4241" y="0"/>
                      <a:pt x="4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50"/>
              <p:cNvSpPr/>
              <p:nvPr/>
            </p:nvSpPr>
            <p:spPr>
              <a:xfrm>
                <a:off x="1907200" y="59318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5" y="0"/>
                    </a:moveTo>
                    <a:cubicBezTo>
                      <a:pt x="3944" y="0"/>
                      <a:pt x="3873" y="3"/>
                      <a:pt x="3802" y="8"/>
                    </a:cubicBezTo>
                    <a:cubicBezTo>
                      <a:pt x="3845" y="6"/>
                      <a:pt x="3889" y="5"/>
                      <a:pt x="3932" y="5"/>
                    </a:cubicBezTo>
                    <a:cubicBezTo>
                      <a:pt x="4190" y="5"/>
                      <a:pt x="4447" y="39"/>
                      <a:pt x="4698" y="105"/>
                    </a:cubicBezTo>
                    <a:lnTo>
                      <a:pt x="4700" y="105"/>
                    </a:lnTo>
                    <a:cubicBezTo>
                      <a:pt x="5275" y="267"/>
                      <a:pt x="5800" y="567"/>
                      <a:pt x="6230" y="981"/>
                    </a:cubicBezTo>
                    <a:cubicBezTo>
                      <a:pt x="6663" y="1391"/>
                      <a:pt x="7019" y="1871"/>
                      <a:pt x="7286" y="2401"/>
                    </a:cubicBezTo>
                    <a:cubicBezTo>
                      <a:pt x="7834" y="3457"/>
                      <a:pt x="8056" y="4659"/>
                      <a:pt x="8012" y="5838"/>
                    </a:cubicBezTo>
                    <a:cubicBezTo>
                      <a:pt x="7959" y="7016"/>
                      <a:pt x="7613" y="8198"/>
                      <a:pt x="6922" y="9152"/>
                    </a:cubicBezTo>
                    <a:cubicBezTo>
                      <a:pt x="6578" y="9625"/>
                      <a:pt x="6141" y="10035"/>
                      <a:pt x="5625" y="10306"/>
                    </a:cubicBezTo>
                    <a:cubicBezTo>
                      <a:pt x="5191" y="10538"/>
                      <a:pt x="4709" y="10659"/>
                      <a:pt x="4218" y="10659"/>
                    </a:cubicBezTo>
                    <a:cubicBezTo>
                      <a:pt x="4129" y="10659"/>
                      <a:pt x="4039" y="10655"/>
                      <a:pt x="3949" y="10647"/>
                    </a:cubicBezTo>
                    <a:cubicBezTo>
                      <a:pt x="3661" y="10615"/>
                      <a:pt x="3380" y="10545"/>
                      <a:pt x="3108" y="10442"/>
                    </a:cubicBezTo>
                    <a:cubicBezTo>
                      <a:pt x="2842" y="10326"/>
                      <a:pt x="2581" y="10193"/>
                      <a:pt x="2349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5"/>
                      <a:pt x="219" y="6552"/>
                      <a:pt x="180" y="5372"/>
                    </a:cubicBezTo>
                    <a:cubicBezTo>
                      <a:pt x="132" y="4191"/>
                      <a:pt x="397" y="2986"/>
                      <a:pt x="990" y="1959"/>
                    </a:cubicBezTo>
                    <a:cubicBezTo>
                      <a:pt x="1285" y="1447"/>
                      <a:pt x="1676" y="983"/>
                      <a:pt x="2153" y="632"/>
                    </a:cubicBezTo>
                    <a:cubicBezTo>
                      <a:pt x="2631" y="279"/>
                      <a:pt x="3203" y="49"/>
                      <a:pt x="3802" y="6"/>
                    </a:cubicBezTo>
                    <a:lnTo>
                      <a:pt x="3802" y="6"/>
                    </a:lnTo>
                    <a:cubicBezTo>
                      <a:pt x="3203" y="33"/>
                      <a:pt x="2620" y="249"/>
                      <a:pt x="2125" y="593"/>
                    </a:cubicBezTo>
                    <a:cubicBezTo>
                      <a:pt x="1631" y="937"/>
                      <a:pt x="1224" y="1398"/>
                      <a:pt x="907" y="1911"/>
                    </a:cubicBezTo>
                    <a:cubicBezTo>
                      <a:pt x="283" y="2945"/>
                      <a:pt x="0" y="4171"/>
                      <a:pt x="29" y="5376"/>
                    </a:cubicBezTo>
                    <a:cubicBezTo>
                      <a:pt x="46" y="6582"/>
                      <a:pt x="361" y="7798"/>
                      <a:pt x="1008" y="8830"/>
                    </a:cubicBezTo>
                    <a:cubicBezTo>
                      <a:pt x="1332" y="9343"/>
                      <a:pt x="1742" y="9808"/>
                      <a:pt x="2237" y="10171"/>
                    </a:cubicBezTo>
                    <a:cubicBezTo>
                      <a:pt x="2480" y="10357"/>
                      <a:pt x="2754" y="10499"/>
                      <a:pt x="3036" y="10623"/>
                    </a:cubicBezTo>
                    <a:cubicBezTo>
                      <a:pt x="3324" y="10735"/>
                      <a:pt x="3624" y="10810"/>
                      <a:pt x="3930" y="10845"/>
                    </a:cubicBezTo>
                    <a:cubicBezTo>
                      <a:pt x="4028" y="10855"/>
                      <a:pt x="4127" y="10860"/>
                      <a:pt x="4225" y="10860"/>
                    </a:cubicBezTo>
                    <a:cubicBezTo>
                      <a:pt x="4745" y="10860"/>
                      <a:pt x="5264" y="10721"/>
                      <a:pt x="5719" y="10476"/>
                    </a:cubicBezTo>
                    <a:cubicBezTo>
                      <a:pt x="6263" y="10186"/>
                      <a:pt x="6717" y="9754"/>
                      <a:pt x="7075" y="9260"/>
                    </a:cubicBezTo>
                    <a:cubicBezTo>
                      <a:pt x="7785" y="8265"/>
                      <a:pt x="8136" y="7052"/>
                      <a:pt x="8176" y="5845"/>
                    </a:cubicBezTo>
                    <a:cubicBezTo>
                      <a:pt x="8203" y="4638"/>
                      <a:pt x="7958" y="3416"/>
                      <a:pt x="7386" y="2350"/>
                    </a:cubicBezTo>
                    <a:cubicBezTo>
                      <a:pt x="7105" y="1813"/>
                      <a:pt x="6730" y="1332"/>
                      <a:pt x="6280" y="928"/>
                    </a:cubicBezTo>
                    <a:cubicBezTo>
                      <a:pt x="5832" y="521"/>
                      <a:pt x="5291" y="230"/>
                      <a:pt x="4707" y="81"/>
                    </a:cubicBezTo>
                    <a:lnTo>
                      <a:pt x="4705" y="81"/>
                    </a:lnTo>
                    <a:cubicBezTo>
                      <a:pt x="4478" y="28"/>
                      <a:pt x="4247" y="0"/>
                      <a:pt x="4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50"/>
              <p:cNvSpPr/>
              <p:nvPr/>
            </p:nvSpPr>
            <p:spPr>
              <a:xfrm>
                <a:off x="1448350" y="5382200"/>
                <a:ext cx="640525" cy="537250"/>
              </a:xfrm>
              <a:custGeom>
                <a:avLst/>
                <a:gdLst/>
                <a:ahLst/>
                <a:cxnLst/>
                <a:rect l="l" t="t" r="r" b="b"/>
                <a:pathLst>
                  <a:path w="25621" h="21490" extrusionOk="0">
                    <a:moveTo>
                      <a:pt x="5134" y="1"/>
                    </a:moveTo>
                    <a:lnTo>
                      <a:pt x="5134" y="1"/>
                    </a:lnTo>
                    <a:cubicBezTo>
                      <a:pt x="3929" y="314"/>
                      <a:pt x="2834" y="1082"/>
                      <a:pt x="2061" y="2070"/>
                    </a:cubicBezTo>
                    <a:cubicBezTo>
                      <a:pt x="998" y="3424"/>
                      <a:pt x="486" y="5145"/>
                      <a:pt x="327" y="6858"/>
                    </a:cubicBezTo>
                    <a:cubicBezTo>
                      <a:pt x="0" y="10389"/>
                      <a:pt x="1146" y="14029"/>
                      <a:pt x="3434" y="16738"/>
                    </a:cubicBezTo>
                    <a:cubicBezTo>
                      <a:pt x="5724" y="19446"/>
                      <a:pt x="9119" y="21185"/>
                      <a:pt x="12656" y="21453"/>
                    </a:cubicBezTo>
                    <a:cubicBezTo>
                      <a:pt x="12979" y="21477"/>
                      <a:pt x="13303" y="21489"/>
                      <a:pt x="13626" y="21489"/>
                    </a:cubicBezTo>
                    <a:cubicBezTo>
                      <a:pt x="16846" y="21489"/>
                      <a:pt x="20057" y="20299"/>
                      <a:pt x="22484" y="18182"/>
                    </a:cubicBezTo>
                    <a:cubicBezTo>
                      <a:pt x="22959" y="17765"/>
                      <a:pt x="23408" y="17312"/>
                      <a:pt x="23954" y="16995"/>
                    </a:cubicBezTo>
                    <a:cubicBezTo>
                      <a:pt x="24336" y="16770"/>
                      <a:pt x="24781" y="16618"/>
                      <a:pt x="25219" y="16618"/>
                    </a:cubicBezTo>
                    <a:cubicBezTo>
                      <a:pt x="25354" y="16618"/>
                      <a:pt x="25488" y="16632"/>
                      <a:pt x="25620" y="16663"/>
                    </a:cubicBezTo>
                    <a:cubicBezTo>
                      <a:pt x="24925" y="15532"/>
                      <a:pt x="23527" y="14959"/>
                      <a:pt x="22193" y="14959"/>
                    </a:cubicBezTo>
                    <a:cubicBezTo>
                      <a:pt x="22170" y="14959"/>
                      <a:pt x="22147" y="14959"/>
                      <a:pt x="22123" y="14960"/>
                    </a:cubicBezTo>
                    <a:cubicBezTo>
                      <a:pt x="20729" y="14984"/>
                      <a:pt x="19401" y="15536"/>
                      <a:pt x="18168" y="16184"/>
                    </a:cubicBezTo>
                    <a:cubicBezTo>
                      <a:pt x="16932" y="16831"/>
                      <a:pt x="15744" y="17584"/>
                      <a:pt x="14432" y="18055"/>
                    </a:cubicBezTo>
                    <a:cubicBezTo>
                      <a:pt x="13404" y="18425"/>
                      <a:pt x="12318" y="18602"/>
                      <a:pt x="11229" y="18602"/>
                    </a:cubicBezTo>
                    <a:cubicBezTo>
                      <a:pt x="8784" y="18602"/>
                      <a:pt x="6324" y="17709"/>
                      <a:pt x="4468" y="16104"/>
                    </a:cubicBezTo>
                    <a:cubicBezTo>
                      <a:pt x="1783" y="13782"/>
                      <a:pt x="392" y="10107"/>
                      <a:pt x="676" y="6572"/>
                    </a:cubicBezTo>
                    <a:cubicBezTo>
                      <a:pt x="820" y="4814"/>
                      <a:pt x="1378" y="3041"/>
                      <a:pt x="2534" y="1711"/>
                    </a:cubicBezTo>
                    <a:cubicBezTo>
                      <a:pt x="3222" y="919"/>
                      <a:pt x="4141" y="306"/>
                      <a:pt x="5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50"/>
              <p:cNvSpPr/>
              <p:nvPr/>
            </p:nvSpPr>
            <p:spPr>
              <a:xfrm>
                <a:off x="1480125" y="5378250"/>
                <a:ext cx="616875" cy="421175"/>
              </a:xfrm>
              <a:custGeom>
                <a:avLst/>
                <a:gdLst/>
                <a:ahLst/>
                <a:cxnLst/>
                <a:rect l="l" t="t" r="r" b="b"/>
                <a:pathLst>
                  <a:path w="24675" h="16847" extrusionOk="0">
                    <a:moveTo>
                      <a:pt x="5072" y="0"/>
                    </a:moveTo>
                    <a:cubicBezTo>
                      <a:pt x="5004" y="0"/>
                      <a:pt x="4935" y="3"/>
                      <a:pt x="4866" y="8"/>
                    </a:cubicBezTo>
                    <a:cubicBezTo>
                      <a:pt x="2514" y="581"/>
                      <a:pt x="583" y="2699"/>
                      <a:pt x="302" y="5116"/>
                    </a:cubicBezTo>
                    <a:cubicBezTo>
                      <a:pt x="0" y="7713"/>
                      <a:pt x="1624" y="10414"/>
                      <a:pt x="4059" y="11362"/>
                    </a:cubicBezTo>
                    <a:cubicBezTo>
                      <a:pt x="4886" y="11684"/>
                      <a:pt x="5762" y="11814"/>
                      <a:pt x="6648" y="11814"/>
                    </a:cubicBezTo>
                    <a:cubicBezTo>
                      <a:pt x="7641" y="11814"/>
                      <a:pt x="8646" y="11652"/>
                      <a:pt x="9610" y="11416"/>
                    </a:cubicBezTo>
                    <a:cubicBezTo>
                      <a:pt x="11436" y="10969"/>
                      <a:pt x="13195" y="10264"/>
                      <a:pt x="15044" y="9921"/>
                    </a:cubicBezTo>
                    <a:cubicBezTo>
                      <a:pt x="15698" y="9800"/>
                      <a:pt x="16372" y="9728"/>
                      <a:pt x="17041" y="9728"/>
                    </a:cubicBezTo>
                    <a:cubicBezTo>
                      <a:pt x="18266" y="9728"/>
                      <a:pt x="19476" y="9970"/>
                      <a:pt x="20519" y="10596"/>
                    </a:cubicBezTo>
                    <a:cubicBezTo>
                      <a:pt x="22663" y="11881"/>
                      <a:pt x="23613" y="14443"/>
                      <a:pt x="24381" y="16828"/>
                    </a:cubicBezTo>
                    <a:cubicBezTo>
                      <a:pt x="24403" y="16833"/>
                      <a:pt x="24427" y="16842"/>
                      <a:pt x="24449" y="16847"/>
                    </a:cubicBezTo>
                    <a:lnTo>
                      <a:pt x="24468" y="16784"/>
                    </a:lnTo>
                    <a:cubicBezTo>
                      <a:pt x="24673" y="14886"/>
                      <a:pt x="24674" y="12936"/>
                      <a:pt x="24134" y="11104"/>
                    </a:cubicBezTo>
                    <a:cubicBezTo>
                      <a:pt x="23593" y="9274"/>
                      <a:pt x="22466" y="7567"/>
                      <a:pt x="20813" y="6611"/>
                    </a:cubicBezTo>
                    <a:cubicBezTo>
                      <a:pt x="19627" y="5924"/>
                      <a:pt x="18263" y="5668"/>
                      <a:pt x="16882" y="5668"/>
                    </a:cubicBezTo>
                    <a:cubicBezTo>
                      <a:pt x="16079" y="5668"/>
                      <a:pt x="15270" y="5754"/>
                      <a:pt x="14486" y="5893"/>
                    </a:cubicBezTo>
                    <a:cubicBezTo>
                      <a:pt x="12353" y="6270"/>
                      <a:pt x="10288" y="7001"/>
                      <a:pt x="8144" y="7304"/>
                    </a:cubicBezTo>
                    <a:cubicBezTo>
                      <a:pt x="7683" y="7369"/>
                      <a:pt x="7209" y="7412"/>
                      <a:pt x="6739" y="7412"/>
                    </a:cubicBezTo>
                    <a:cubicBezTo>
                      <a:pt x="5857" y="7412"/>
                      <a:pt x="4986" y="7261"/>
                      <a:pt x="4229" y="6825"/>
                    </a:cubicBezTo>
                    <a:cubicBezTo>
                      <a:pt x="2949" y="6084"/>
                      <a:pt x="2195" y="4528"/>
                      <a:pt x="2409" y="3064"/>
                    </a:cubicBezTo>
                    <a:cubicBezTo>
                      <a:pt x="2615" y="1632"/>
                      <a:pt x="3737" y="374"/>
                      <a:pt x="5136" y="1"/>
                    </a:cubicBezTo>
                    <a:cubicBezTo>
                      <a:pt x="5115" y="1"/>
                      <a:pt x="5093" y="0"/>
                      <a:pt x="5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50"/>
              <p:cNvSpPr/>
              <p:nvPr/>
            </p:nvSpPr>
            <p:spPr>
              <a:xfrm>
                <a:off x="1458125" y="5378425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5" y="1"/>
                    </a:moveTo>
                    <a:lnTo>
                      <a:pt x="5745" y="1"/>
                    </a:lnTo>
                    <a:cubicBezTo>
                      <a:pt x="5406" y="13"/>
                      <a:pt x="5070" y="64"/>
                      <a:pt x="4743" y="150"/>
                    </a:cubicBezTo>
                    <a:cubicBezTo>
                      <a:pt x="3750" y="457"/>
                      <a:pt x="2833" y="1069"/>
                      <a:pt x="2145" y="1862"/>
                    </a:cubicBezTo>
                    <a:cubicBezTo>
                      <a:pt x="987" y="3191"/>
                      <a:pt x="431" y="4963"/>
                      <a:pt x="287" y="6723"/>
                    </a:cubicBezTo>
                    <a:cubicBezTo>
                      <a:pt x="1" y="10258"/>
                      <a:pt x="1392" y="13936"/>
                      <a:pt x="4077" y="16255"/>
                    </a:cubicBezTo>
                    <a:cubicBezTo>
                      <a:pt x="5935" y="17859"/>
                      <a:pt x="8396" y="18753"/>
                      <a:pt x="10842" y="18753"/>
                    </a:cubicBezTo>
                    <a:cubicBezTo>
                      <a:pt x="11930" y="18753"/>
                      <a:pt x="13015" y="18576"/>
                      <a:pt x="14043" y="18206"/>
                    </a:cubicBezTo>
                    <a:cubicBezTo>
                      <a:pt x="15355" y="17735"/>
                      <a:pt x="16543" y="16980"/>
                      <a:pt x="17777" y="16335"/>
                    </a:cubicBezTo>
                    <a:cubicBezTo>
                      <a:pt x="19010" y="15689"/>
                      <a:pt x="20338" y="15135"/>
                      <a:pt x="21732" y="15111"/>
                    </a:cubicBezTo>
                    <a:cubicBezTo>
                      <a:pt x="21756" y="15110"/>
                      <a:pt x="21779" y="15110"/>
                      <a:pt x="21802" y="15110"/>
                    </a:cubicBezTo>
                    <a:cubicBezTo>
                      <a:pt x="23136" y="15110"/>
                      <a:pt x="24534" y="15683"/>
                      <a:pt x="25229" y="16814"/>
                    </a:cubicBezTo>
                    <a:lnTo>
                      <a:pt x="25261" y="16821"/>
                    </a:lnTo>
                    <a:cubicBezTo>
                      <a:pt x="24492" y="14436"/>
                      <a:pt x="23543" y="11875"/>
                      <a:pt x="21397" y="10591"/>
                    </a:cubicBezTo>
                    <a:cubicBezTo>
                      <a:pt x="20355" y="9964"/>
                      <a:pt x="19145" y="9721"/>
                      <a:pt x="17920" y="9721"/>
                    </a:cubicBezTo>
                    <a:cubicBezTo>
                      <a:pt x="17251" y="9721"/>
                      <a:pt x="16577" y="9794"/>
                      <a:pt x="15924" y="9916"/>
                    </a:cubicBezTo>
                    <a:cubicBezTo>
                      <a:pt x="14077" y="10262"/>
                      <a:pt x="12317" y="10962"/>
                      <a:pt x="10489" y="11409"/>
                    </a:cubicBezTo>
                    <a:cubicBezTo>
                      <a:pt x="9524" y="11645"/>
                      <a:pt x="8520" y="11807"/>
                      <a:pt x="7528" y="11807"/>
                    </a:cubicBezTo>
                    <a:cubicBezTo>
                      <a:pt x="6641" y="11807"/>
                      <a:pt x="5765" y="11678"/>
                      <a:pt x="4938" y="11355"/>
                    </a:cubicBezTo>
                    <a:cubicBezTo>
                      <a:pt x="2502" y="10407"/>
                      <a:pt x="879" y="7708"/>
                      <a:pt x="1180" y="5111"/>
                    </a:cubicBezTo>
                    <a:cubicBezTo>
                      <a:pt x="1462" y="2694"/>
                      <a:pt x="3392" y="574"/>
                      <a:pt x="57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50"/>
              <p:cNvSpPr/>
              <p:nvPr/>
            </p:nvSpPr>
            <p:spPr>
              <a:xfrm>
                <a:off x="1530200" y="56936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50"/>
              <p:cNvSpPr/>
              <p:nvPr/>
            </p:nvSpPr>
            <p:spPr>
              <a:xfrm>
                <a:off x="1617025" y="5769325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50"/>
              <p:cNvSpPr/>
              <p:nvPr/>
            </p:nvSpPr>
            <p:spPr>
              <a:xfrm>
                <a:off x="1569900" y="572837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50"/>
              <p:cNvSpPr/>
              <p:nvPr/>
            </p:nvSpPr>
            <p:spPr>
              <a:xfrm>
                <a:off x="1902275" y="567755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9" y="0"/>
                    </a:moveTo>
                    <a:cubicBezTo>
                      <a:pt x="2" y="0"/>
                      <a:pt x="0" y="802"/>
                      <a:pt x="519" y="802"/>
                    </a:cubicBezTo>
                    <a:cubicBezTo>
                      <a:pt x="1036" y="802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50"/>
              <p:cNvSpPr/>
              <p:nvPr/>
            </p:nvSpPr>
            <p:spPr>
              <a:xfrm>
                <a:off x="1946925" y="57122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50"/>
              <p:cNvSpPr/>
              <p:nvPr/>
            </p:nvSpPr>
            <p:spPr>
              <a:xfrm>
                <a:off x="1944425" y="56527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3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50"/>
              <p:cNvSpPr/>
              <p:nvPr/>
            </p:nvSpPr>
            <p:spPr>
              <a:xfrm>
                <a:off x="1922750" y="57352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2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50"/>
              <p:cNvSpPr/>
              <p:nvPr/>
            </p:nvSpPr>
            <p:spPr>
              <a:xfrm>
                <a:off x="1625075" y="57110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50"/>
              <p:cNvSpPr/>
              <p:nvPr/>
            </p:nvSpPr>
            <p:spPr>
              <a:xfrm>
                <a:off x="1582925" y="56843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50"/>
              <p:cNvSpPr/>
              <p:nvPr/>
            </p:nvSpPr>
            <p:spPr>
              <a:xfrm>
                <a:off x="1661675" y="57736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50"/>
              <p:cNvSpPr/>
              <p:nvPr/>
            </p:nvSpPr>
            <p:spPr>
              <a:xfrm>
                <a:off x="1573625" y="5769950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1" y="1"/>
                      <a:pt x="1" y="802"/>
                      <a:pt x="518" y="802"/>
                    </a:cubicBezTo>
                    <a:cubicBezTo>
                      <a:pt x="1036" y="802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50"/>
              <p:cNvSpPr/>
              <p:nvPr/>
            </p:nvSpPr>
            <p:spPr>
              <a:xfrm>
                <a:off x="1519700" y="5647150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50"/>
              <p:cNvSpPr/>
              <p:nvPr/>
            </p:nvSpPr>
            <p:spPr>
              <a:xfrm>
                <a:off x="1821675" y="576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50"/>
              <p:cNvSpPr/>
              <p:nvPr/>
            </p:nvSpPr>
            <p:spPr>
              <a:xfrm>
                <a:off x="1856375" y="57426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50"/>
              <p:cNvSpPr/>
              <p:nvPr/>
            </p:nvSpPr>
            <p:spPr>
              <a:xfrm>
                <a:off x="1811725" y="57221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50"/>
              <p:cNvSpPr/>
              <p:nvPr/>
            </p:nvSpPr>
            <p:spPr>
              <a:xfrm>
                <a:off x="1495500" y="5542325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50"/>
              <p:cNvSpPr/>
              <p:nvPr/>
            </p:nvSpPr>
            <p:spPr>
              <a:xfrm>
                <a:off x="1532700" y="55956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50"/>
              <p:cNvSpPr/>
              <p:nvPr/>
            </p:nvSpPr>
            <p:spPr>
              <a:xfrm>
                <a:off x="1536425" y="55566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5" y="804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50"/>
              <p:cNvSpPr/>
              <p:nvPr/>
            </p:nvSpPr>
            <p:spPr>
              <a:xfrm>
                <a:off x="1724950" y="56086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50"/>
              <p:cNvSpPr/>
              <p:nvPr/>
            </p:nvSpPr>
            <p:spPr>
              <a:xfrm>
                <a:off x="1794975" y="557520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20" y="1"/>
                    </a:moveTo>
                    <a:cubicBezTo>
                      <a:pt x="3" y="1"/>
                      <a:pt x="1" y="804"/>
                      <a:pt x="520" y="804"/>
                    </a:cubicBezTo>
                    <a:cubicBezTo>
                      <a:pt x="1037" y="804"/>
                      <a:pt x="1037" y="1"/>
                      <a:pt x="5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50"/>
              <p:cNvSpPr/>
              <p:nvPr/>
            </p:nvSpPr>
            <p:spPr>
              <a:xfrm>
                <a:off x="1878725" y="5570900"/>
                <a:ext cx="25900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2" extrusionOk="0">
                    <a:moveTo>
                      <a:pt x="517" y="0"/>
                    </a:moveTo>
                    <a:cubicBezTo>
                      <a:pt x="2" y="0"/>
                      <a:pt x="0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50"/>
              <p:cNvSpPr/>
              <p:nvPr/>
            </p:nvSpPr>
            <p:spPr>
              <a:xfrm>
                <a:off x="1777025" y="55491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6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50"/>
              <p:cNvSpPr/>
              <p:nvPr/>
            </p:nvSpPr>
            <p:spPr>
              <a:xfrm>
                <a:off x="1755325" y="560127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50"/>
              <p:cNvSpPr/>
              <p:nvPr/>
            </p:nvSpPr>
            <p:spPr>
              <a:xfrm>
                <a:off x="1829100" y="55479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50"/>
              <p:cNvSpPr/>
              <p:nvPr/>
            </p:nvSpPr>
            <p:spPr>
              <a:xfrm>
                <a:off x="1931425" y="5787925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7" y="0"/>
                    </a:moveTo>
                    <a:cubicBezTo>
                      <a:pt x="1" y="0"/>
                      <a:pt x="1" y="802"/>
                      <a:pt x="517" y="802"/>
                    </a:cubicBezTo>
                    <a:cubicBezTo>
                      <a:pt x="1036" y="802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50"/>
              <p:cNvSpPr/>
              <p:nvPr/>
            </p:nvSpPr>
            <p:spPr>
              <a:xfrm>
                <a:off x="1894225" y="58431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6" y="803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50"/>
              <p:cNvSpPr/>
              <p:nvPr/>
            </p:nvSpPr>
            <p:spPr>
              <a:xfrm>
                <a:off x="1878725" y="580402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2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50"/>
              <p:cNvSpPr/>
              <p:nvPr/>
            </p:nvSpPr>
            <p:spPr>
              <a:xfrm>
                <a:off x="1932050" y="5826975"/>
                <a:ext cx="2587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3" extrusionOk="0">
                    <a:moveTo>
                      <a:pt x="518" y="1"/>
                    </a:moveTo>
                    <a:cubicBezTo>
                      <a:pt x="1" y="1"/>
                      <a:pt x="1" y="803"/>
                      <a:pt x="518" y="803"/>
                    </a:cubicBezTo>
                    <a:cubicBezTo>
                      <a:pt x="1035" y="803"/>
                      <a:pt x="1035" y="1"/>
                      <a:pt x="5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50"/>
              <p:cNvSpPr/>
              <p:nvPr/>
            </p:nvSpPr>
            <p:spPr>
              <a:xfrm>
                <a:off x="1858875" y="585737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50"/>
              <p:cNvSpPr/>
              <p:nvPr/>
            </p:nvSpPr>
            <p:spPr>
              <a:xfrm>
                <a:off x="1798725" y="5853000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3782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2"/>
          <p:cNvSpPr/>
          <p:nvPr/>
        </p:nvSpPr>
        <p:spPr>
          <a:xfrm rot="2093926">
            <a:off x="3654040" y="276332"/>
            <a:ext cx="2035055" cy="232778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42"/>
          <p:cNvSpPr txBox="1">
            <a:spLocks noGrp="1"/>
          </p:cNvSpPr>
          <p:nvPr>
            <p:ph type="title"/>
          </p:nvPr>
        </p:nvSpPr>
        <p:spPr>
          <a:xfrm>
            <a:off x="1648072" y="3196740"/>
            <a:ext cx="6723765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l"/>
            <a:r>
              <a:rPr lang="th-TH" sz="3200" dirty="0" err="1">
                <a:solidFill>
                  <a:schemeClr val="tx2"/>
                </a:solidFill>
              </a:rPr>
              <a:t>ทันตแพทย์</a:t>
            </a:r>
            <a:r>
              <a:rPr lang="th-TH" sz="3200" dirty="0"/>
              <a:t>ที่รับผิดชอบหน่วยบริการปฐมภูมิ และให้บริการ</a:t>
            </a:r>
            <a:r>
              <a:rPr lang="th-TH" sz="3200" dirty="0">
                <a:solidFill>
                  <a:schemeClr val="accent1"/>
                </a:solidFill>
              </a:rPr>
              <a:t/>
            </a:r>
            <a:br>
              <a:rPr lang="th-TH" sz="3200" dirty="0">
                <a:solidFill>
                  <a:schemeClr val="accent1"/>
                </a:solidFill>
              </a:rPr>
            </a:br>
            <a:endParaRPr sz="3200" dirty="0">
              <a:solidFill>
                <a:schemeClr val="accent1"/>
              </a:solidFill>
            </a:endParaRPr>
          </a:p>
        </p:txBody>
      </p:sp>
      <p:sp>
        <p:nvSpPr>
          <p:cNvPr id="2489" name="Google Shape;2489;p42"/>
          <p:cNvSpPr txBox="1">
            <a:spLocks noGrp="1"/>
          </p:cNvSpPr>
          <p:nvPr>
            <p:ph type="title" idx="2"/>
          </p:nvPr>
        </p:nvSpPr>
        <p:spPr>
          <a:xfrm>
            <a:off x="3845060" y="101868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2800" dirty="0" smtClean="0">
                <a:solidFill>
                  <a:schemeClr val="bg1"/>
                </a:solidFill>
              </a:rPr>
              <a:t>ตัวชี้วัดที่</a:t>
            </a:r>
            <a:r>
              <a:rPr lang="en-US" sz="2800" dirty="0" smtClean="0">
                <a:solidFill>
                  <a:schemeClr val="bg1"/>
                </a:solidFill>
              </a:rPr>
              <a:t>1</a:t>
            </a:r>
            <a:endParaRPr sz="2800" dirty="0">
              <a:solidFill>
                <a:schemeClr val="bg1"/>
              </a:solidFill>
            </a:endParaRPr>
          </a:p>
        </p:txBody>
      </p:sp>
      <p:grpSp>
        <p:nvGrpSpPr>
          <p:cNvPr id="2490" name="Google Shape;2490;p42"/>
          <p:cNvGrpSpPr/>
          <p:nvPr/>
        </p:nvGrpSpPr>
        <p:grpSpPr>
          <a:xfrm rot="935068" flipH="1">
            <a:off x="6906169" y="5813174"/>
            <a:ext cx="2329633" cy="1147071"/>
            <a:chOff x="1311650" y="4534700"/>
            <a:chExt cx="636700" cy="235125"/>
          </a:xfrm>
        </p:grpSpPr>
        <p:sp>
          <p:nvSpPr>
            <p:cNvPr id="2491" name="Google Shape;2491;p4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4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3" name="Google Shape;2493;p42"/>
          <p:cNvSpPr/>
          <p:nvPr/>
        </p:nvSpPr>
        <p:spPr>
          <a:xfrm>
            <a:off x="7452000" y="502276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42"/>
          <p:cNvSpPr/>
          <p:nvPr/>
        </p:nvSpPr>
        <p:spPr>
          <a:xfrm>
            <a:off x="5870688" y="12247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95" name="Google Shape;2495;p42"/>
          <p:cNvGrpSpPr/>
          <p:nvPr/>
        </p:nvGrpSpPr>
        <p:grpSpPr>
          <a:xfrm>
            <a:off x="-221960" y="3343343"/>
            <a:ext cx="2559947" cy="3611423"/>
            <a:chOff x="-174160" y="2405522"/>
            <a:chExt cx="2559947" cy="2708567"/>
          </a:xfrm>
        </p:grpSpPr>
        <p:grpSp>
          <p:nvGrpSpPr>
            <p:cNvPr id="2496" name="Google Shape;2496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497" name="Google Shape;2497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566" name="Google Shape;2566;p42"/>
          <p:cNvSpPr/>
          <p:nvPr/>
        </p:nvSpPr>
        <p:spPr>
          <a:xfrm>
            <a:off x="1625863" y="34852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2051129" y="4153389"/>
            <a:ext cx="604420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dirty="0" smtClean="0">
                <a:solidFill>
                  <a:srgbClr val="2E3244"/>
                </a:solidFill>
                <a:latin typeface="Quicksand" charset="0"/>
                <a:cs typeface="+mj-cs"/>
              </a:rPr>
              <a:t>-</a:t>
            </a:r>
            <a:r>
              <a:rPr lang="th-TH" dirty="0">
                <a:cs typeface="+mj-cs"/>
              </a:rPr>
              <a:t> </a:t>
            </a:r>
            <a:r>
              <a:rPr lang="th-TH" dirty="0" err="1">
                <a:cs typeface="+mj-cs"/>
              </a:rPr>
              <a:t>ทันตแพทย์</a:t>
            </a:r>
            <a:r>
              <a:rPr lang="th-TH" dirty="0">
                <a:cs typeface="+mj-cs"/>
              </a:rPr>
              <a:t>ที่รับผิดชอบหน่วยบริการปฐมภูมิ </a:t>
            </a:r>
          </a:p>
          <a:p>
            <a:r>
              <a:rPr lang="th-TH" dirty="0" smtClean="0">
                <a:cs typeface="+mj-cs"/>
              </a:rPr>
              <a:t>   ร่วม</a:t>
            </a:r>
            <a:r>
              <a:rPr lang="th-TH" dirty="0">
                <a:cs typeface="+mj-cs"/>
              </a:rPr>
              <a:t>ให้บริการที่หน่วยบริการปฐม</a:t>
            </a:r>
            <a:r>
              <a:rPr lang="th-TH" dirty="0" smtClean="0">
                <a:cs typeface="+mj-cs"/>
              </a:rPr>
              <a:t>ภูมิ</a:t>
            </a:r>
            <a:r>
              <a:rPr lang="en-US" dirty="0">
                <a:latin typeface="Angsana New" pitchFamily="18" charset="-34"/>
                <a:cs typeface="Angsana New" pitchFamily="18" charset="-34"/>
              </a:rPr>
              <a:t>=</a:t>
            </a:r>
            <a:r>
              <a:rPr lang="en-US" dirty="0" smtClean="0">
                <a:cs typeface="+mj-cs"/>
              </a:rPr>
              <a:t> </a:t>
            </a:r>
            <a:r>
              <a:rPr lang="th-TH" dirty="0" smtClean="0">
                <a:cs typeface="+mj-cs"/>
              </a:rPr>
              <a:t>เข้าร่วมบางครั้ง</a:t>
            </a:r>
            <a:endParaRPr lang="th-TH" dirty="0">
              <a:solidFill>
                <a:srgbClr val="2E3244"/>
              </a:solidFill>
              <a:latin typeface="Angsana New" pitchFamily="18" charset="-34"/>
              <a:cs typeface="+mj-cs"/>
            </a:endParaRPr>
          </a:p>
        </p:txBody>
      </p:sp>
      <p:grpSp>
        <p:nvGrpSpPr>
          <p:cNvPr id="108" name="Google Shape;9237;p85"/>
          <p:cNvGrpSpPr/>
          <p:nvPr/>
        </p:nvGrpSpPr>
        <p:grpSpPr>
          <a:xfrm>
            <a:off x="7509313" y="4488188"/>
            <a:ext cx="371782" cy="274285"/>
            <a:chOff x="5223609" y="3731112"/>
            <a:chExt cx="371782" cy="274285"/>
          </a:xfrm>
        </p:grpSpPr>
        <p:sp>
          <p:nvSpPr>
            <p:cNvPr id="109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0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sp>
        <p:nvSpPr>
          <p:cNvPr id="144" name="Google Shape;4799;p77"/>
          <p:cNvSpPr/>
          <p:nvPr/>
        </p:nvSpPr>
        <p:spPr>
          <a:xfrm>
            <a:off x="4148400" y="5377939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7B1A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rgbClr val="2E3244"/>
              </a:solidFill>
            </a:endParaRPr>
          </a:p>
        </p:txBody>
      </p:sp>
      <p:grpSp>
        <p:nvGrpSpPr>
          <p:cNvPr id="114" name="Google Shape;4097;p72"/>
          <p:cNvGrpSpPr/>
          <p:nvPr/>
        </p:nvGrpSpPr>
        <p:grpSpPr>
          <a:xfrm>
            <a:off x="4340836" y="5505107"/>
            <a:ext cx="474688" cy="537276"/>
            <a:chOff x="8102872" y="3386199"/>
            <a:chExt cx="267047" cy="376370"/>
          </a:xfrm>
        </p:grpSpPr>
        <p:sp>
          <p:nvSpPr>
            <p:cNvPr id="115" name="Google Shape;4098;p72"/>
            <p:cNvSpPr/>
            <p:nvPr/>
          </p:nvSpPr>
          <p:spPr>
            <a:xfrm>
              <a:off x="8155437" y="3523886"/>
              <a:ext cx="161916" cy="105997"/>
            </a:xfrm>
            <a:custGeom>
              <a:avLst/>
              <a:gdLst/>
              <a:ahLst/>
              <a:cxnLst/>
              <a:rect l="l" t="t" r="r" b="b"/>
              <a:pathLst>
                <a:path w="598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5988" y="3920"/>
                  </a:lnTo>
                  <a:lnTo>
                    <a:pt x="5988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6" name="Google Shape;4099;p72"/>
            <p:cNvSpPr/>
            <p:nvPr/>
          </p:nvSpPr>
          <p:spPr>
            <a:xfrm>
              <a:off x="8289799" y="3483002"/>
              <a:ext cx="33394" cy="45076"/>
            </a:xfrm>
            <a:custGeom>
              <a:avLst/>
              <a:gdLst/>
              <a:ahLst/>
              <a:cxnLst/>
              <a:rect l="l" t="t" r="r" b="b"/>
              <a:pathLst>
                <a:path w="1235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617" y="1667"/>
                  </a:lnTo>
                  <a:cubicBezTo>
                    <a:pt x="957" y="1667"/>
                    <a:pt x="1235" y="1389"/>
                    <a:pt x="1235" y="1050"/>
                  </a:cubicBezTo>
                  <a:lnTo>
                    <a:pt x="1235" y="618"/>
                  </a:lnTo>
                  <a:cubicBezTo>
                    <a:pt x="1235" y="278"/>
                    <a:pt x="957" y="0"/>
                    <a:pt x="617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7" name="Google Shape;4100;p72"/>
            <p:cNvSpPr/>
            <p:nvPr/>
          </p:nvSpPr>
          <p:spPr>
            <a:xfrm>
              <a:off x="8155437" y="3523886"/>
              <a:ext cx="45914" cy="105997"/>
            </a:xfrm>
            <a:custGeom>
              <a:avLst/>
              <a:gdLst/>
              <a:ahLst/>
              <a:cxnLst/>
              <a:rect l="l" t="t" r="r" b="b"/>
              <a:pathLst>
                <a:path w="169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1698" y="3920"/>
                  </a:lnTo>
                  <a:lnTo>
                    <a:pt x="1698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8" name="Google Shape;4101;p72"/>
            <p:cNvSpPr/>
            <p:nvPr/>
          </p:nvSpPr>
          <p:spPr>
            <a:xfrm>
              <a:off x="8202162" y="3630694"/>
              <a:ext cx="68465" cy="131063"/>
            </a:xfrm>
            <a:custGeom>
              <a:avLst/>
              <a:gdLst/>
              <a:ahLst/>
              <a:cxnLst/>
              <a:rect l="l" t="t" r="r" b="b"/>
              <a:pathLst>
                <a:path w="2532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2254" y="4846"/>
                  </a:lnTo>
                  <a:lnTo>
                    <a:pt x="2501" y="4568"/>
                  </a:lnTo>
                  <a:lnTo>
                    <a:pt x="2531" y="248"/>
                  </a:lnTo>
                  <a:lnTo>
                    <a:pt x="2285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9" name="Google Shape;4102;p72"/>
            <p:cNvSpPr/>
            <p:nvPr/>
          </p:nvSpPr>
          <p:spPr>
            <a:xfrm>
              <a:off x="8202162" y="3630694"/>
              <a:ext cx="45103" cy="131063"/>
            </a:xfrm>
            <a:custGeom>
              <a:avLst/>
              <a:gdLst/>
              <a:ahLst/>
              <a:cxnLst/>
              <a:rect l="l" t="t" r="r" b="b"/>
              <a:pathLst>
                <a:path w="1668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1667" y="4846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0" name="Google Shape;4103;p72"/>
            <p:cNvSpPr/>
            <p:nvPr/>
          </p:nvSpPr>
          <p:spPr>
            <a:xfrm>
              <a:off x="8209680" y="3582293"/>
              <a:ext cx="54269" cy="59082"/>
            </a:xfrm>
            <a:custGeom>
              <a:avLst/>
              <a:gdLst/>
              <a:ahLst/>
              <a:cxnLst/>
              <a:rect l="l" t="t" r="r" b="b"/>
              <a:pathLst>
                <a:path w="2007" h="2185" extrusionOk="0">
                  <a:moveTo>
                    <a:pt x="988" y="1"/>
                  </a:moveTo>
                  <a:lnTo>
                    <a:pt x="1" y="217"/>
                  </a:lnTo>
                  <a:lnTo>
                    <a:pt x="1" y="1791"/>
                  </a:lnTo>
                  <a:cubicBezTo>
                    <a:pt x="278" y="2053"/>
                    <a:pt x="633" y="2184"/>
                    <a:pt x="992" y="2184"/>
                  </a:cubicBezTo>
                  <a:cubicBezTo>
                    <a:pt x="1351" y="2184"/>
                    <a:pt x="1713" y="2053"/>
                    <a:pt x="2007" y="1791"/>
                  </a:cubicBezTo>
                  <a:lnTo>
                    <a:pt x="2007" y="217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1" name="Google Shape;4104;p72"/>
            <p:cNvSpPr/>
            <p:nvPr/>
          </p:nvSpPr>
          <p:spPr>
            <a:xfrm>
              <a:off x="8209680" y="3583969"/>
              <a:ext cx="38424" cy="57703"/>
            </a:xfrm>
            <a:custGeom>
              <a:avLst/>
              <a:gdLst/>
              <a:ahLst/>
              <a:cxnLst/>
              <a:rect l="l" t="t" r="r" b="b"/>
              <a:pathLst>
                <a:path w="1421" h="2134" extrusionOk="0">
                  <a:moveTo>
                    <a:pt x="834" y="1"/>
                  </a:moveTo>
                  <a:lnTo>
                    <a:pt x="1" y="155"/>
                  </a:lnTo>
                  <a:lnTo>
                    <a:pt x="1" y="1729"/>
                  </a:lnTo>
                  <a:cubicBezTo>
                    <a:pt x="266" y="1995"/>
                    <a:pt x="612" y="2133"/>
                    <a:pt x="979" y="2133"/>
                  </a:cubicBezTo>
                  <a:cubicBezTo>
                    <a:pt x="1124" y="2133"/>
                    <a:pt x="1272" y="2112"/>
                    <a:pt x="1420" y="2068"/>
                  </a:cubicBezTo>
                  <a:cubicBezTo>
                    <a:pt x="1235" y="2007"/>
                    <a:pt x="1050" y="1914"/>
                    <a:pt x="896" y="1791"/>
                  </a:cubicBezTo>
                  <a:cubicBezTo>
                    <a:pt x="865" y="1760"/>
                    <a:pt x="834" y="1698"/>
                    <a:pt x="834" y="1636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2" name="Google Shape;4105;p72"/>
            <p:cNvSpPr/>
            <p:nvPr/>
          </p:nvSpPr>
          <p:spPr>
            <a:xfrm>
              <a:off x="8177962" y="3474647"/>
              <a:ext cx="116867" cy="113514"/>
            </a:xfrm>
            <a:custGeom>
              <a:avLst/>
              <a:gdLst/>
              <a:ahLst/>
              <a:cxnLst/>
              <a:rect l="l" t="t" r="r" b="b"/>
              <a:pathLst>
                <a:path w="4322" h="4198" extrusionOk="0">
                  <a:moveTo>
                    <a:pt x="1" y="1"/>
                  </a:moveTo>
                  <a:lnTo>
                    <a:pt x="1" y="1698"/>
                  </a:lnTo>
                  <a:lnTo>
                    <a:pt x="217" y="1945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149"/>
                    <a:pt x="464" y="3858"/>
                    <a:pt x="1174" y="4198"/>
                  </a:cubicBezTo>
                  <a:lnTo>
                    <a:pt x="2161" y="3982"/>
                  </a:lnTo>
                  <a:lnTo>
                    <a:pt x="3180" y="4198"/>
                  </a:lnTo>
                  <a:cubicBezTo>
                    <a:pt x="3859" y="3858"/>
                    <a:pt x="4321" y="3149"/>
                    <a:pt x="4321" y="2377"/>
                  </a:cubicBezTo>
                  <a:lnTo>
                    <a:pt x="4321" y="2192"/>
                  </a:lnTo>
                  <a:lnTo>
                    <a:pt x="4136" y="1976"/>
                  </a:lnTo>
                  <a:lnTo>
                    <a:pt x="4321" y="1729"/>
                  </a:lnTo>
                  <a:lnTo>
                    <a:pt x="4321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3" name="Google Shape;4106;p72"/>
            <p:cNvSpPr/>
            <p:nvPr/>
          </p:nvSpPr>
          <p:spPr>
            <a:xfrm>
              <a:off x="8177962" y="3474647"/>
              <a:ext cx="73468" cy="118543"/>
            </a:xfrm>
            <a:custGeom>
              <a:avLst/>
              <a:gdLst/>
              <a:ahLst/>
              <a:cxnLst/>
              <a:rect l="l" t="t" r="r" b="b"/>
              <a:pathLst>
                <a:path w="2717" h="4384" extrusionOk="0">
                  <a:moveTo>
                    <a:pt x="1" y="1"/>
                  </a:moveTo>
                  <a:lnTo>
                    <a:pt x="1" y="1729"/>
                  </a:lnTo>
                  <a:lnTo>
                    <a:pt x="217" y="1976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488"/>
                    <a:pt x="896" y="4383"/>
                    <a:pt x="2007" y="4383"/>
                  </a:cubicBezTo>
                  <a:lnTo>
                    <a:pt x="2346" y="4383"/>
                  </a:lnTo>
                  <a:cubicBezTo>
                    <a:pt x="2470" y="4383"/>
                    <a:pt x="2593" y="4352"/>
                    <a:pt x="2717" y="4352"/>
                  </a:cubicBezTo>
                  <a:cubicBezTo>
                    <a:pt x="1791" y="4136"/>
                    <a:pt x="1112" y="3334"/>
                    <a:pt x="1112" y="2377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4" name="Google Shape;4107;p72"/>
            <p:cNvSpPr/>
            <p:nvPr/>
          </p:nvSpPr>
          <p:spPr>
            <a:xfrm>
              <a:off x="8155437" y="3386199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186" y="1790"/>
                  </a:lnTo>
                  <a:lnTo>
                    <a:pt x="1" y="2192"/>
                  </a:lnTo>
                  <a:lnTo>
                    <a:pt x="1" y="3395"/>
                  </a:lnTo>
                  <a:cubicBezTo>
                    <a:pt x="1" y="348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488"/>
                    <a:pt x="5957" y="3395"/>
                  </a:cubicBezTo>
                  <a:lnTo>
                    <a:pt x="5957" y="2192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5" name="Google Shape;4108;p72"/>
            <p:cNvSpPr/>
            <p:nvPr/>
          </p:nvSpPr>
          <p:spPr>
            <a:xfrm>
              <a:off x="8156276" y="3386199"/>
              <a:ext cx="108512" cy="96830"/>
            </a:xfrm>
            <a:custGeom>
              <a:avLst/>
              <a:gdLst/>
              <a:ahLst/>
              <a:cxnLst/>
              <a:rect l="l" t="t" r="r" b="b"/>
              <a:pathLst>
                <a:path w="4013" h="3581" extrusionOk="0">
                  <a:moveTo>
                    <a:pt x="2068" y="0"/>
                  </a:moveTo>
                  <a:cubicBezTo>
                    <a:pt x="463" y="0"/>
                    <a:pt x="93" y="710"/>
                    <a:pt x="0" y="1327"/>
                  </a:cubicBezTo>
                  <a:lnTo>
                    <a:pt x="155" y="1790"/>
                  </a:lnTo>
                  <a:lnTo>
                    <a:pt x="0" y="2192"/>
                  </a:lnTo>
                  <a:lnTo>
                    <a:pt x="0" y="3395"/>
                  </a:lnTo>
                  <a:cubicBezTo>
                    <a:pt x="0" y="3488"/>
                    <a:pt x="62" y="3580"/>
                    <a:pt x="186" y="3580"/>
                  </a:cubicBezTo>
                  <a:lnTo>
                    <a:pt x="1914" y="3580"/>
                  </a:lnTo>
                  <a:lnTo>
                    <a:pt x="1914" y="2068"/>
                  </a:lnTo>
                  <a:cubicBezTo>
                    <a:pt x="1914" y="1420"/>
                    <a:pt x="1698" y="0"/>
                    <a:pt x="4012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6" name="Google Shape;4109;p72"/>
            <p:cNvSpPr/>
            <p:nvPr/>
          </p:nvSpPr>
          <p:spPr>
            <a:xfrm>
              <a:off x="8149597" y="3483002"/>
              <a:ext cx="34233" cy="45076"/>
            </a:xfrm>
            <a:custGeom>
              <a:avLst/>
              <a:gdLst/>
              <a:ahLst/>
              <a:cxnLst/>
              <a:rect l="l" t="t" r="r" b="b"/>
              <a:pathLst>
                <a:path w="1266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050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266" y="1667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7" name="Google Shape;4110;p72"/>
            <p:cNvSpPr/>
            <p:nvPr/>
          </p:nvSpPr>
          <p:spPr>
            <a:xfrm>
              <a:off x="8155437" y="3422081"/>
              <a:ext cx="161077" cy="23390"/>
            </a:xfrm>
            <a:custGeom>
              <a:avLst/>
              <a:gdLst/>
              <a:ahLst/>
              <a:cxnLst/>
              <a:rect l="l" t="t" r="r" b="b"/>
              <a:pathLst>
                <a:path w="5957" h="865" extrusionOk="0">
                  <a:moveTo>
                    <a:pt x="31" y="0"/>
                  </a:moveTo>
                  <a:cubicBezTo>
                    <a:pt x="1" y="247"/>
                    <a:pt x="1" y="494"/>
                    <a:pt x="1" y="741"/>
                  </a:cubicBezTo>
                  <a:lnTo>
                    <a:pt x="1" y="865"/>
                  </a:lnTo>
                  <a:lnTo>
                    <a:pt x="5957" y="865"/>
                  </a:lnTo>
                  <a:lnTo>
                    <a:pt x="5957" y="463"/>
                  </a:lnTo>
                  <a:cubicBezTo>
                    <a:pt x="5957" y="309"/>
                    <a:pt x="5957" y="155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8" name="Google Shape;4111;p72"/>
            <p:cNvSpPr/>
            <p:nvPr/>
          </p:nvSpPr>
          <p:spPr>
            <a:xfrm>
              <a:off x="8155437" y="3422081"/>
              <a:ext cx="53431" cy="23390"/>
            </a:xfrm>
            <a:custGeom>
              <a:avLst/>
              <a:gdLst/>
              <a:ahLst/>
              <a:cxnLst/>
              <a:rect l="l" t="t" r="r" b="b"/>
              <a:pathLst>
                <a:path w="1976" h="865" extrusionOk="0">
                  <a:moveTo>
                    <a:pt x="31" y="0"/>
                  </a:moveTo>
                  <a:cubicBezTo>
                    <a:pt x="1" y="247"/>
                    <a:pt x="1" y="494"/>
                    <a:pt x="31" y="741"/>
                  </a:cubicBezTo>
                  <a:lnTo>
                    <a:pt x="31" y="865"/>
                  </a:lnTo>
                  <a:lnTo>
                    <a:pt x="1945" y="865"/>
                  </a:lnTo>
                  <a:lnTo>
                    <a:pt x="1945" y="741"/>
                  </a:lnTo>
                  <a:cubicBezTo>
                    <a:pt x="1945" y="494"/>
                    <a:pt x="1945" y="247"/>
                    <a:pt x="197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9" name="Google Shape;4112;p72"/>
            <p:cNvSpPr/>
            <p:nvPr/>
          </p:nvSpPr>
          <p:spPr>
            <a:xfrm>
              <a:off x="8204677" y="3410400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2"/>
                  </a:cubicBezTo>
                  <a:cubicBezTo>
                    <a:pt x="735" y="1661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402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0" name="Google Shape;4113;p72"/>
            <p:cNvSpPr/>
            <p:nvPr/>
          </p:nvSpPr>
          <p:spPr>
            <a:xfrm>
              <a:off x="8213005" y="3410156"/>
              <a:ext cx="34260" cy="47239"/>
            </a:xfrm>
            <a:custGeom>
              <a:avLst/>
              <a:gdLst/>
              <a:ahLst/>
              <a:cxnLst/>
              <a:rect l="l" t="t" r="r" b="b"/>
              <a:pathLst>
                <a:path w="1267" h="1747" extrusionOk="0">
                  <a:moveTo>
                    <a:pt x="875" y="0"/>
                  </a:moveTo>
                  <a:cubicBezTo>
                    <a:pt x="426" y="0"/>
                    <a:pt x="1" y="372"/>
                    <a:pt x="1" y="873"/>
                  </a:cubicBezTo>
                  <a:cubicBezTo>
                    <a:pt x="1" y="1375"/>
                    <a:pt x="426" y="1747"/>
                    <a:pt x="875" y="1747"/>
                  </a:cubicBezTo>
                  <a:cubicBezTo>
                    <a:pt x="1007" y="1747"/>
                    <a:pt x="1140" y="1715"/>
                    <a:pt x="1266" y="1645"/>
                  </a:cubicBezTo>
                  <a:cubicBezTo>
                    <a:pt x="989" y="1491"/>
                    <a:pt x="834" y="1213"/>
                    <a:pt x="834" y="873"/>
                  </a:cubicBezTo>
                  <a:cubicBezTo>
                    <a:pt x="834" y="565"/>
                    <a:pt x="989" y="256"/>
                    <a:pt x="1266" y="102"/>
                  </a:cubicBezTo>
                  <a:cubicBezTo>
                    <a:pt x="1140" y="32"/>
                    <a:pt x="1007" y="0"/>
                    <a:pt x="875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1" name="Google Shape;4114;p72"/>
            <p:cNvSpPr/>
            <p:nvPr/>
          </p:nvSpPr>
          <p:spPr>
            <a:xfrm>
              <a:off x="8103710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3920" y="0"/>
                  </a:moveTo>
                  <a:lnTo>
                    <a:pt x="833" y="86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32"/>
                  </a:lnTo>
                  <a:lnTo>
                    <a:pt x="3920" y="5432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2" name="Google Shape;4115;p72"/>
            <p:cNvSpPr/>
            <p:nvPr/>
          </p:nvSpPr>
          <p:spPr>
            <a:xfrm>
              <a:off x="8102872" y="3614849"/>
              <a:ext cx="106835" cy="147720"/>
            </a:xfrm>
            <a:custGeom>
              <a:avLst/>
              <a:gdLst/>
              <a:ahLst/>
              <a:cxnLst/>
              <a:rect l="l" t="t" r="r" b="b"/>
              <a:pathLst>
                <a:path w="3951" h="5463" extrusionOk="0">
                  <a:moveTo>
                    <a:pt x="3951" y="0"/>
                  </a:moveTo>
                  <a:lnTo>
                    <a:pt x="864" y="89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63"/>
                  </a:lnTo>
                  <a:lnTo>
                    <a:pt x="1420" y="5463"/>
                  </a:lnTo>
                  <a:lnTo>
                    <a:pt x="1420" y="2037"/>
                  </a:lnTo>
                  <a:cubicBezTo>
                    <a:pt x="1420" y="1513"/>
                    <a:pt x="1759" y="1050"/>
                    <a:pt x="2253" y="895"/>
                  </a:cubicBezTo>
                  <a:lnTo>
                    <a:pt x="2253" y="865"/>
                  </a:lnTo>
                  <a:lnTo>
                    <a:pt x="3951" y="402"/>
                  </a:lnTo>
                  <a:lnTo>
                    <a:pt x="3951" y="0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3" name="Google Shape;4116;p72"/>
            <p:cNvSpPr/>
            <p:nvPr/>
          </p:nvSpPr>
          <p:spPr>
            <a:xfrm>
              <a:off x="8167119" y="3614849"/>
              <a:ext cx="43426" cy="146908"/>
            </a:xfrm>
            <a:custGeom>
              <a:avLst/>
              <a:gdLst/>
              <a:ahLst/>
              <a:cxnLst/>
              <a:rect l="l" t="t" r="r" b="b"/>
              <a:pathLst>
                <a:path w="1606" h="5433" extrusionOk="0">
                  <a:moveTo>
                    <a:pt x="1605" y="0"/>
                  </a:moveTo>
                  <a:lnTo>
                    <a:pt x="402" y="340"/>
                  </a:lnTo>
                  <a:lnTo>
                    <a:pt x="1" y="1852"/>
                  </a:lnTo>
                  <a:cubicBezTo>
                    <a:pt x="1" y="1914"/>
                    <a:pt x="1" y="2006"/>
                    <a:pt x="62" y="2037"/>
                  </a:cubicBezTo>
                  <a:lnTo>
                    <a:pt x="402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47" y="2901"/>
                  </a:lnTo>
                  <a:cubicBezTo>
                    <a:pt x="217" y="2963"/>
                    <a:pt x="217" y="3025"/>
                    <a:pt x="247" y="3087"/>
                  </a:cubicBezTo>
                  <a:lnTo>
                    <a:pt x="1605" y="543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4" name="Google Shape;4117;p72"/>
            <p:cNvSpPr/>
            <p:nvPr/>
          </p:nvSpPr>
          <p:spPr>
            <a:xfrm>
              <a:off x="8263922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3920" y="5432"/>
                  </a:lnTo>
                  <a:lnTo>
                    <a:pt x="3920" y="2037"/>
                  </a:lnTo>
                  <a:cubicBezTo>
                    <a:pt x="3920" y="1513"/>
                    <a:pt x="3581" y="1050"/>
                    <a:pt x="3087" y="8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5" name="Google Shape;4118;p72"/>
            <p:cNvSpPr/>
            <p:nvPr/>
          </p:nvSpPr>
          <p:spPr>
            <a:xfrm>
              <a:off x="8263922" y="3614849"/>
              <a:ext cx="42588" cy="146908"/>
            </a:xfrm>
            <a:custGeom>
              <a:avLst/>
              <a:gdLst/>
              <a:ahLst/>
              <a:cxnLst/>
              <a:rect l="l" t="t" r="r" b="b"/>
              <a:pathLst>
                <a:path w="1575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1297" y="3117"/>
                  </a:lnTo>
                  <a:cubicBezTo>
                    <a:pt x="1328" y="3056"/>
                    <a:pt x="1328" y="2963"/>
                    <a:pt x="1297" y="2932"/>
                  </a:cubicBezTo>
                  <a:lnTo>
                    <a:pt x="1112" y="2562"/>
                  </a:lnTo>
                  <a:cubicBezTo>
                    <a:pt x="1050" y="2469"/>
                    <a:pt x="1050" y="2377"/>
                    <a:pt x="1142" y="2315"/>
                  </a:cubicBezTo>
                  <a:lnTo>
                    <a:pt x="1482" y="2068"/>
                  </a:lnTo>
                  <a:cubicBezTo>
                    <a:pt x="1544" y="2006"/>
                    <a:pt x="1574" y="1945"/>
                    <a:pt x="1544" y="1852"/>
                  </a:cubicBezTo>
                  <a:lnTo>
                    <a:pt x="1142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6" name="Google Shape;4119;p72"/>
            <p:cNvSpPr/>
            <p:nvPr/>
          </p:nvSpPr>
          <p:spPr>
            <a:xfrm>
              <a:off x="8205515" y="3498442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2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2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7" name="Google Shape;4120;p72"/>
            <p:cNvSpPr/>
            <p:nvPr/>
          </p:nvSpPr>
          <p:spPr>
            <a:xfrm>
              <a:off x="8255566" y="3498847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8" name="Google Shape;4121;p72"/>
            <p:cNvSpPr/>
            <p:nvPr/>
          </p:nvSpPr>
          <p:spPr>
            <a:xfrm>
              <a:off x="8229905" y="3427894"/>
              <a:ext cx="12357" cy="11762"/>
            </a:xfrm>
            <a:custGeom>
              <a:avLst/>
              <a:gdLst/>
              <a:ahLst/>
              <a:cxnLst/>
              <a:rect l="l" t="t" r="r" b="b"/>
              <a:pathLst>
                <a:path w="457" h="435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4"/>
                    <a:pt x="240" y="433"/>
                  </a:cubicBezTo>
                  <a:cubicBezTo>
                    <a:pt x="364" y="433"/>
                    <a:pt x="456" y="341"/>
                    <a:pt x="456" y="217"/>
                  </a:cubicBezTo>
                  <a:cubicBezTo>
                    <a:pt x="456" y="94"/>
                    <a:pt x="364" y="1"/>
                    <a:pt x="240" y="1"/>
                  </a:cubicBezTo>
                  <a:cubicBezTo>
                    <a:pt x="233" y="0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9" name="Google Shape;4122;p72"/>
            <p:cNvSpPr/>
            <p:nvPr/>
          </p:nvSpPr>
          <p:spPr>
            <a:xfrm>
              <a:off x="8324005" y="3685775"/>
              <a:ext cx="11708" cy="75982"/>
            </a:xfrm>
            <a:custGeom>
              <a:avLst/>
              <a:gdLst/>
              <a:ahLst/>
              <a:cxnLst/>
              <a:rect l="l" t="t" r="r" b="b"/>
              <a:pathLst>
                <a:path w="433" h="2810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7"/>
                  </a:lnTo>
                  <a:cubicBezTo>
                    <a:pt x="433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0" name="Google Shape;4123;p72"/>
            <p:cNvSpPr/>
            <p:nvPr/>
          </p:nvSpPr>
          <p:spPr>
            <a:xfrm>
              <a:off x="8177962" y="3521372"/>
              <a:ext cx="35909" cy="30907"/>
            </a:xfrm>
            <a:custGeom>
              <a:avLst/>
              <a:gdLst/>
              <a:ahLst/>
              <a:cxnLst/>
              <a:rect l="l" t="t" r="r" b="b"/>
              <a:pathLst>
                <a:path w="1328" h="1143" extrusionOk="0">
                  <a:moveTo>
                    <a:pt x="1" y="1"/>
                  </a:moveTo>
                  <a:lnTo>
                    <a:pt x="1" y="495"/>
                  </a:lnTo>
                  <a:cubicBezTo>
                    <a:pt x="1019" y="1112"/>
                    <a:pt x="988" y="1143"/>
                    <a:pt x="1112" y="1143"/>
                  </a:cubicBezTo>
                  <a:cubicBezTo>
                    <a:pt x="1174" y="1143"/>
                    <a:pt x="1235" y="1112"/>
                    <a:pt x="1266" y="1050"/>
                  </a:cubicBezTo>
                  <a:cubicBezTo>
                    <a:pt x="1328" y="958"/>
                    <a:pt x="1297" y="803"/>
                    <a:pt x="1204" y="742"/>
                  </a:cubicBezTo>
                  <a:lnTo>
                    <a:pt x="1204" y="7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1" name="Google Shape;4124;p72"/>
            <p:cNvSpPr/>
            <p:nvPr/>
          </p:nvSpPr>
          <p:spPr>
            <a:xfrm>
              <a:off x="8259758" y="3521372"/>
              <a:ext cx="35909" cy="30068"/>
            </a:xfrm>
            <a:custGeom>
              <a:avLst/>
              <a:gdLst/>
              <a:ahLst/>
              <a:cxnLst/>
              <a:rect l="l" t="t" r="r" b="b"/>
              <a:pathLst>
                <a:path w="1328" h="1112" extrusionOk="0">
                  <a:moveTo>
                    <a:pt x="1296" y="1"/>
                  </a:moveTo>
                  <a:lnTo>
                    <a:pt x="155" y="711"/>
                  </a:lnTo>
                  <a:cubicBezTo>
                    <a:pt x="31" y="772"/>
                    <a:pt x="0" y="927"/>
                    <a:pt x="62" y="1019"/>
                  </a:cubicBezTo>
                  <a:cubicBezTo>
                    <a:pt x="124" y="1081"/>
                    <a:pt x="185" y="1112"/>
                    <a:pt x="247" y="1112"/>
                  </a:cubicBezTo>
                  <a:cubicBezTo>
                    <a:pt x="371" y="1112"/>
                    <a:pt x="340" y="1081"/>
                    <a:pt x="1327" y="495"/>
                  </a:cubicBezTo>
                  <a:lnTo>
                    <a:pt x="1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2" name="Google Shape;4125;p72"/>
            <p:cNvSpPr/>
            <p:nvPr/>
          </p:nvSpPr>
          <p:spPr>
            <a:xfrm>
              <a:off x="8202162" y="3534730"/>
              <a:ext cx="68465" cy="58460"/>
            </a:xfrm>
            <a:custGeom>
              <a:avLst/>
              <a:gdLst/>
              <a:ahLst/>
              <a:cxnLst/>
              <a:rect l="l" t="t" r="r" b="b"/>
              <a:pathLst>
                <a:path w="2532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4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22"/>
                  </a:lnTo>
                  <a:cubicBezTo>
                    <a:pt x="340" y="2038"/>
                    <a:pt x="711" y="2161"/>
                    <a:pt x="1112" y="2161"/>
                  </a:cubicBezTo>
                  <a:lnTo>
                    <a:pt x="1451" y="2161"/>
                  </a:lnTo>
                  <a:cubicBezTo>
                    <a:pt x="1822" y="2161"/>
                    <a:pt x="2223" y="2038"/>
                    <a:pt x="2531" y="1822"/>
                  </a:cubicBezTo>
                  <a:lnTo>
                    <a:pt x="2531" y="433"/>
                  </a:lnTo>
                  <a:cubicBezTo>
                    <a:pt x="2531" y="371"/>
                    <a:pt x="2501" y="309"/>
                    <a:pt x="2439" y="248"/>
                  </a:cubicBezTo>
                  <a:cubicBezTo>
                    <a:pt x="2130" y="93"/>
                    <a:pt x="1791" y="1"/>
                    <a:pt x="1451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3" name="Google Shape;4126;p72"/>
            <p:cNvSpPr/>
            <p:nvPr/>
          </p:nvSpPr>
          <p:spPr>
            <a:xfrm>
              <a:off x="8202162" y="3534730"/>
              <a:ext cx="45941" cy="58460"/>
            </a:xfrm>
            <a:custGeom>
              <a:avLst/>
              <a:gdLst/>
              <a:ahLst/>
              <a:cxnLst/>
              <a:rect l="l" t="t" r="r" b="b"/>
              <a:pathLst>
                <a:path w="1699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7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52"/>
                  </a:lnTo>
                  <a:cubicBezTo>
                    <a:pt x="340" y="2068"/>
                    <a:pt x="711" y="2161"/>
                    <a:pt x="1112" y="2161"/>
                  </a:cubicBezTo>
                  <a:lnTo>
                    <a:pt x="1698" y="2161"/>
                  </a:lnTo>
                  <a:cubicBezTo>
                    <a:pt x="1420" y="2130"/>
                    <a:pt x="1174" y="2038"/>
                    <a:pt x="927" y="1914"/>
                  </a:cubicBezTo>
                  <a:cubicBezTo>
                    <a:pt x="865" y="1883"/>
                    <a:pt x="834" y="1822"/>
                    <a:pt x="834" y="1760"/>
                  </a:cubicBezTo>
                  <a:lnTo>
                    <a:pt x="834" y="1729"/>
                  </a:lnTo>
                  <a:lnTo>
                    <a:pt x="834" y="433"/>
                  </a:lnTo>
                  <a:cubicBezTo>
                    <a:pt x="834" y="371"/>
                    <a:pt x="865" y="309"/>
                    <a:pt x="927" y="248"/>
                  </a:cubicBezTo>
                  <a:cubicBezTo>
                    <a:pt x="1174" y="124"/>
                    <a:pt x="1420" y="32"/>
                    <a:pt x="1698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9890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2"/>
          <p:cNvSpPr/>
          <p:nvPr/>
        </p:nvSpPr>
        <p:spPr>
          <a:xfrm rot="2093926">
            <a:off x="3654040" y="276332"/>
            <a:ext cx="2035055" cy="2327789"/>
          </a:xfrm>
          <a:custGeom>
            <a:avLst/>
            <a:gdLst/>
            <a:ahLst/>
            <a:cxnLst/>
            <a:rect l="l" t="t" r="r" b="b"/>
            <a:pathLst>
              <a:path w="204947" h="179855" extrusionOk="0">
                <a:moveTo>
                  <a:pt x="121801" y="1"/>
                </a:moveTo>
                <a:cubicBezTo>
                  <a:pt x="75434" y="1"/>
                  <a:pt x="56533" y="36956"/>
                  <a:pt x="40796" y="46620"/>
                </a:cubicBezTo>
                <a:cubicBezTo>
                  <a:pt x="24751" y="56527"/>
                  <a:pt x="0" y="73406"/>
                  <a:pt x="1668" y="108831"/>
                </a:cubicBezTo>
                <a:cubicBezTo>
                  <a:pt x="3302" y="144257"/>
                  <a:pt x="28854" y="177647"/>
                  <a:pt x="78323" y="179715"/>
                </a:cubicBezTo>
                <a:cubicBezTo>
                  <a:pt x="80528" y="179809"/>
                  <a:pt x="82641" y="179854"/>
                  <a:pt x="84668" y="179854"/>
                </a:cubicBezTo>
                <a:cubicBezTo>
                  <a:pt x="128101" y="179854"/>
                  <a:pt x="132291" y="159135"/>
                  <a:pt x="158647" y="151295"/>
                </a:cubicBezTo>
                <a:cubicBezTo>
                  <a:pt x="176926" y="145858"/>
                  <a:pt x="189936" y="127411"/>
                  <a:pt x="196274" y="110399"/>
                </a:cubicBezTo>
                <a:cubicBezTo>
                  <a:pt x="204946" y="87183"/>
                  <a:pt x="204513" y="57028"/>
                  <a:pt x="191604" y="35079"/>
                </a:cubicBezTo>
                <a:cubicBezTo>
                  <a:pt x="190936" y="33978"/>
                  <a:pt x="190236" y="32877"/>
                  <a:pt x="189502" y="31810"/>
                </a:cubicBezTo>
                <a:cubicBezTo>
                  <a:pt x="179828" y="17466"/>
                  <a:pt x="163217" y="7692"/>
                  <a:pt x="146838" y="3289"/>
                </a:cubicBezTo>
                <a:cubicBezTo>
                  <a:pt x="139666" y="1354"/>
                  <a:pt x="132295" y="287"/>
                  <a:pt x="124856" y="54"/>
                </a:cubicBezTo>
                <a:cubicBezTo>
                  <a:pt x="123825" y="18"/>
                  <a:pt x="122807" y="1"/>
                  <a:pt x="12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 dirty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87" name="Google Shape;2487;p42"/>
          <p:cNvSpPr txBox="1">
            <a:spLocks noGrp="1"/>
          </p:cNvSpPr>
          <p:nvPr>
            <p:ph type="title"/>
          </p:nvPr>
        </p:nvSpPr>
        <p:spPr>
          <a:xfrm>
            <a:off x="1648072" y="3196740"/>
            <a:ext cx="6723765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l"/>
            <a:r>
              <a:rPr lang="th-TH" sz="3200" dirty="0" err="1">
                <a:solidFill>
                  <a:schemeClr val="tx2"/>
                </a:solidFill>
              </a:rPr>
              <a:t>ทันตแพทย์</a:t>
            </a:r>
            <a:r>
              <a:rPr lang="th-TH" sz="3200" dirty="0"/>
              <a:t>ที่รับผิดชอบหน่วยบริการปฐมภูมิ และให้บริการ</a:t>
            </a:r>
            <a:r>
              <a:rPr lang="th-TH" sz="3200" dirty="0">
                <a:solidFill>
                  <a:schemeClr val="accent1"/>
                </a:solidFill>
              </a:rPr>
              <a:t/>
            </a:r>
            <a:br>
              <a:rPr lang="th-TH" sz="3200" dirty="0">
                <a:solidFill>
                  <a:schemeClr val="accent1"/>
                </a:solidFill>
              </a:rPr>
            </a:br>
            <a:endParaRPr sz="3200" dirty="0">
              <a:solidFill>
                <a:schemeClr val="accent1"/>
              </a:solidFill>
            </a:endParaRPr>
          </a:p>
        </p:txBody>
      </p:sp>
      <p:sp>
        <p:nvSpPr>
          <p:cNvPr id="2489" name="Google Shape;2489;p42"/>
          <p:cNvSpPr txBox="1">
            <a:spLocks noGrp="1"/>
          </p:cNvSpPr>
          <p:nvPr>
            <p:ph type="title" idx="2"/>
          </p:nvPr>
        </p:nvSpPr>
        <p:spPr>
          <a:xfrm>
            <a:off x="3845060" y="1018687"/>
            <a:ext cx="1653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th-TH" sz="2800" dirty="0" smtClean="0">
                <a:solidFill>
                  <a:schemeClr val="bg1"/>
                </a:solidFill>
              </a:rPr>
              <a:t>ตัวชี้วัดที่</a:t>
            </a:r>
            <a:r>
              <a:rPr lang="en-US" sz="2800" dirty="0" smtClean="0">
                <a:solidFill>
                  <a:schemeClr val="bg1"/>
                </a:solidFill>
              </a:rPr>
              <a:t>1</a:t>
            </a:r>
            <a:endParaRPr sz="2800" dirty="0">
              <a:solidFill>
                <a:schemeClr val="bg1"/>
              </a:solidFill>
            </a:endParaRPr>
          </a:p>
        </p:txBody>
      </p:sp>
      <p:grpSp>
        <p:nvGrpSpPr>
          <p:cNvPr id="2490" name="Google Shape;2490;p42"/>
          <p:cNvGrpSpPr/>
          <p:nvPr/>
        </p:nvGrpSpPr>
        <p:grpSpPr>
          <a:xfrm rot="935068" flipH="1">
            <a:off x="6906169" y="5813174"/>
            <a:ext cx="2329633" cy="1147071"/>
            <a:chOff x="1311650" y="4534700"/>
            <a:chExt cx="636700" cy="235125"/>
          </a:xfrm>
        </p:grpSpPr>
        <p:sp>
          <p:nvSpPr>
            <p:cNvPr id="2491" name="Google Shape;2491;p42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42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93" name="Google Shape;2493;p42"/>
          <p:cNvSpPr/>
          <p:nvPr/>
        </p:nvSpPr>
        <p:spPr>
          <a:xfrm>
            <a:off x="7452000" y="5022765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94" name="Google Shape;2494;p42"/>
          <p:cNvSpPr/>
          <p:nvPr/>
        </p:nvSpPr>
        <p:spPr>
          <a:xfrm>
            <a:off x="5870688" y="12247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95" name="Google Shape;2495;p42"/>
          <p:cNvGrpSpPr/>
          <p:nvPr/>
        </p:nvGrpSpPr>
        <p:grpSpPr>
          <a:xfrm>
            <a:off x="-221960" y="3343343"/>
            <a:ext cx="2559947" cy="3611423"/>
            <a:chOff x="-174160" y="2405522"/>
            <a:chExt cx="2559947" cy="2708567"/>
          </a:xfrm>
        </p:grpSpPr>
        <p:grpSp>
          <p:nvGrpSpPr>
            <p:cNvPr id="2496" name="Google Shape;2496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497" name="Google Shape;2497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3" name="Google Shape;2513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42"/>
            <p:cNvGrpSpPr/>
            <p:nvPr/>
          </p:nvGrpSpPr>
          <p:grpSpPr>
            <a:xfrm>
              <a:off x="-174160" y="2405522"/>
              <a:ext cx="2559947" cy="2708567"/>
              <a:chOff x="4164150" y="5947775"/>
              <a:chExt cx="1815050" cy="1920425"/>
            </a:xfrm>
          </p:grpSpPr>
          <p:sp>
            <p:nvSpPr>
              <p:cNvPr id="2532" name="Google Shape;2532;p42"/>
              <p:cNvSpPr/>
              <p:nvPr/>
            </p:nvSpPr>
            <p:spPr>
              <a:xfrm>
                <a:off x="5304875" y="7528425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333875" y="7577475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2"/>
              <p:cNvSpPr/>
              <p:nvPr/>
            </p:nvSpPr>
            <p:spPr>
              <a:xfrm>
                <a:off x="5318175" y="6995600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2"/>
              <p:cNvSpPr/>
              <p:nvPr/>
            </p:nvSpPr>
            <p:spPr>
              <a:xfrm>
                <a:off x="5355175" y="7045850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4164150" y="6438475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2"/>
              <p:cNvSpPr/>
              <p:nvPr/>
            </p:nvSpPr>
            <p:spPr>
              <a:xfrm>
                <a:off x="4195550" y="6481025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2"/>
              <p:cNvSpPr/>
              <p:nvPr/>
            </p:nvSpPr>
            <p:spPr>
              <a:xfrm>
                <a:off x="4198275" y="5947775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4222075" y="5994725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rgbClr val="72CC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2"/>
              <p:cNvSpPr/>
              <p:nvPr/>
            </p:nvSpPr>
            <p:spPr>
              <a:xfrm>
                <a:off x="4301525" y="6466675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2"/>
              <p:cNvSpPr/>
              <p:nvPr/>
            </p:nvSpPr>
            <p:spPr>
              <a:xfrm>
                <a:off x="5266850" y="6912025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4301500" y="6518225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2"/>
              <p:cNvSpPr/>
              <p:nvPr/>
            </p:nvSpPr>
            <p:spPr>
              <a:xfrm>
                <a:off x="5008100" y="7583850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2"/>
              <p:cNvSpPr/>
              <p:nvPr/>
            </p:nvSpPr>
            <p:spPr>
              <a:xfrm>
                <a:off x="4520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2"/>
              <p:cNvSpPr/>
              <p:nvPr/>
            </p:nvSpPr>
            <p:spPr>
              <a:xfrm>
                <a:off x="5235375" y="6929150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rgbClr val="BBEA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2"/>
              <p:cNvSpPr/>
              <p:nvPr/>
            </p:nvSpPr>
            <p:spPr>
              <a:xfrm>
                <a:off x="4649100" y="6677275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2"/>
              <p:cNvSpPr/>
              <p:nvPr/>
            </p:nvSpPr>
            <p:spPr>
              <a:xfrm>
                <a:off x="4637550" y="6670375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2"/>
              <p:cNvSpPr/>
              <p:nvPr/>
            </p:nvSpPr>
            <p:spPr>
              <a:xfrm>
                <a:off x="4737075" y="6680725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2"/>
              <p:cNvSpPr/>
              <p:nvPr/>
            </p:nvSpPr>
            <p:spPr>
              <a:xfrm>
                <a:off x="5052550" y="6648525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2"/>
              <p:cNvSpPr/>
              <p:nvPr/>
            </p:nvSpPr>
            <p:spPr>
              <a:xfrm>
                <a:off x="5041000" y="6641575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2"/>
              <p:cNvSpPr/>
              <p:nvPr/>
            </p:nvSpPr>
            <p:spPr>
              <a:xfrm>
                <a:off x="5140575" y="6651950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2"/>
              <p:cNvSpPr/>
              <p:nvPr/>
            </p:nvSpPr>
            <p:spPr>
              <a:xfrm>
                <a:off x="4723225" y="7115425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2"/>
              <p:cNvSpPr/>
              <p:nvPr/>
            </p:nvSpPr>
            <p:spPr>
              <a:xfrm>
                <a:off x="5405925" y="6591225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rgbClr val="F49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2"/>
              <p:cNvSpPr/>
              <p:nvPr/>
            </p:nvSpPr>
            <p:spPr>
              <a:xfrm>
                <a:off x="5499825" y="6754575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2"/>
              <p:cNvSpPr/>
              <p:nvPr/>
            </p:nvSpPr>
            <p:spPr>
              <a:xfrm>
                <a:off x="5295075" y="6509125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2"/>
              <p:cNvSpPr/>
              <p:nvPr/>
            </p:nvSpPr>
            <p:spPr>
              <a:xfrm>
                <a:off x="5429575" y="6662975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2"/>
              <p:cNvSpPr/>
              <p:nvPr/>
            </p:nvSpPr>
            <p:spPr>
              <a:xfrm>
                <a:off x="5464900" y="6706225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2"/>
              <p:cNvSpPr/>
              <p:nvPr/>
            </p:nvSpPr>
            <p:spPr>
              <a:xfrm>
                <a:off x="5488625" y="67513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2"/>
              <p:cNvSpPr/>
              <p:nvPr/>
            </p:nvSpPr>
            <p:spPr>
              <a:xfrm>
                <a:off x="5514900" y="67087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2"/>
              <p:cNvSpPr/>
              <p:nvPr/>
            </p:nvSpPr>
            <p:spPr>
              <a:xfrm>
                <a:off x="5479575" y="66587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2"/>
              <p:cNvSpPr/>
              <p:nvPr/>
            </p:nvSpPr>
            <p:spPr>
              <a:xfrm>
                <a:off x="5490025" y="660855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2"/>
              <p:cNvSpPr/>
              <p:nvPr/>
            </p:nvSpPr>
            <p:spPr>
              <a:xfrm>
                <a:off x="5527225" y="666110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2"/>
              <p:cNvSpPr/>
              <p:nvPr/>
            </p:nvSpPr>
            <p:spPr>
              <a:xfrm>
                <a:off x="5561175" y="671365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2"/>
              <p:cNvSpPr/>
              <p:nvPr/>
            </p:nvSpPr>
            <p:spPr>
              <a:xfrm>
                <a:off x="4655850" y="6907325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2"/>
              <p:cNvSpPr/>
              <p:nvPr/>
            </p:nvSpPr>
            <p:spPr>
              <a:xfrm>
                <a:off x="5065625" y="6910750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rgbClr val="2E32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566" name="Google Shape;2566;p42"/>
          <p:cNvSpPr/>
          <p:nvPr/>
        </p:nvSpPr>
        <p:spPr>
          <a:xfrm>
            <a:off x="1625863" y="348521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1661894" y="4009718"/>
            <a:ext cx="709287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dirty="0">
                <a:latin typeface="Angsana New" pitchFamily="18" charset="-34"/>
                <a:cs typeface="Angsana New" pitchFamily="18" charset="-34"/>
              </a:rPr>
              <a:t>-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ทันตแพทย์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ที่รับผิดชอบหน่วยบริการปฐมภูมิ 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ผ่าน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การอบรมตามหลักสูตรทันตก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รรม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ครอบครัว 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หรือ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หลักสูตรตามที่คณะกรรมการพัฒนาระบบ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บริการสุขภาพ 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สาขาสุขภาพช่องปาก เห็นชอบ</a:t>
            </a:r>
            <a:r>
              <a:rPr lang="en-US" dirty="0">
                <a:latin typeface="Angsana New" pitchFamily="18" charset="-34"/>
                <a:cs typeface="Angsana New" pitchFamily="18" charset="-34"/>
              </a:rPr>
              <a:t>=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 </a:t>
            </a:r>
            <a:r>
              <a:rPr lang="th-TH" u="sng" dirty="0">
                <a:latin typeface="Angsana New" pitchFamily="18" charset="-34"/>
                <a:cs typeface="Angsana New" pitchFamily="18" charset="-34"/>
              </a:rPr>
              <a:t>ใช่</a:t>
            </a:r>
          </a:p>
        </p:txBody>
      </p:sp>
      <p:grpSp>
        <p:nvGrpSpPr>
          <p:cNvPr id="108" name="Google Shape;9237;p85"/>
          <p:cNvGrpSpPr/>
          <p:nvPr/>
        </p:nvGrpSpPr>
        <p:grpSpPr>
          <a:xfrm>
            <a:off x="7252158" y="4931572"/>
            <a:ext cx="371782" cy="274285"/>
            <a:chOff x="5223609" y="3731112"/>
            <a:chExt cx="371782" cy="274285"/>
          </a:xfrm>
        </p:grpSpPr>
        <p:sp>
          <p:nvSpPr>
            <p:cNvPr id="109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0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sp>
        <p:nvSpPr>
          <p:cNvPr id="144" name="Google Shape;4799;p77"/>
          <p:cNvSpPr/>
          <p:nvPr/>
        </p:nvSpPr>
        <p:spPr>
          <a:xfrm>
            <a:off x="4162459" y="5872743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7B1A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srgbClr val="2E3244"/>
              </a:solidFill>
            </a:endParaRPr>
          </a:p>
        </p:txBody>
      </p:sp>
      <p:grpSp>
        <p:nvGrpSpPr>
          <p:cNvPr id="114" name="Google Shape;4097;p72"/>
          <p:cNvGrpSpPr/>
          <p:nvPr/>
        </p:nvGrpSpPr>
        <p:grpSpPr>
          <a:xfrm>
            <a:off x="4340836" y="6000963"/>
            <a:ext cx="474688" cy="537276"/>
            <a:chOff x="8102872" y="3386199"/>
            <a:chExt cx="267047" cy="376370"/>
          </a:xfrm>
        </p:grpSpPr>
        <p:sp>
          <p:nvSpPr>
            <p:cNvPr id="115" name="Google Shape;4098;p72"/>
            <p:cNvSpPr/>
            <p:nvPr/>
          </p:nvSpPr>
          <p:spPr>
            <a:xfrm>
              <a:off x="8155437" y="3523886"/>
              <a:ext cx="161916" cy="105997"/>
            </a:xfrm>
            <a:custGeom>
              <a:avLst/>
              <a:gdLst/>
              <a:ahLst/>
              <a:cxnLst/>
              <a:rect l="l" t="t" r="r" b="b"/>
              <a:pathLst>
                <a:path w="598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5988" y="3920"/>
                  </a:lnTo>
                  <a:lnTo>
                    <a:pt x="5988" y="1"/>
                  </a:ln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6" name="Google Shape;4099;p72"/>
            <p:cNvSpPr/>
            <p:nvPr/>
          </p:nvSpPr>
          <p:spPr>
            <a:xfrm>
              <a:off x="8289799" y="3483002"/>
              <a:ext cx="33394" cy="45076"/>
            </a:xfrm>
            <a:custGeom>
              <a:avLst/>
              <a:gdLst/>
              <a:ahLst/>
              <a:cxnLst/>
              <a:rect l="l" t="t" r="r" b="b"/>
              <a:pathLst>
                <a:path w="1235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617" y="1667"/>
                  </a:lnTo>
                  <a:cubicBezTo>
                    <a:pt x="957" y="1667"/>
                    <a:pt x="1235" y="1389"/>
                    <a:pt x="1235" y="1050"/>
                  </a:cubicBezTo>
                  <a:lnTo>
                    <a:pt x="1235" y="618"/>
                  </a:lnTo>
                  <a:cubicBezTo>
                    <a:pt x="1235" y="278"/>
                    <a:pt x="957" y="0"/>
                    <a:pt x="617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7" name="Google Shape;4100;p72"/>
            <p:cNvSpPr/>
            <p:nvPr/>
          </p:nvSpPr>
          <p:spPr>
            <a:xfrm>
              <a:off x="8155437" y="3523886"/>
              <a:ext cx="45914" cy="105997"/>
            </a:xfrm>
            <a:custGeom>
              <a:avLst/>
              <a:gdLst/>
              <a:ahLst/>
              <a:cxnLst/>
              <a:rect l="l" t="t" r="r" b="b"/>
              <a:pathLst>
                <a:path w="1698" h="3920" extrusionOk="0">
                  <a:moveTo>
                    <a:pt x="1" y="1"/>
                  </a:moveTo>
                  <a:lnTo>
                    <a:pt x="1" y="3920"/>
                  </a:lnTo>
                  <a:lnTo>
                    <a:pt x="1698" y="3920"/>
                  </a:lnTo>
                  <a:lnTo>
                    <a:pt x="1698" y="1"/>
                  </a:lnTo>
                  <a:close/>
                </a:path>
              </a:pathLst>
            </a:custGeom>
            <a:solidFill>
              <a:srgbClr val="2E32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8" name="Google Shape;4101;p72"/>
            <p:cNvSpPr/>
            <p:nvPr/>
          </p:nvSpPr>
          <p:spPr>
            <a:xfrm>
              <a:off x="8202162" y="3630694"/>
              <a:ext cx="68465" cy="131063"/>
            </a:xfrm>
            <a:custGeom>
              <a:avLst/>
              <a:gdLst/>
              <a:ahLst/>
              <a:cxnLst/>
              <a:rect l="l" t="t" r="r" b="b"/>
              <a:pathLst>
                <a:path w="2532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2254" y="4846"/>
                  </a:lnTo>
                  <a:lnTo>
                    <a:pt x="2501" y="4568"/>
                  </a:lnTo>
                  <a:lnTo>
                    <a:pt x="2531" y="248"/>
                  </a:lnTo>
                  <a:lnTo>
                    <a:pt x="2285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19" name="Google Shape;4102;p72"/>
            <p:cNvSpPr/>
            <p:nvPr/>
          </p:nvSpPr>
          <p:spPr>
            <a:xfrm>
              <a:off x="8202162" y="3630694"/>
              <a:ext cx="45103" cy="131063"/>
            </a:xfrm>
            <a:custGeom>
              <a:avLst/>
              <a:gdLst/>
              <a:ahLst/>
              <a:cxnLst/>
              <a:rect l="l" t="t" r="r" b="b"/>
              <a:pathLst>
                <a:path w="1668" h="4847" extrusionOk="0">
                  <a:moveTo>
                    <a:pt x="279" y="1"/>
                  </a:moveTo>
                  <a:lnTo>
                    <a:pt x="1" y="248"/>
                  </a:lnTo>
                  <a:lnTo>
                    <a:pt x="1" y="4537"/>
                  </a:lnTo>
                  <a:lnTo>
                    <a:pt x="279" y="4846"/>
                  </a:lnTo>
                  <a:lnTo>
                    <a:pt x="1667" y="4846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0" name="Google Shape;4103;p72"/>
            <p:cNvSpPr/>
            <p:nvPr/>
          </p:nvSpPr>
          <p:spPr>
            <a:xfrm>
              <a:off x="8209680" y="3582293"/>
              <a:ext cx="54269" cy="59082"/>
            </a:xfrm>
            <a:custGeom>
              <a:avLst/>
              <a:gdLst/>
              <a:ahLst/>
              <a:cxnLst/>
              <a:rect l="l" t="t" r="r" b="b"/>
              <a:pathLst>
                <a:path w="2007" h="2185" extrusionOk="0">
                  <a:moveTo>
                    <a:pt x="988" y="1"/>
                  </a:moveTo>
                  <a:lnTo>
                    <a:pt x="1" y="217"/>
                  </a:lnTo>
                  <a:lnTo>
                    <a:pt x="1" y="1791"/>
                  </a:lnTo>
                  <a:cubicBezTo>
                    <a:pt x="278" y="2053"/>
                    <a:pt x="633" y="2184"/>
                    <a:pt x="992" y="2184"/>
                  </a:cubicBezTo>
                  <a:cubicBezTo>
                    <a:pt x="1351" y="2184"/>
                    <a:pt x="1713" y="2053"/>
                    <a:pt x="2007" y="1791"/>
                  </a:cubicBezTo>
                  <a:lnTo>
                    <a:pt x="2007" y="217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1" name="Google Shape;4104;p72"/>
            <p:cNvSpPr/>
            <p:nvPr/>
          </p:nvSpPr>
          <p:spPr>
            <a:xfrm>
              <a:off x="8209680" y="3583969"/>
              <a:ext cx="38424" cy="57703"/>
            </a:xfrm>
            <a:custGeom>
              <a:avLst/>
              <a:gdLst/>
              <a:ahLst/>
              <a:cxnLst/>
              <a:rect l="l" t="t" r="r" b="b"/>
              <a:pathLst>
                <a:path w="1421" h="2134" extrusionOk="0">
                  <a:moveTo>
                    <a:pt x="834" y="1"/>
                  </a:moveTo>
                  <a:lnTo>
                    <a:pt x="1" y="155"/>
                  </a:lnTo>
                  <a:lnTo>
                    <a:pt x="1" y="1729"/>
                  </a:lnTo>
                  <a:cubicBezTo>
                    <a:pt x="266" y="1995"/>
                    <a:pt x="612" y="2133"/>
                    <a:pt x="979" y="2133"/>
                  </a:cubicBezTo>
                  <a:cubicBezTo>
                    <a:pt x="1124" y="2133"/>
                    <a:pt x="1272" y="2112"/>
                    <a:pt x="1420" y="2068"/>
                  </a:cubicBezTo>
                  <a:cubicBezTo>
                    <a:pt x="1235" y="2007"/>
                    <a:pt x="1050" y="1914"/>
                    <a:pt x="896" y="1791"/>
                  </a:cubicBezTo>
                  <a:cubicBezTo>
                    <a:pt x="865" y="1760"/>
                    <a:pt x="834" y="1698"/>
                    <a:pt x="834" y="1636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2" name="Google Shape;4105;p72"/>
            <p:cNvSpPr/>
            <p:nvPr/>
          </p:nvSpPr>
          <p:spPr>
            <a:xfrm>
              <a:off x="8177962" y="3474647"/>
              <a:ext cx="116867" cy="113514"/>
            </a:xfrm>
            <a:custGeom>
              <a:avLst/>
              <a:gdLst/>
              <a:ahLst/>
              <a:cxnLst/>
              <a:rect l="l" t="t" r="r" b="b"/>
              <a:pathLst>
                <a:path w="4322" h="4198" extrusionOk="0">
                  <a:moveTo>
                    <a:pt x="1" y="1"/>
                  </a:moveTo>
                  <a:lnTo>
                    <a:pt x="1" y="1698"/>
                  </a:lnTo>
                  <a:lnTo>
                    <a:pt x="217" y="1945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149"/>
                    <a:pt x="464" y="3858"/>
                    <a:pt x="1174" y="4198"/>
                  </a:cubicBezTo>
                  <a:lnTo>
                    <a:pt x="2161" y="3982"/>
                  </a:lnTo>
                  <a:lnTo>
                    <a:pt x="3180" y="4198"/>
                  </a:lnTo>
                  <a:cubicBezTo>
                    <a:pt x="3859" y="3858"/>
                    <a:pt x="4321" y="3149"/>
                    <a:pt x="4321" y="2377"/>
                  </a:cubicBezTo>
                  <a:lnTo>
                    <a:pt x="4321" y="2192"/>
                  </a:lnTo>
                  <a:lnTo>
                    <a:pt x="4136" y="1976"/>
                  </a:lnTo>
                  <a:lnTo>
                    <a:pt x="4321" y="1729"/>
                  </a:lnTo>
                  <a:lnTo>
                    <a:pt x="4321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3" name="Google Shape;4106;p72"/>
            <p:cNvSpPr/>
            <p:nvPr/>
          </p:nvSpPr>
          <p:spPr>
            <a:xfrm>
              <a:off x="8177962" y="3474647"/>
              <a:ext cx="73468" cy="118543"/>
            </a:xfrm>
            <a:custGeom>
              <a:avLst/>
              <a:gdLst/>
              <a:ahLst/>
              <a:cxnLst/>
              <a:rect l="l" t="t" r="r" b="b"/>
              <a:pathLst>
                <a:path w="2717" h="4384" extrusionOk="0">
                  <a:moveTo>
                    <a:pt x="1" y="1"/>
                  </a:moveTo>
                  <a:lnTo>
                    <a:pt x="1" y="1729"/>
                  </a:lnTo>
                  <a:lnTo>
                    <a:pt x="217" y="1976"/>
                  </a:lnTo>
                  <a:lnTo>
                    <a:pt x="1" y="2223"/>
                  </a:lnTo>
                  <a:lnTo>
                    <a:pt x="1" y="2377"/>
                  </a:lnTo>
                  <a:cubicBezTo>
                    <a:pt x="1" y="3488"/>
                    <a:pt x="896" y="4383"/>
                    <a:pt x="2007" y="4383"/>
                  </a:cubicBezTo>
                  <a:lnTo>
                    <a:pt x="2346" y="4383"/>
                  </a:lnTo>
                  <a:cubicBezTo>
                    <a:pt x="2470" y="4383"/>
                    <a:pt x="2593" y="4352"/>
                    <a:pt x="2717" y="4352"/>
                  </a:cubicBezTo>
                  <a:cubicBezTo>
                    <a:pt x="1791" y="4136"/>
                    <a:pt x="1112" y="3334"/>
                    <a:pt x="1112" y="2377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4" name="Google Shape;4107;p72"/>
            <p:cNvSpPr/>
            <p:nvPr/>
          </p:nvSpPr>
          <p:spPr>
            <a:xfrm>
              <a:off x="8155437" y="3386199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186" y="1790"/>
                  </a:lnTo>
                  <a:lnTo>
                    <a:pt x="1" y="2192"/>
                  </a:lnTo>
                  <a:lnTo>
                    <a:pt x="1" y="3395"/>
                  </a:lnTo>
                  <a:cubicBezTo>
                    <a:pt x="1" y="348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488"/>
                    <a:pt x="5957" y="3395"/>
                  </a:cubicBezTo>
                  <a:lnTo>
                    <a:pt x="5957" y="2192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5" name="Google Shape;4108;p72"/>
            <p:cNvSpPr/>
            <p:nvPr/>
          </p:nvSpPr>
          <p:spPr>
            <a:xfrm>
              <a:off x="8156276" y="3386199"/>
              <a:ext cx="108512" cy="96830"/>
            </a:xfrm>
            <a:custGeom>
              <a:avLst/>
              <a:gdLst/>
              <a:ahLst/>
              <a:cxnLst/>
              <a:rect l="l" t="t" r="r" b="b"/>
              <a:pathLst>
                <a:path w="4013" h="3581" extrusionOk="0">
                  <a:moveTo>
                    <a:pt x="2068" y="0"/>
                  </a:moveTo>
                  <a:cubicBezTo>
                    <a:pt x="463" y="0"/>
                    <a:pt x="93" y="710"/>
                    <a:pt x="0" y="1327"/>
                  </a:cubicBezTo>
                  <a:lnTo>
                    <a:pt x="155" y="1790"/>
                  </a:lnTo>
                  <a:lnTo>
                    <a:pt x="0" y="2192"/>
                  </a:lnTo>
                  <a:lnTo>
                    <a:pt x="0" y="3395"/>
                  </a:lnTo>
                  <a:cubicBezTo>
                    <a:pt x="0" y="3488"/>
                    <a:pt x="62" y="3580"/>
                    <a:pt x="186" y="3580"/>
                  </a:cubicBezTo>
                  <a:lnTo>
                    <a:pt x="1914" y="3580"/>
                  </a:lnTo>
                  <a:lnTo>
                    <a:pt x="1914" y="2068"/>
                  </a:lnTo>
                  <a:cubicBezTo>
                    <a:pt x="1914" y="1420"/>
                    <a:pt x="1698" y="0"/>
                    <a:pt x="4012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6" name="Google Shape;4109;p72"/>
            <p:cNvSpPr/>
            <p:nvPr/>
          </p:nvSpPr>
          <p:spPr>
            <a:xfrm>
              <a:off x="8149597" y="3483002"/>
              <a:ext cx="34233" cy="45076"/>
            </a:xfrm>
            <a:custGeom>
              <a:avLst/>
              <a:gdLst/>
              <a:ahLst/>
              <a:cxnLst/>
              <a:rect l="l" t="t" r="r" b="b"/>
              <a:pathLst>
                <a:path w="1266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050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266" y="1667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7" name="Google Shape;4110;p72"/>
            <p:cNvSpPr/>
            <p:nvPr/>
          </p:nvSpPr>
          <p:spPr>
            <a:xfrm>
              <a:off x="8155437" y="3422081"/>
              <a:ext cx="161077" cy="23390"/>
            </a:xfrm>
            <a:custGeom>
              <a:avLst/>
              <a:gdLst/>
              <a:ahLst/>
              <a:cxnLst/>
              <a:rect l="l" t="t" r="r" b="b"/>
              <a:pathLst>
                <a:path w="5957" h="865" extrusionOk="0">
                  <a:moveTo>
                    <a:pt x="31" y="0"/>
                  </a:moveTo>
                  <a:cubicBezTo>
                    <a:pt x="1" y="247"/>
                    <a:pt x="1" y="494"/>
                    <a:pt x="1" y="741"/>
                  </a:cubicBezTo>
                  <a:lnTo>
                    <a:pt x="1" y="865"/>
                  </a:lnTo>
                  <a:lnTo>
                    <a:pt x="5957" y="865"/>
                  </a:lnTo>
                  <a:lnTo>
                    <a:pt x="5957" y="463"/>
                  </a:lnTo>
                  <a:cubicBezTo>
                    <a:pt x="5957" y="309"/>
                    <a:pt x="5957" y="155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8" name="Google Shape;4111;p72"/>
            <p:cNvSpPr/>
            <p:nvPr/>
          </p:nvSpPr>
          <p:spPr>
            <a:xfrm>
              <a:off x="8155437" y="3422081"/>
              <a:ext cx="53431" cy="23390"/>
            </a:xfrm>
            <a:custGeom>
              <a:avLst/>
              <a:gdLst/>
              <a:ahLst/>
              <a:cxnLst/>
              <a:rect l="l" t="t" r="r" b="b"/>
              <a:pathLst>
                <a:path w="1976" h="865" extrusionOk="0">
                  <a:moveTo>
                    <a:pt x="31" y="0"/>
                  </a:moveTo>
                  <a:cubicBezTo>
                    <a:pt x="1" y="247"/>
                    <a:pt x="1" y="494"/>
                    <a:pt x="31" y="741"/>
                  </a:cubicBezTo>
                  <a:lnTo>
                    <a:pt x="31" y="865"/>
                  </a:lnTo>
                  <a:lnTo>
                    <a:pt x="1945" y="865"/>
                  </a:lnTo>
                  <a:lnTo>
                    <a:pt x="1945" y="741"/>
                  </a:lnTo>
                  <a:cubicBezTo>
                    <a:pt x="1945" y="494"/>
                    <a:pt x="1945" y="247"/>
                    <a:pt x="1976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29" name="Google Shape;4112;p72"/>
            <p:cNvSpPr/>
            <p:nvPr/>
          </p:nvSpPr>
          <p:spPr>
            <a:xfrm>
              <a:off x="8204677" y="3410400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2"/>
                  </a:cubicBezTo>
                  <a:cubicBezTo>
                    <a:pt x="735" y="1661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402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0" name="Google Shape;4113;p72"/>
            <p:cNvSpPr/>
            <p:nvPr/>
          </p:nvSpPr>
          <p:spPr>
            <a:xfrm>
              <a:off x="8213005" y="3410156"/>
              <a:ext cx="34260" cy="47239"/>
            </a:xfrm>
            <a:custGeom>
              <a:avLst/>
              <a:gdLst/>
              <a:ahLst/>
              <a:cxnLst/>
              <a:rect l="l" t="t" r="r" b="b"/>
              <a:pathLst>
                <a:path w="1267" h="1747" extrusionOk="0">
                  <a:moveTo>
                    <a:pt x="875" y="0"/>
                  </a:moveTo>
                  <a:cubicBezTo>
                    <a:pt x="426" y="0"/>
                    <a:pt x="1" y="372"/>
                    <a:pt x="1" y="873"/>
                  </a:cubicBezTo>
                  <a:cubicBezTo>
                    <a:pt x="1" y="1375"/>
                    <a:pt x="426" y="1747"/>
                    <a:pt x="875" y="1747"/>
                  </a:cubicBezTo>
                  <a:cubicBezTo>
                    <a:pt x="1007" y="1747"/>
                    <a:pt x="1140" y="1715"/>
                    <a:pt x="1266" y="1645"/>
                  </a:cubicBezTo>
                  <a:cubicBezTo>
                    <a:pt x="989" y="1491"/>
                    <a:pt x="834" y="1213"/>
                    <a:pt x="834" y="873"/>
                  </a:cubicBezTo>
                  <a:cubicBezTo>
                    <a:pt x="834" y="565"/>
                    <a:pt x="989" y="256"/>
                    <a:pt x="1266" y="102"/>
                  </a:cubicBezTo>
                  <a:cubicBezTo>
                    <a:pt x="1140" y="32"/>
                    <a:pt x="1007" y="0"/>
                    <a:pt x="875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1" name="Google Shape;4114;p72"/>
            <p:cNvSpPr/>
            <p:nvPr/>
          </p:nvSpPr>
          <p:spPr>
            <a:xfrm>
              <a:off x="8103710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3920" y="0"/>
                  </a:moveTo>
                  <a:lnTo>
                    <a:pt x="833" y="86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32"/>
                  </a:lnTo>
                  <a:lnTo>
                    <a:pt x="3920" y="5432"/>
                  </a:lnTo>
                  <a:lnTo>
                    <a:pt x="3920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2" name="Google Shape;4115;p72"/>
            <p:cNvSpPr/>
            <p:nvPr/>
          </p:nvSpPr>
          <p:spPr>
            <a:xfrm>
              <a:off x="8102872" y="3614849"/>
              <a:ext cx="106835" cy="147720"/>
            </a:xfrm>
            <a:custGeom>
              <a:avLst/>
              <a:gdLst/>
              <a:ahLst/>
              <a:cxnLst/>
              <a:rect l="l" t="t" r="r" b="b"/>
              <a:pathLst>
                <a:path w="3951" h="5463" extrusionOk="0">
                  <a:moveTo>
                    <a:pt x="3951" y="0"/>
                  </a:moveTo>
                  <a:lnTo>
                    <a:pt x="864" y="895"/>
                  </a:lnTo>
                  <a:cubicBezTo>
                    <a:pt x="340" y="1050"/>
                    <a:pt x="0" y="1513"/>
                    <a:pt x="0" y="2037"/>
                  </a:cubicBezTo>
                  <a:lnTo>
                    <a:pt x="0" y="5463"/>
                  </a:lnTo>
                  <a:lnTo>
                    <a:pt x="1420" y="5463"/>
                  </a:lnTo>
                  <a:lnTo>
                    <a:pt x="1420" y="2037"/>
                  </a:lnTo>
                  <a:cubicBezTo>
                    <a:pt x="1420" y="1513"/>
                    <a:pt x="1759" y="1050"/>
                    <a:pt x="2253" y="895"/>
                  </a:cubicBezTo>
                  <a:lnTo>
                    <a:pt x="2253" y="865"/>
                  </a:lnTo>
                  <a:lnTo>
                    <a:pt x="3951" y="402"/>
                  </a:lnTo>
                  <a:lnTo>
                    <a:pt x="3951" y="0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3" name="Google Shape;4116;p72"/>
            <p:cNvSpPr/>
            <p:nvPr/>
          </p:nvSpPr>
          <p:spPr>
            <a:xfrm>
              <a:off x="8167119" y="3614849"/>
              <a:ext cx="43426" cy="146908"/>
            </a:xfrm>
            <a:custGeom>
              <a:avLst/>
              <a:gdLst/>
              <a:ahLst/>
              <a:cxnLst/>
              <a:rect l="l" t="t" r="r" b="b"/>
              <a:pathLst>
                <a:path w="1606" h="5433" extrusionOk="0">
                  <a:moveTo>
                    <a:pt x="1605" y="0"/>
                  </a:moveTo>
                  <a:lnTo>
                    <a:pt x="402" y="340"/>
                  </a:lnTo>
                  <a:lnTo>
                    <a:pt x="1" y="1852"/>
                  </a:lnTo>
                  <a:cubicBezTo>
                    <a:pt x="1" y="1914"/>
                    <a:pt x="1" y="2006"/>
                    <a:pt x="62" y="2037"/>
                  </a:cubicBezTo>
                  <a:lnTo>
                    <a:pt x="402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47" y="2901"/>
                  </a:lnTo>
                  <a:cubicBezTo>
                    <a:pt x="217" y="2963"/>
                    <a:pt x="217" y="3025"/>
                    <a:pt x="247" y="3087"/>
                  </a:cubicBezTo>
                  <a:lnTo>
                    <a:pt x="1605" y="5432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4" name="Google Shape;4117;p72"/>
            <p:cNvSpPr/>
            <p:nvPr/>
          </p:nvSpPr>
          <p:spPr>
            <a:xfrm>
              <a:off x="8263922" y="3614849"/>
              <a:ext cx="105997" cy="146908"/>
            </a:xfrm>
            <a:custGeom>
              <a:avLst/>
              <a:gdLst/>
              <a:ahLst/>
              <a:cxnLst/>
              <a:rect l="l" t="t" r="r" b="b"/>
              <a:pathLst>
                <a:path w="3920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3920" y="5432"/>
                  </a:lnTo>
                  <a:lnTo>
                    <a:pt x="3920" y="2037"/>
                  </a:lnTo>
                  <a:cubicBezTo>
                    <a:pt x="3920" y="1513"/>
                    <a:pt x="3581" y="1050"/>
                    <a:pt x="3087" y="8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5" name="Google Shape;4118;p72"/>
            <p:cNvSpPr/>
            <p:nvPr/>
          </p:nvSpPr>
          <p:spPr>
            <a:xfrm>
              <a:off x="8263922" y="3614849"/>
              <a:ext cx="42588" cy="146908"/>
            </a:xfrm>
            <a:custGeom>
              <a:avLst/>
              <a:gdLst/>
              <a:ahLst/>
              <a:cxnLst/>
              <a:rect l="l" t="t" r="r" b="b"/>
              <a:pathLst>
                <a:path w="1575" h="5433" extrusionOk="0">
                  <a:moveTo>
                    <a:pt x="1" y="0"/>
                  </a:moveTo>
                  <a:lnTo>
                    <a:pt x="1" y="5432"/>
                  </a:lnTo>
                  <a:lnTo>
                    <a:pt x="1297" y="3117"/>
                  </a:lnTo>
                  <a:cubicBezTo>
                    <a:pt x="1328" y="3056"/>
                    <a:pt x="1328" y="2963"/>
                    <a:pt x="1297" y="2932"/>
                  </a:cubicBezTo>
                  <a:lnTo>
                    <a:pt x="1112" y="2562"/>
                  </a:lnTo>
                  <a:cubicBezTo>
                    <a:pt x="1050" y="2469"/>
                    <a:pt x="1050" y="2377"/>
                    <a:pt x="1142" y="2315"/>
                  </a:cubicBezTo>
                  <a:lnTo>
                    <a:pt x="1482" y="2068"/>
                  </a:lnTo>
                  <a:cubicBezTo>
                    <a:pt x="1544" y="2006"/>
                    <a:pt x="1574" y="1945"/>
                    <a:pt x="1544" y="1852"/>
                  </a:cubicBezTo>
                  <a:lnTo>
                    <a:pt x="1142" y="3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6" name="Google Shape;4119;p72"/>
            <p:cNvSpPr/>
            <p:nvPr/>
          </p:nvSpPr>
          <p:spPr>
            <a:xfrm>
              <a:off x="8205515" y="3498442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2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2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7" name="Google Shape;4120;p72"/>
            <p:cNvSpPr/>
            <p:nvPr/>
          </p:nvSpPr>
          <p:spPr>
            <a:xfrm>
              <a:off x="8255566" y="3498847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8" name="Google Shape;4121;p72"/>
            <p:cNvSpPr/>
            <p:nvPr/>
          </p:nvSpPr>
          <p:spPr>
            <a:xfrm>
              <a:off x="8229905" y="3427894"/>
              <a:ext cx="12357" cy="11762"/>
            </a:xfrm>
            <a:custGeom>
              <a:avLst/>
              <a:gdLst/>
              <a:ahLst/>
              <a:cxnLst/>
              <a:rect l="l" t="t" r="r" b="b"/>
              <a:pathLst>
                <a:path w="457" h="435" extrusionOk="0">
                  <a:moveTo>
                    <a:pt x="218" y="0"/>
                  </a:moveTo>
                  <a:cubicBezTo>
                    <a:pt x="0" y="0"/>
                    <a:pt x="0" y="435"/>
                    <a:pt x="218" y="435"/>
                  </a:cubicBezTo>
                  <a:cubicBezTo>
                    <a:pt x="225" y="435"/>
                    <a:pt x="233" y="434"/>
                    <a:pt x="240" y="433"/>
                  </a:cubicBezTo>
                  <a:cubicBezTo>
                    <a:pt x="364" y="433"/>
                    <a:pt x="456" y="341"/>
                    <a:pt x="456" y="217"/>
                  </a:cubicBezTo>
                  <a:cubicBezTo>
                    <a:pt x="456" y="94"/>
                    <a:pt x="364" y="1"/>
                    <a:pt x="240" y="1"/>
                  </a:cubicBezTo>
                  <a:cubicBezTo>
                    <a:pt x="233" y="0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39" name="Google Shape;4122;p72"/>
            <p:cNvSpPr/>
            <p:nvPr/>
          </p:nvSpPr>
          <p:spPr>
            <a:xfrm>
              <a:off x="8324005" y="3685775"/>
              <a:ext cx="11708" cy="75982"/>
            </a:xfrm>
            <a:custGeom>
              <a:avLst/>
              <a:gdLst/>
              <a:ahLst/>
              <a:cxnLst/>
              <a:rect l="l" t="t" r="r" b="b"/>
              <a:pathLst>
                <a:path w="433" h="2810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7"/>
                  </a:lnTo>
                  <a:cubicBezTo>
                    <a:pt x="433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0" name="Google Shape;4123;p72"/>
            <p:cNvSpPr/>
            <p:nvPr/>
          </p:nvSpPr>
          <p:spPr>
            <a:xfrm>
              <a:off x="8177962" y="3521372"/>
              <a:ext cx="35909" cy="30907"/>
            </a:xfrm>
            <a:custGeom>
              <a:avLst/>
              <a:gdLst/>
              <a:ahLst/>
              <a:cxnLst/>
              <a:rect l="l" t="t" r="r" b="b"/>
              <a:pathLst>
                <a:path w="1328" h="1143" extrusionOk="0">
                  <a:moveTo>
                    <a:pt x="1" y="1"/>
                  </a:moveTo>
                  <a:lnTo>
                    <a:pt x="1" y="495"/>
                  </a:lnTo>
                  <a:cubicBezTo>
                    <a:pt x="1019" y="1112"/>
                    <a:pt x="988" y="1143"/>
                    <a:pt x="1112" y="1143"/>
                  </a:cubicBezTo>
                  <a:cubicBezTo>
                    <a:pt x="1174" y="1143"/>
                    <a:pt x="1235" y="1112"/>
                    <a:pt x="1266" y="1050"/>
                  </a:cubicBezTo>
                  <a:cubicBezTo>
                    <a:pt x="1328" y="958"/>
                    <a:pt x="1297" y="803"/>
                    <a:pt x="1204" y="742"/>
                  </a:cubicBezTo>
                  <a:lnTo>
                    <a:pt x="1204" y="77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1" name="Google Shape;4124;p72"/>
            <p:cNvSpPr/>
            <p:nvPr/>
          </p:nvSpPr>
          <p:spPr>
            <a:xfrm>
              <a:off x="8259758" y="3521372"/>
              <a:ext cx="35909" cy="30068"/>
            </a:xfrm>
            <a:custGeom>
              <a:avLst/>
              <a:gdLst/>
              <a:ahLst/>
              <a:cxnLst/>
              <a:rect l="l" t="t" r="r" b="b"/>
              <a:pathLst>
                <a:path w="1328" h="1112" extrusionOk="0">
                  <a:moveTo>
                    <a:pt x="1296" y="1"/>
                  </a:moveTo>
                  <a:lnTo>
                    <a:pt x="155" y="711"/>
                  </a:lnTo>
                  <a:cubicBezTo>
                    <a:pt x="31" y="772"/>
                    <a:pt x="0" y="927"/>
                    <a:pt x="62" y="1019"/>
                  </a:cubicBezTo>
                  <a:cubicBezTo>
                    <a:pt x="124" y="1081"/>
                    <a:pt x="185" y="1112"/>
                    <a:pt x="247" y="1112"/>
                  </a:cubicBezTo>
                  <a:cubicBezTo>
                    <a:pt x="371" y="1112"/>
                    <a:pt x="340" y="1081"/>
                    <a:pt x="1327" y="495"/>
                  </a:cubicBezTo>
                  <a:lnTo>
                    <a:pt x="129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2" name="Google Shape;4125;p72"/>
            <p:cNvSpPr/>
            <p:nvPr/>
          </p:nvSpPr>
          <p:spPr>
            <a:xfrm>
              <a:off x="8202162" y="3534730"/>
              <a:ext cx="68465" cy="58460"/>
            </a:xfrm>
            <a:custGeom>
              <a:avLst/>
              <a:gdLst/>
              <a:ahLst/>
              <a:cxnLst/>
              <a:rect l="l" t="t" r="r" b="b"/>
              <a:pathLst>
                <a:path w="2532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4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22"/>
                  </a:lnTo>
                  <a:cubicBezTo>
                    <a:pt x="340" y="2038"/>
                    <a:pt x="711" y="2161"/>
                    <a:pt x="1112" y="2161"/>
                  </a:cubicBezTo>
                  <a:lnTo>
                    <a:pt x="1451" y="2161"/>
                  </a:lnTo>
                  <a:cubicBezTo>
                    <a:pt x="1822" y="2161"/>
                    <a:pt x="2223" y="2038"/>
                    <a:pt x="2531" y="1822"/>
                  </a:cubicBezTo>
                  <a:lnTo>
                    <a:pt x="2531" y="433"/>
                  </a:lnTo>
                  <a:cubicBezTo>
                    <a:pt x="2531" y="371"/>
                    <a:pt x="2501" y="309"/>
                    <a:pt x="2439" y="248"/>
                  </a:cubicBezTo>
                  <a:cubicBezTo>
                    <a:pt x="2130" y="93"/>
                    <a:pt x="1791" y="1"/>
                    <a:pt x="1451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143" name="Google Shape;4126;p72"/>
            <p:cNvSpPr/>
            <p:nvPr/>
          </p:nvSpPr>
          <p:spPr>
            <a:xfrm>
              <a:off x="8202162" y="3534730"/>
              <a:ext cx="45941" cy="58460"/>
            </a:xfrm>
            <a:custGeom>
              <a:avLst/>
              <a:gdLst/>
              <a:ahLst/>
              <a:cxnLst/>
              <a:rect l="l" t="t" r="r" b="b"/>
              <a:pathLst>
                <a:path w="1699" h="2162" extrusionOk="0">
                  <a:moveTo>
                    <a:pt x="1112" y="1"/>
                  </a:moveTo>
                  <a:cubicBezTo>
                    <a:pt x="772" y="1"/>
                    <a:pt x="402" y="93"/>
                    <a:pt x="124" y="278"/>
                  </a:cubicBezTo>
                  <a:cubicBezTo>
                    <a:pt x="62" y="309"/>
                    <a:pt x="1" y="371"/>
                    <a:pt x="32" y="433"/>
                  </a:cubicBezTo>
                  <a:lnTo>
                    <a:pt x="32" y="1852"/>
                  </a:lnTo>
                  <a:cubicBezTo>
                    <a:pt x="340" y="2068"/>
                    <a:pt x="711" y="2161"/>
                    <a:pt x="1112" y="2161"/>
                  </a:cubicBezTo>
                  <a:lnTo>
                    <a:pt x="1698" y="2161"/>
                  </a:lnTo>
                  <a:cubicBezTo>
                    <a:pt x="1420" y="2130"/>
                    <a:pt x="1174" y="2038"/>
                    <a:pt x="927" y="1914"/>
                  </a:cubicBezTo>
                  <a:cubicBezTo>
                    <a:pt x="865" y="1883"/>
                    <a:pt x="834" y="1822"/>
                    <a:pt x="834" y="1760"/>
                  </a:cubicBezTo>
                  <a:lnTo>
                    <a:pt x="834" y="1729"/>
                  </a:lnTo>
                  <a:lnTo>
                    <a:pt x="834" y="433"/>
                  </a:lnTo>
                  <a:cubicBezTo>
                    <a:pt x="834" y="371"/>
                    <a:pt x="865" y="309"/>
                    <a:pt x="927" y="248"/>
                  </a:cubicBezTo>
                  <a:cubicBezTo>
                    <a:pt x="1174" y="124"/>
                    <a:pt x="1420" y="32"/>
                    <a:pt x="1698" y="1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1065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1" name="Google Shape;3351;p62"/>
          <p:cNvSpPr txBox="1">
            <a:spLocks noGrp="1"/>
          </p:cNvSpPr>
          <p:nvPr>
            <p:ph type="title"/>
          </p:nvPr>
        </p:nvSpPr>
        <p:spPr>
          <a:xfrm>
            <a:off x="951919" y="1336536"/>
            <a:ext cx="3240360" cy="7920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3600" dirty="0">
                <a:solidFill>
                  <a:schemeClr val="tx2"/>
                </a:solidFill>
              </a:rPr>
              <a:t>ตัวชี้วัด</a:t>
            </a:r>
            <a:r>
              <a:rPr lang="th-TH" sz="3600" dirty="0" smtClean="0">
                <a:solidFill>
                  <a:schemeClr val="tx2"/>
                </a:solidFill>
              </a:rPr>
              <a:t>ที่2</a:t>
            </a:r>
            <a:endParaRPr lang="th-TH" sz="3600" dirty="0">
              <a:solidFill>
                <a:schemeClr val="tx2"/>
              </a:solidFill>
            </a:endParaRPr>
          </a:p>
        </p:txBody>
      </p:sp>
      <p:sp>
        <p:nvSpPr>
          <p:cNvPr id="3352" name="Google Shape;3352;p62"/>
          <p:cNvSpPr txBox="1">
            <a:spLocks noGrp="1"/>
          </p:cNvSpPr>
          <p:nvPr>
            <p:ph type="subTitle" idx="1"/>
          </p:nvPr>
        </p:nvSpPr>
        <p:spPr>
          <a:xfrm>
            <a:off x="179512" y="2949623"/>
            <a:ext cx="3856900" cy="18257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/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เจ้าพนักงาน</a:t>
            </a:r>
            <a:r>
              <a:rPr lang="th-TH" sz="3200" b="1" dirty="0" err="1">
                <a:latin typeface="Angsana New" pitchFamily="18" charset="-34"/>
                <a:cs typeface="Angsana New" pitchFamily="18" charset="-34"/>
              </a:rPr>
              <a:t>ทันต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สาธารณสุข</a:t>
            </a:r>
          </a:p>
          <a:p>
            <a:pPr marL="0" indent="0" algn="ctr"/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ปฏิบัติ</a:t>
            </a: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ประจำเพื่อดูแลประชากร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53" name="Google Shape;3353;p62"/>
          <p:cNvGrpSpPr/>
          <p:nvPr/>
        </p:nvGrpSpPr>
        <p:grpSpPr>
          <a:xfrm rot="-5400000">
            <a:off x="4636993" y="1693787"/>
            <a:ext cx="3460615" cy="4330290"/>
            <a:chOff x="5795925" y="535000"/>
            <a:chExt cx="1734000" cy="3351000"/>
          </a:xfrm>
        </p:grpSpPr>
        <p:sp>
          <p:nvSpPr>
            <p:cNvPr id="3354" name="Google Shape;3354;p62"/>
            <p:cNvSpPr/>
            <p:nvPr/>
          </p:nvSpPr>
          <p:spPr>
            <a:xfrm>
              <a:off x="5795925" y="535000"/>
              <a:ext cx="1734000" cy="3351000"/>
            </a:xfrm>
            <a:prstGeom prst="roundRect">
              <a:avLst>
                <a:gd name="adj" fmla="val 9686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6547068" y="3595733"/>
              <a:ext cx="231600" cy="231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" name="สี่เหลี่ยมผืนผ้า 1"/>
          <p:cNvSpPr/>
          <p:nvPr/>
        </p:nvSpPr>
        <p:spPr>
          <a:xfrm>
            <a:off x="5086676" y="2564914"/>
            <a:ext cx="256124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th-TH" sz="4400" b="1" dirty="0">
                <a:solidFill>
                  <a:schemeClr val="bg1"/>
                </a:solidFill>
              </a:rPr>
              <a:t>ขั้นสูง</a:t>
            </a:r>
          </a:p>
        </p:txBody>
      </p:sp>
      <p:grpSp>
        <p:nvGrpSpPr>
          <p:cNvPr id="9" name="Google Shape;9237;p85"/>
          <p:cNvGrpSpPr/>
          <p:nvPr/>
        </p:nvGrpSpPr>
        <p:grpSpPr>
          <a:xfrm>
            <a:off x="6007734" y="3627948"/>
            <a:ext cx="719122" cy="604591"/>
            <a:chOff x="5223609" y="3731112"/>
            <a:chExt cx="371782" cy="274285"/>
          </a:xfrm>
        </p:grpSpPr>
        <p:sp>
          <p:nvSpPr>
            <p:cNvPr id="10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1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Google Shape;4258;p72"/>
          <p:cNvGrpSpPr/>
          <p:nvPr/>
        </p:nvGrpSpPr>
        <p:grpSpPr>
          <a:xfrm>
            <a:off x="5983351" y="4524347"/>
            <a:ext cx="862449" cy="812612"/>
            <a:chOff x="8103710" y="3984540"/>
            <a:chExt cx="266209" cy="376370"/>
          </a:xfrm>
        </p:grpSpPr>
        <p:sp>
          <p:nvSpPr>
            <p:cNvPr id="13" name="Google Shape;4259;p72"/>
            <p:cNvSpPr/>
            <p:nvPr/>
          </p:nvSpPr>
          <p:spPr>
            <a:xfrm>
              <a:off x="8203001" y="4227359"/>
              <a:ext cx="65951" cy="132712"/>
            </a:xfrm>
            <a:custGeom>
              <a:avLst/>
              <a:gdLst/>
              <a:ahLst/>
              <a:cxnLst/>
              <a:rect l="l" t="t" r="r" b="b"/>
              <a:pathLst>
                <a:path w="2439" h="4908" extrusionOk="0">
                  <a:moveTo>
                    <a:pt x="1" y="1"/>
                  </a:moveTo>
                  <a:lnTo>
                    <a:pt x="896" y="4908"/>
                  </a:lnTo>
                  <a:lnTo>
                    <a:pt x="1575" y="4908"/>
                  </a:lnTo>
                  <a:lnTo>
                    <a:pt x="2439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260;p72"/>
            <p:cNvSpPr/>
            <p:nvPr/>
          </p:nvSpPr>
          <p:spPr>
            <a:xfrm>
              <a:off x="8209680" y="4183987"/>
              <a:ext cx="54269" cy="54891"/>
            </a:xfrm>
            <a:custGeom>
              <a:avLst/>
              <a:gdLst/>
              <a:ahLst/>
              <a:cxnLst/>
              <a:rect l="l" t="t" r="r" b="b"/>
              <a:pathLst>
                <a:path w="2007" h="2030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78" y="1898"/>
                    <a:pt x="633" y="2029"/>
                    <a:pt x="992" y="2029"/>
                  </a:cubicBezTo>
                  <a:cubicBezTo>
                    <a:pt x="1351" y="2029"/>
                    <a:pt x="1713" y="1898"/>
                    <a:pt x="2007" y="1636"/>
                  </a:cubicBezTo>
                  <a:lnTo>
                    <a:pt x="2007" y="93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261;p72"/>
            <p:cNvSpPr/>
            <p:nvPr/>
          </p:nvSpPr>
          <p:spPr>
            <a:xfrm>
              <a:off x="8209680" y="4183987"/>
              <a:ext cx="38424" cy="55189"/>
            </a:xfrm>
            <a:custGeom>
              <a:avLst/>
              <a:gdLst/>
              <a:ahLst/>
              <a:cxnLst/>
              <a:rect l="l" t="t" r="r" b="b"/>
              <a:pathLst>
                <a:path w="1421" h="2041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66" y="1902"/>
                    <a:pt x="612" y="2040"/>
                    <a:pt x="979" y="2040"/>
                  </a:cubicBezTo>
                  <a:cubicBezTo>
                    <a:pt x="1124" y="2040"/>
                    <a:pt x="1272" y="2019"/>
                    <a:pt x="1420" y="1975"/>
                  </a:cubicBezTo>
                  <a:cubicBezTo>
                    <a:pt x="1204" y="1913"/>
                    <a:pt x="988" y="1790"/>
                    <a:pt x="834" y="1636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262;p72"/>
            <p:cNvSpPr/>
            <p:nvPr/>
          </p:nvSpPr>
          <p:spPr>
            <a:xfrm>
              <a:off x="8176312" y="4072150"/>
              <a:ext cx="118516" cy="110188"/>
            </a:xfrm>
            <a:custGeom>
              <a:avLst/>
              <a:gdLst/>
              <a:ahLst/>
              <a:cxnLst/>
              <a:rect l="l" t="t" r="r" b="b"/>
              <a:pathLst>
                <a:path w="4383" h="4075" extrusionOk="0">
                  <a:moveTo>
                    <a:pt x="62" y="1"/>
                  </a:moveTo>
                  <a:lnTo>
                    <a:pt x="62" y="1760"/>
                  </a:lnTo>
                  <a:lnTo>
                    <a:pt x="154" y="2037"/>
                  </a:lnTo>
                  <a:lnTo>
                    <a:pt x="62" y="2253"/>
                  </a:lnTo>
                  <a:cubicBezTo>
                    <a:pt x="0" y="2963"/>
                    <a:pt x="340" y="3673"/>
                    <a:pt x="957" y="4074"/>
                  </a:cubicBezTo>
                  <a:lnTo>
                    <a:pt x="2068" y="3673"/>
                  </a:lnTo>
                  <a:lnTo>
                    <a:pt x="3487" y="4074"/>
                  </a:lnTo>
                  <a:cubicBezTo>
                    <a:pt x="4043" y="3704"/>
                    <a:pt x="4382" y="3087"/>
                    <a:pt x="4382" y="2408"/>
                  </a:cubicBezTo>
                  <a:lnTo>
                    <a:pt x="4382" y="2253"/>
                  </a:lnTo>
                  <a:lnTo>
                    <a:pt x="4290" y="2037"/>
                  </a:lnTo>
                  <a:lnTo>
                    <a:pt x="4382" y="1760"/>
                  </a:lnTo>
                  <a:lnTo>
                    <a:pt x="4382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263;p72"/>
            <p:cNvSpPr/>
            <p:nvPr/>
          </p:nvSpPr>
          <p:spPr>
            <a:xfrm>
              <a:off x="8177962" y="4072150"/>
              <a:ext cx="73468" cy="119355"/>
            </a:xfrm>
            <a:custGeom>
              <a:avLst/>
              <a:gdLst/>
              <a:ahLst/>
              <a:cxnLst/>
              <a:rect l="l" t="t" r="r" b="b"/>
              <a:pathLst>
                <a:path w="2717" h="4414" extrusionOk="0">
                  <a:moveTo>
                    <a:pt x="1" y="1"/>
                  </a:moveTo>
                  <a:lnTo>
                    <a:pt x="1" y="1760"/>
                  </a:lnTo>
                  <a:lnTo>
                    <a:pt x="93" y="2037"/>
                  </a:lnTo>
                  <a:lnTo>
                    <a:pt x="1" y="2253"/>
                  </a:lnTo>
                  <a:lnTo>
                    <a:pt x="1" y="2408"/>
                  </a:lnTo>
                  <a:cubicBezTo>
                    <a:pt x="1" y="3519"/>
                    <a:pt x="896" y="4414"/>
                    <a:pt x="2007" y="4414"/>
                  </a:cubicBezTo>
                  <a:lnTo>
                    <a:pt x="2315" y="4414"/>
                  </a:lnTo>
                  <a:cubicBezTo>
                    <a:pt x="2470" y="4414"/>
                    <a:pt x="2593" y="4383"/>
                    <a:pt x="2717" y="4383"/>
                  </a:cubicBezTo>
                  <a:cubicBezTo>
                    <a:pt x="1791" y="4198"/>
                    <a:pt x="1112" y="3365"/>
                    <a:pt x="1112" y="2408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264;p72"/>
            <p:cNvSpPr/>
            <p:nvPr/>
          </p:nvSpPr>
          <p:spPr>
            <a:xfrm>
              <a:off x="8155437" y="3984540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4198" y="0"/>
                  </a:moveTo>
                  <a:lnTo>
                    <a:pt x="2099" y="31"/>
                  </a:lnTo>
                  <a:cubicBezTo>
                    <a:pt x="494" y="31"/>
                    <a:pt x="124" y="710"/>
                    <a:pt x="31" y="1358"/>
                  </a:cubicBezTo>
                  <a:lnTo>
                    <a:pt x="186" y="1728"/>
                  </a:lnTo>
                  <a:lnTo>
                    <a:pt x="1" y="2191"/>
                  </a:lnTo>
                  <a:lnTo>
                    <a:pt x="1" y="3395"/>
                  </a:lnTo>
                  <a:cubicBezTo>
                    <a:pt x="1" y="351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518"/>
                    <a:pt x="5957" y="3395"/>
                  </a:cubicBezTo>
                  <a:lnTo>
                    <a:pt x="5957" y="2191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265;p72"/>
            <p:cNvSpPr/>
            <p:nvPr/>
          </p:nvSpPr>
          <p:spPr>
            <a:xfrm>
              <a:off x="8155437" y="3984540"/>
              <a:ext cx="109350" cy="96830"/>
            </a:xfrm>
            <a:custGeom>
              <a:avLst/>
              <a:gdLst/>
              <a:ahLst/>
              <a:cxnLst/>
              <a:rect l="l" t="t" r="r" b="b"/>
              <a:pathLst>
                <a:path w="4044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217" y="1728"/>
                  </a:lnTo>
                  <a:lnTo>
                    <a:pt x="31" y="2191"/>
                  </a:lnTo>
                  <a:lnTo>
                    <a:pt x="31" y="3395"/>
                  </a:lnTo>
                  <a:cubicBezTo>
                    <a:pt x="1" y="3487"/>
                    <a:pt x="93" y="3580"/>
                    <a:pt x="217" y="3580"/>
                  </a:cubicBezTo>
                  <a:lnTo>
                    <a:pt x="1945" y="3580"/>
                  </a:lnTo>
                  <a:lnTo>
                    <a:pt x="1945" y="2068"/>
                  </a:lnTo>
                  <a:cubicBezTo>
                    <a:pt x="1945" y="1420"/>
                    <a:pt x="1729" y="0"/>
                    <a:pt x="4043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266;p72"/>
            <p:cNvSpPr/>
            <p:nvPr/>
          </p:nvSpPr>
          <p:spPr>
            <a:xfrm>
              <a:off x="8294801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432" y="1667"/>
                  </a:lnTo>
                  <a:cubicBezTo>
                    <a:pt x="772" y="1667"/>
                    <a:pt x="1050" y="1389"/>
                    <a:pt x="1050" y="1049"/>
                  </a:cubicBezTo>
                  <a:lnTo>
                    <a:pt x="1050" y="617"/>
                  </a:lnTo>
                  <a:cubicBezTo>
                    <a:pt x="1050" y="278"/>
                    <a:pt x="772" y="0"/>
                    <a:pt x="432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267;p72"/>
            <p:cNvSpPr/>
            <p:nvPr/>
          </p:nvSpPr>
          <p:spPr>
            <a:xfrm>
              <a:off x="8149597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7"/>
                  </a:cubicBezTo>
                  <a:lnTo>
                    <a:pt x="0" y="1049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050" y="1667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268;p72"/>
            <p:cNvSpPr/>
            <p:nvPr/>
          </p:nvSpPr>
          <p:spPr>
            <a:xfrm>
              <a:off x="8155437" y="4020422"/>
              <a:ext cx="161077" cy="24228"/>
            </a:xfrm>
            <a:custGeom>
              <a:avLst/>
              <a:gdLst/>
              <a:ahLst/>
              <a:cxnLst/>
              <a:rect l="l" t="t" r="r" b="b"/>
              <a:pathLst>
                <a:path w="5957" h="896" extrusionOk="0">
                  <a:moveTo>
                    <a:pt x="31" y="0"/>
                  </a:moveTo>
                  <a:cubicBezTo>
                    <a:pt x="1" y="247"/>
                    <a:pt x="1" y="525"/>
                    <a:pt x="1" y="772"/>
                  </a:cubicBezTo>
                  <a:lnTo>
                    <a:pt x="1" y="895"/>
                  </a:lnTo>
                  <a:lnTo>
                    <a:pt x="5957" y="864"/>
                  </a:lnTo>
                  <a:lnTo>
                    <a:pt x="5957" y="463"/>
                  </a:lnTo>
                  <a:cubicBezTo>
                    <a:pt x="5957" y="309"/>
                    <a:pt x="5957" y="154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69;p72"/>
            <p:cNvSpPr/>
            <p:nvPr/>
          </p:nvSpPr>
          <p:spPr>
            <a:xfrm>
              <a:off x="8155437" y="4020422"/>
              <a:ext cx="52593" cy="24228"/>
            </a:xfrm>
            <a:custGeom>
              <a:avLst/>
              <a:gdLst/>
              <a:ahLst/>
              <a:cxnLst/>
              <a:rect l="l" t="t" r="r" b="b"/>
              <a:pathLst>
                <a:path w="1945" h="896" extrusionOk="0">
                  <a:moveTo>
                    <a:pt x="31" y="0"/>
                  </a:moveTo>
                  <a:cubicBezTo>
                    <a:pt x="1" y="247"/>
                    <a:pt x="1" y="525"/>
                    <a:pt x="31" y="772"/>
                  </a:cubicBezTo>
                  <a:lnTo>
                    <a:pt x="31" y="895"/>
                  </a:lnTo>
                  <a:lnTo>
                    <a:pt x="1945" y="895"/>
                  </a:lnTo>
                  <a:lnTo>
                    <a:pt x="1945" y="772"/>
                  </a:lnTo>
                  <a:cubicBezTo>
                    <a:pt x="1914" y="525"/>
                    <a:pt x="1914" y="247"/>
                    <a:pt x="194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70;p72"/>
            <p:cNvSpPr/>
            <p:nvPr/>
          </p:nvSpPr>
          <p:spPr>
            <a:xfrm>
              <a:off x="8204677" y="4008741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1"/>
                  </a:cubicBezTo>
                  <a:cubicBezTo>
                    <a:pt x="735" y="1660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370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71;p72"/>
            <p:cNvSpPr/>
            <p:nvPr/>
          </p:nvSpPr>
          <p:spPr>
            <a:xfrm>
              <a:off x="8210950" y="4009227"/>
              <a:ext cx="36315" cy="46265"/>
            </a:xfrm>
            <a:custGeom>
              <a:avLst/>
              <a:gdLst/>
              <a:ahLst/>
              <a:cxnLst/>
              <a:rect l="l" t="t" r="r" b="b"/>
              <a:pathLst>
                <a:path w="1343" h="1711" extrusionOk="0">
                  <a:moveTo>
                    <a:pt x="1068" y="0"/>
                  </a:moveTo>
                  <a:cubicBezTo>
                    <a:pt x="324" y="0"/>
                    <a:pt x="1" y="1710"/>
                    <a:pt x="941" y="1710"/>
                  </a:cubicBezTo>
                  <a:cubicBezTo>
                    <a:pt x="1095" y="1710"/>
                    <a:pt x="1219" y="1679"/>
                    <a:pt x="1342" y="1618"/>
                  </a:cubicBezTo>
                  <a:cubicBezTo>
                    <a:pt x="1065" y="1463"/>
                    <a:pt x="910" y="1155"/>
                    <a:pt x="910" y="846"/>
                  </a:cubicBezTo>
                  <a:cubicBezTo>
                    <a:pt x="910" y="538"/>
                    <a:pt x="1065" y="229"/>
                    <a:pt x="1342" y="75"/>
                  </a:cubicBezTo>
                  <a:cubicBezTo>
                    <a:pt x="1246" y="23"/>
                    <a:pt x="1154" y="0"/>
                    <a:pt x="1068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72;p72"/>
            <p:cNvSpPr/>
            <p:nvPr/>
          </p:nvSpPr>
          <p:spPr>
            <a:xfrm>
              <a:off x="8103710" y="4222357"/>
              <a:ext cx="132712" cy="138553"/>
            </a:xfrm>
            <a:custGeom>
              <a:avLst/>
              <a:gdLst/>
              <a:ahLst/>
              <a:cxnLst/>
              <a:rect l="l" t="t" r="r" b="b"/>
              <a:pathLst>
                <a:path w="4908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4907" y="5124"/>
                  </a:ln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73;p72"/>
            <p:cNvSpPr/>
            <p:nvPr/>
          </p:nvSpPr>
          <p:spPr>
            <a:xfrm>
              <a:off x="8103710" y="4222357"/>
              <a:ext cx="107673" cy="138553"/>
            </a:xfrm>
            <a:custGeom>
              <a:avLst/>
              <a:gdLst/>
              <a:ahLst/>
              <a:cxnLst/>
              <a:rect l="l" t="t" r="r" b="b"/>
              <a:pathLst>
                <a:path w="3982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1389" y="5124"/>
                  </a:lnTo>
                  <a:lnTo>
                    <a:pt x="1389" y="1698"/>
                  </a:lnTo>
                  <a:cubicBezTo>
                    <a:pt x="1389" y="1173"/>
                    <a:pt x="1728" y="711"/>
                    <a:pt x="2222" y="525"/>
                  </a:cubicBez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74;p72"/>
            <p:cNvSpPr/>
            <p:nvPr/>
          </p:nvSpPr>
          <p:spPr>
            <a:xfrm>
              <a:off x="8167119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575" y="0"/>
                  </a:moveTo>
                  <a:lnTo>
                    <a:pt x="402" y="340"/>
                  </a:lnTo>
                  <a:lnTo>
                    <a:pt x="31" y="1852"/>
                  </a:lnTo>
                  <a:cubicBezTo>
                    <a:pt x="1" y="1914"/>
                    <a:pt x="31" y="2006"/>
                    <a:pt x="93" y="2037"/>
                  </a:cubicBezTo>
                  <a:lnTo>
                    <a:pt x="433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78" y="2870"/>
                  </a:lnTo>
                  <a:cubicBezTo>
                    <a:pt x="247" y="2932"/>
                    <a:pt x="247" y="3025"/>
                    <a:pt x="309" y="3086"/>
                  </a:cubicBezTo>
                  <a:lnTo>
                    <a:pt x="2593" y="5432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275;p72"/>
            <p:cNvSpPr/>
            <p:nvPr/>
          </p:nvSpPr>
          <p:spPr>
            <a:xfrm>
              <a:off x="8236395" y="4222357"/>
              <a:ext cx="133524" cy="138553"/>
            </a:xfrm>
            <a:custGeom>
              <a:avLst/>
              <a:gdLst/>
              <a:ahLst/>
              <a:cxnLst/>
              <a:rect l="l" t="t" r="r" b="b"/>
              <a:pathLst>
                <a:path w="4938" h="5124" extrusionOk="0">
                  <a:moveTo>
                    <a:pt x="2160" y="1"/>
                  </a:moveTo>
                  <a:lnTo>
                    <a:pt x="895" y="186"/>
                  </a:lnTo>
                  <a:lnTo>
                    <a:pt x="0" y="5124"/>
                  </a:lnTo>
                  <a:lnTo>
                    <a:pt x="4938" y="5124"/>
                  </a:lnTo>
                  <a:lnTo>
                    <a:pt x="4938" y="1698"/>
                  </a:lnTo>
                  <a:cubicBezTo>
                    <a:pt x="4938" y="1173"/>
                    <a:pt x="4599" y="711"/>
                    <a:pt x="4105" y="525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276;p72"/>
            <p:cNvSpPr/>
            <p:nvPr/>
          </p:nvSpPr>
          <p:spPr>
            <a:xfrm>
              <a:off x="8236395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019" y="0"/>
                  </a:moveTo>
                  <a:lnTo>
                    <a:pt x="0" y="5432"/>
                  </a:lnTo>
                  <a:lnTo>
                    <a:pt x="2284" y="3086"/>
                  </a:lnTo>
                  <a:cubicBezTo>
                    <a:pt x="2346" y="3025"/>
                    <a:pt x="2346" y="2932"/>
                    <a:pt x="2315" y="2870"/>
                  </a:cubicBezTo>
                  <a:lnTo>
                    <a:pt x="2130" y="2562"/>
                  </a:lnTo>
                  <a:cubicBezTo>
                    <a:pt x="2068" y="2469"/>
                    <a:pt x="2068" y="2346"/>
                    <a:pt x="2160" y="2315"/>
                  </a:cubicBezTo>
                  <a:lnTo>
                    <a:pt x="2500" y="2037"/>
                  </a:lnTo>
                  <a:cubicBezTo>
                    <a:pt x="2562" y="2006"/>
                    <a:pt x="2592" y="1914"/>
                    <a:pt x="2562" y="1852"/>
                  </a:cubicBezTo>
                  <a:lnTo>
                    <a:pt x="2160" y="34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77;p72"/>
            <p:cNvSpPr/>
            <p:nvPr/>
          </p:nvSpPr>
          <p:spPr>
            <a:xfrm>
              <a:off x="8205515" y="4096783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1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1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278;p72"/>
            <p:cNvSpPr/>
            <p:nvPr/>
          </p:nvSpPr>
          <p:spPr>
            <a:xfrm>
              <a:off x="8255566" y="4097189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279;p72"/>
            <p:cNvSpPr/>
            <p:nvPr/>
          </p:nvSpPr>
          <p:spPr>
            <a:xfrm>
              <a:off x="8229365" y="4029129"/>
              <a:ext cx="12898" cy="8842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403" y="0"/>
                  </a:moveTo>
                  <a:cubicBezTo>
                    <a:pt x="265" y="0"/>
                    <a:pt x="0" y="326"/>
                    <a:pt x="260" y="326"/>
                  </a:cubicBezTo>
                  <a:cubicBezTo>
                    <a:pt x="384" y="326"/>
                    <a:pt x="476" y="234"/>
                    <a:pt x="476" y="110"/>
                  </a:cubicBezTo>
                  <a:cubicBezTo>
                    <a:pt x="476" y="31"/>
                    <a:pt x="446" y="0"/>
                    <a:pt x="403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80;p72"/>
            <p:cNvSpPr/>
            <p:nvPr/>
          </p:nvSpPr>
          <p:spPr>
            <a:xfrm>
              <a:off x="8254755" y="4119713"/>
              <a:ext cx="40073" cy="32583"/>
            </a:xfrm>
            <a:custGeom>
              <a:avLst/>
              <a:gdLst/>
              <a:ahLst/>
              <a:cxnLst/>
              <a:rect l="l" t="t" r="r" b="b"/>
              <a:pathLst>
                <a:path w="1482" h="1205" extrusionOk="0">
                  <a:moveTo>
                    <a:pt x="1481" y="1"/>
                  </a:moveTo>
                  <a:lnTo>
                    <a:pt x="185" y="834"/>
                  </a:lnTo>
                  <a:cubicBezTo>
                    <a:pt x="0" y="927"/>
                    <a:pt x="93" y="1204"/>
                    <a:pt x="278" y="1204"/>
                  </a:cubicBezTo>
                  <a:cubicBezTo>
                    <a:pt x="340" y="1204"/>
                    <a:pt x="370" y="1204"/>
                    <a:pt x="401" y="1173"/>
                  </a:cubicBezTo>
                  <a:lnTo>
                    <a:pt x="1481" y="494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81;p72"/>
            <p:cNvSpPr/>
            <p:nvPr/>
          </p:nvSpPr>
          <p:spPr>
            <a:xfrm>
              <a:off x="8177962" y="4119713"/>
              <a:ext cx="38424" cy="32583"/>
            </a:xfrm>
            <a:custGeom>
              <a:avLst/>
              <a:gdLst/>
              <a:ahLst/>
              <a:cxnLst/>
              <a:rect l="l" t="t" r="r" b="b"/>
              <a:pathLst>
                <a:path w="1421" h="1205" extrusionOk="0">
                  <a:moveTo>
                    <a:pt x="1" y="1"/>
                  </a:moveTo>
                  <a:lnTo>
                    <a:pt x="1" y="494"/>
                  </a:lnTo>
                  <a:cubicBezTo>
                    <a:pt x="1112" y="1204"/>
                    <a:pt x="1081" y="1204"/>
                    <a:pt x="1174" y="1204"/>
                  </a:cubicBezTo>
                  <a:cubicBezTo>
                    <a:pt x="1266" y="1204"/>
                    <a:pt x="1328" y="1173"/>
                    <a:pt x="1359" y="1112"/>
                  </a:cubicBezTo>
                  <a:cubicBezTo>
                    <a:pt x="1420" y="1019"/>
                    <a:pt x="1390" y="896"/>
                    <a:pt x="1297" y="8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82;p72"/>
            <p:cNvSpPr/>
            <p:nvPr/>
          </p:nvSpPr>
          <p:spPr>
            <a:xfrm>
              <a:off x="8203001" y="4132557"/>
              <a:ext cx="67627" cy="58947"/>
            </a:xfrm>
            <a:custGeom>
              <a:avLst/>
              <a:gdLst/>
              <a:ahLst/>
              <a:cxnLst/>
              <a:rect l="l" t="t" r="r" b="b"/>
              <a:pathLst>
                <a:path w="2501" h="2180" extrusionOk="0">
                  <a:moveTo>
                    <a:pt x="1358" y="1"/>
                  </a:moveTo>
                  <a:cubicBezTo>
                    <a:pt x="1266" y="1"/>
                    <a:pt x="1173" y="7"/>
                    <a:pt x="1081" y="19"/>
                  </a:cubicBezTo>
                  <a:cubicBezTo>
                    <a:pt x="741" y="19"/>
                    <a:pt x="371" y="112"/>
                    <a:pt x="93" y="297"/>
                  </a:cubicBezTo>
                  <a:cubicBezTo>
                    <a:pt x="31" y="328"/>
                    <a:pt x="1" y="390"/>
                    <a:pt x="1" y="452"/>
                  </a:cubicBezTo>
                  <a:lnTo>
                    <a:pt x="1" y="1840"/>
                  </a:lnTo>
                  <a:cubicBezTo>
                    <a:pt x="309" y="2056"/>
                    <a:pt x="680" y="2180"/>
                    <a:pt x="1081" y="2180"/>
                  </a:cubicBezTo>
                  <a:lnTo>
                    <a:pt x="1420" y="2180"/>
                  </a:lnTo>
                  <a:cubicBezTo>
                    <a:pt x="1791" y="2180"/>
                    <a:pt x="2192" y="2056"/>
                    <a:pt x="2500" y="1840"/>
                  </a:cubicBezTo>
                  <a:lnTo>
                    <a:pt x="2500" y="452"/>
                  </a:lnTo>
                  <a:cubicBezTo>
                    <a:pt x="2500" y="390"/>
                    <a:pt x="2470" y="328"/>
                    <a:pt x="2408" y="297"/>
                  </a:cubicBezTo>
                  <a:cubicBezTo>
                    <a:pt x="2087" y="100"/>
                    <a:pt x="1726" y="1"/>
                    <a:pt x="1358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83;p72"/>
            <p:cNvSpPr/>
            <p:nvPr/>
          </p:nvSpPr>
          <p:spPr>
            <a:xfrm>
              <a:off x="8203001" y="4133071"/>
              <a:ext cx="45103" cy="58433"/>
            </a:xfrm>
            <a:custGeom>
              <a:avLst/>
              <a:gdLst/>
              <a:ahLst/>
              <a:cxnLst/>
              <a:rect l="l" t="t" r="r" b="b"/>
              <a:pathLst>
                <a:path w="1668" h="2161" extrusionOk="0">
                  <a:moveTo>
                    <a:pt x="1081" y="0"/>
                  </a:moveTo>
                  <a:cubicBezTo>
                    <a:pt x="741" y="0"/>
                    <a:pt x="402" y="93"/>
                    <a:pt x="93" y="278"/>
                  </a:cubicBezTo>
                  <a:cubicBezTo>
                    <a:pt x="31" y="309"/>
                    <a:pt x="1" y="371"/>
                    <a:pt x="1" y="433"/>
                  </a:cubicBezTo>
                  <a:lnTo>
                    <a:pt x="1" y="1852"/>
                  </a:lnTo>
                  <a:cubicBezTo>
                    <a:pt x="309" y="2068"/>
                    <a:pt x="710" y="2161"/>
                    <a:pt x="1081" y="2161"/>
                  </a:cubicBezTo>
                  <a:lnTo>
                    <a:pt x="1667" y="2161"/>
                  </a:lnTo>
                  <a:cubicBezTo>
                    <a:pt x="1389" y="2130"/>
                    <a:pt x="1143" y="2037"/>
                    <a:pt x="896" y="1883"/>
                  </a:cubicBezTo>
                  <a:cubicBezTo>
                    <a:pt x="834" y="1852"/>
                    <a:pt x="803" y="1790"/>
                    <a:pt x="803" y="1729"/>
                  </a:cubicBezTo>
                  <a:lnTo>
                    <a:pt x="803" y="433"/>
                  </a:lnTo>
                  <a:cubicBezTo>
                    <a:pt x="803" y="371"/>
                    <a:pt x="834" y="309"/>
                    <a:pt x="896" y="278"/>
                  </a:cubicBezTo>
                  <a:cubicBezTo>
                    <a:pt x="1143" y="124"/>
                    <a:pt x="1389" y="31"/>
                    <a:pt x="1667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84;p72"/>
            <p:cNvSpPr/>
            <p:nvPr/>
          </p:nvSpPr>
          <p:spPr>
            <a:xfrm>
              <a:off x="8324005" y="4284116"/>
              <a:ext cx="11708" cy="75955"/>
            </a:xfrm>
            <a:custGeom>
              <a:avLst/>
              <a:gdLst/>
              <a:ahLst/>
              <a:cxnLst/>
              <a:rect l="l" t="t" r="r" b="b"/>
              <a:pathLst>
                <a:path w="433" h="2809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6"/>
                  </a:lnTo>
                  <a:cubicBezTo>
                    <a:pt x="433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86071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1" name="Google Shape;3351;p62"/>
          <p:cNvSpPr txBox="1">
            <a:spLocks noGrp="1"/>
          </p:cNvSpPr>
          <p:nvPr>
            <p:ph type="title"/>
          </p:nvPr>
        </p:nvSpPr>
        <p:spPr>
          <a:xfrm>
            <a:off x="951919" y="1336536"/>
            <a:ext cx="3240360" cy="7920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3600" dirty="0">
                <a:solidFill>
                  <a:schemeClr val="tx2"/>
                </a:solidFill>
              </a:rPr>
              <a:t>ตัวชี้วัด</a:t>
            </a:r>
            <a:r>
              <a:rPr lang="th-TH" sz="3600" dirty="0" smtClean="0">
                <a:solidFill>
                  <a:schemeClr val="tx2"/>
                </a:solidFill>
              </a:rPr>
              <a:t>ที่2</a:t>
            </a:r>
            <a:endParaRPr lang="th-TH" sz="3600" dirty="0">
              <a:solidFill>
                <a:schemeClr val="tx2"/>
              </a:solidFill>
            </a:endParaRPr>
          </a:p>
        </p:txBody>
      </p:sp>
      <p:sp>
        <p:nvSpPr>
          <p:cNvPr id="3352" name="Google Shape;3352;p62"/>
          <p:cNvSpPr txBox="1">
            <a:spLocks noGrp="1"/>
          </p:cNvSpPr>
          <p:nvPr>
            <p:ph type="subTitle" idx="1"/>
          </p:nvPr>
        </p:nvSpPr>
        <p:spPr>
          <a:xfrm>
            <a:off x="179512" y="2949623"/>
            <a:ext cx="3856900" cy="18257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/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เจ้าพนักงาน</a:t>
            </a:r>
            <a:r>
              <a:rPr lang="th-TH" sz="3200" b="1" dirty="0" err="1">
                <a:latin typeface="Angsana New" pitchFamily="18" charset="-34"/>
                <a:cs typeface="Angsana New" pitchFamily="18" charset="-34"/>
              </a:rPr>
              <a:t>ทันต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สาธารณสุข</a:t>
            </a:r>
          </a:p>
          <a:p>
            <a:pPr marL="0" indent="0" algn="ctr"/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ปฏิบัติ</a:t>
            </a: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ประจำเพื่อดูแลประชากร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53" name="Google Shape;3353;p62"/>
          <p:cNvGrpSpPr/>
          <p:nvPr/>
        </p:nvGrpSpPr>
        <p:grpSpPr>
          <a:xfrm rot="-5400000">
            <a:off x="4693789" y="1515883"/>
            <a:ext cx="3384376" cy="4762338"/>
            <a:chOff x="5795925" y="535000"/>
            <a:chExt cx="1734000" cy="3351000"/>
          </a:xfrm>
        </p:grpSpPr>
        <p:sp>
          <p:nvSpPr>
            <p:cNvPr id="3354" name="Google Shape;3354;p62"/>
            <p:cNvSpPr/>
            <p:nvPr/>
          </p:nvSpPr>
          <p:spPr>
            <a:xfrm>
              <a:off x="5795925" y="535000"/>
              <a:ext cx="1734000" cy="3351000"/>
            </a:xfrm>
            <a:prstGeom prst="roundRect">
              <a:avLst>
                <a:gd name="adj" fmla="val 9686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6547068" y="3595733"/>
              <a:ext cx="231600" cy="231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" name="Google Shape;4258;p72"/>
          <p:cNvGrpSpPr/>
          <p:nvPr/>
        </p:nvGrpSpPr>
        <p:grpSpPr>
          <a:xfrm>
            <a:off x="1705927" y="4622079"/>
            <a:ext cx="862449" cy="812612"/>
            <a:chOff x="8103710" y="3984540"/>
            <a:chExt cx="266209" cy="376370"/>
          </a:xfrm>
        </p:grpSpPr>
        <p:sp>
          <p:nvSpPr>
            <p:cNvPr id="13" name="Google Shape;4259;p72"/>
            <p:cNvSpPr/>
            <p:nvPr/>
          </p:nvSpPr>
          <p:spPr>
            <a:xfrm>
              <a:off x="8203001" y="4227359"/>
              <a:ext cx="65951" cy="132712"/>
            </a:xfrm>
            <a:custGeom>
              <a:avLst/>
              <a:gdLst/>
              <a:ahLst/>
              <a:cxnLst/>
              <a:rect l="l" t="t" r="r" b="b"/>
              <a:pathLst>
                <a:path w="2439" h="4908" extrusionOk="0">
                  <a:moveTo>
                    <a:pt x="1" y="1"/>
                  </a:moveTo>
                  <a:lnTo>
                    <a:pt x="896" y="4908"/>
                  </a:lnTo>
                  <a:lnTo>
                    <a:pt x="1575" y="4908"/>
                  </a:lnTo>
                  <a:lnTo>
                    <a:pt x="2439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260;p72"/>
            <p:cNvSpPr/>
            <p:nvPr/>
          </p:nvSpPr>
          <p:spPr>
            <a:xfrm>
              <a:off x="8209680" y="4183987"/>
              <a:ext cx="54269" cy="54891"/>
            </a:xfrm>
            <a:custGeom>
              <a:avLst/>
              <a:gdLst/>
              <a:ahLst/>
              <a:cxnLst/>
              <a:rect l="l" t="t" r="r" b="b"/>
              <a:pathLst>
                <a:path w="2007" h="2030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78" y="1898"/>
                    <a:pt x="633" y="2029"/>
                    <a:pt x="992" y="2029"/>
                  </a:cubicBezTo>
                  <a:cubicBezTo>
                    <a:pt x="1351" y="2029"/>
                    <a:pt x="1713" y="1898"/>
                    <a:pt x="2007" y="1636"/>
                  </a:cubicBezTo>
                  <a:lnTo>
                    <a:pt x="2007" y="93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261;p72"/>
            <p:cNvSpPr/>
            <p:nvPr/>
          </p:nvSpPr>
          <p:spPr>
            <a:xfrm>
              <a:off x="8209680" y="4183987"/>
              <a:ext cx="38424" cy="55189"/>
            </a:xfrm>
            <a:custGeom>
              <a:avLst/>
              <a:gdLst/>
              <a:ahLst/>
              <a:cxnLst/>
              <a:rect l="l" t="t" r="r" b="b"/>
              <a:pathLst>
                <a:path w="1421" h="2041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66" y="1902"/>
                    <a:pt x="612" y="2040"/>
                    <a:pt x="979" y="2040"/>
                  </a:cubicBezTo>
                  <a:cubicBezTo>
                    <a:pt x="1124" y="2040"/>
                    <a:pt x="1272" y="2019"/>
                    <a:pt x="1420" y="1975"/>
                  </a:cubicBezTo>
                  <a:cubicBezTo>
                    <a:pt x="1204" y="1913"/>
                    <a:pt x="988" y="1790"/>
                    <a:pt x="834" y="1636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262;p72"/>
            <p:cNvSpPr/>
            <p:nvPr/>
          </p:nvSpPr>
          <p:spPr>
            <a:xfrm>
              <a:off x="8176312" y="4072150"/>
              <a:ext cx="118516" cy="110188"/>
            </a:xfrm>
            <a:custGeom>
              <a:avLst/>
              <a:gdLst/>
              <a:ahLst/>
              <a:cxnLst/>
              <a:rect l="l" t="t" r="r" b="b"/>
              <a:pathLst>
                <a:path w="4383" h="4075" extrusionOk="0">
                  <a:moveTo>
                    <a:pt x="62" y="1"/>
                  </a:moveTo>
                  <a:lnTo>
                    <a:pt x="62" y="1760"/>
                  </a:lnTo>
                  <a:lnTo>
                    <a:pt x="154" y="2037"/>
                  </a:lnTo>
                  <a:lnTo>
                    <a:pt x="62" y="2253"/>
                  </a:lnTo>
                  <a:cubicBezTo>
                    <a:pt x="0" y="2963"/>
                    <a:pt x="340" y="3673"/>
                    <a:pt x="957" y="4074"/>
                  </a:cubicBezTo>
                  <a:lnTo>
                    <a:pt x="2068" y="3673"/>
                  </a:lnTo>
                  <a:lnTo>
                    <a:pt x="3487" y="4074"/>
                  </a:lnTo>
                  <a:cubicBezTo>
                    <a:pt x="4043" y="3704"/>
                    <a:pt x="4382" y="3087"/>
                    <a:pt x="4382" y="2408"/>
                  </a:cubicBezTo>
                  <a:lnTo>
                    <a:pt x="4382" y="2253"/>
                  </a:lnTo>
                  <a:lnTo>
                    <a:pt x="4290" y="2037"/>
                  </a:lnTo>
                  <a:lnTo>
                    <a:pt x="4382" y="1760"/>
                  </a:lnTo>
                  <a:lnTo>
                    <a:pt x="4382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263;p72"/>
            <p:cNvSpPr/>
            <p:nvPr/>
          </p:nvSpPr>
          <p:spPr>
            <a:xfrm>
              <a:off x="8177962" y="4072150"/>
              <a:ext cx="73468" cy="119355"/>
            </a:xfrm>
            <a:custGeom>
              <a:avLst/>
              <a:gdLst/>
              <a:ahLst/>
              <a:cxnLst/>
              <a:rect l="l" t="t" r="r" b="b"/>
              <a:pathLst>
                <a:path w="2717" h="4414" extrusionOk="0">
                  <a:moveTo>
                    <a:pt x="1" y="1"/>
                  </a:moveTo>
                  <a:lnTo>
                    <a:pt x="1" y="1760"/>
                  </a:lnTo>
                  <a:lnTo>
                    <a:pt x="93" y="2037"/>
                  </a:lnTo>
                  <a:lnTo>
                    <a:pt x="1" y="2253"/>
                  </a:lnTo>
                  <a:lnTo>
                    <a:pt x="1" y="2408"/>
                  </a:lnTo>
                  <a:cubicBezTo>
                    <a:pt x="1" y="3519"/>
                    <a:pt x="896" y="4414"/>
                    <a:pt x="2007" y="4414"/>
                  </a:cubicBezTo>
                  <a:lnTo>
                    <a:pt x="2315" y="4414"/>
                  </a:lnTo>
                  <a:cubicBezTo>
                    <a:pt x="2470" y="4414"/>
                    <a:pt x="2593" y="4383"/>
                    <a:pt x="2717" y="4383"/>
                  </a:cubicBezTo>
                  <a:cubicBezTo>
                    <a:pt x="1791" y="4198"/>
                    <a:pt x="1112" y="3365"/>
                    <a:pt x="1112" y="2408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264;p72"/>
            <p:cNvSpPr/>
            <p:nvPr/>
          </p:nvSpPr>
          <p:spPr>
            <a:xfrm>
              <a:off x="8155437" y="3984540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4198" y="0"/>
                  </a:moveTo>
                  <a:lnTo>
                    <a:pt x="2099" y="31"/>
                  </a:lnTo>
                  <a:cubicBezTo>
                    <a:pt x="494" y="31"/>
                    <a:pt x="124" y="710"/>
                    <a:pt x="31" y="1358"/>
                  </a:cubicBezTo>
                  <a:lnTo>
                    <a:pt x="186" y="1728"/>
                  </a:lnTo>
                  <a:lnTo>
                    <a:pt x="1" y="2191"/>
                  </a:lnTo>
                  <a:lnTo>
                    <a:pt x="1" y="3395"/>
                  </a:lnTo>
                  <a:cubicBezTo>
                    <a:pt x="1" y="351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518"/>
                    <a:pt x="5957" y="3395"/>
                  </a:cubicBezTo>
                  <a:lnTo>
                    <a:pt x="5957" y="2191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265;p72"/>
            <p:cNvSpPr/>
            <p:nvPr/>
          </p:nvSpPr>
          <p:spPr>
            <a:xfrm>
              <a:off x="8155437" y="3984540"/>
              <a:ext cx="109350" cy="96830"/>
            </a:xfrm>
            <a:custGeom>
              <a:avLst/>
              <a:gdLst/>
              <a:ahLst/>
              <a:cxnLst/>
              <a:rect l="l" t="t" r="r" b="b"/>
              <a:pathLst>
                <a:path w="4044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217" y="1728"/>
                  </a:lnTo>
                  <a:lnTo>
                    <a:pt x="31" y="2191"/>
                  </a:lnTo>
                  <a:lnTo>
                    <a:pt x="31" y="3395"/>
                  </a:lnTo>
                  <a:cubicBezTo>
                    <a:pt x="1" y="3487"/>
                    <a:pt x="93" y="3580"/>
                    <a:pt x="217" y="3580"/>
                  </a:cubicBezTo>
                  <a:lnTo>
                    <a:pt x="1945" y="3580"/>
                  </a:lnTo>
                  <a:lnTo>
                    <a:pt x="1945" y="2068"/>
                  </a:lnTo>
                  <a:cubicBezTo>
                    <a:pt x="1945" y="1420"/>
                    <a:pt x="1729" y="0"/>
                    <a:pt x="4043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266;p72"/>
            <p:cNvSpPr/>
            <p:nvPr/>
          </p:nvSpPr>
          <p:spPr>
            <a:xfrm>
              <a:off x="8294801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432" y="1667"/>
                  </a:lnTo>
                  <a:cubicBezTo>
                    <a:pt x="772" y="1667"/>
                    <a:pt x="1050" y="1389"/>
                    <a:pt x="1050" y="1049"/>
                  </a:cubicBezTo>
                  <a:lnTo>
                    <a:pt x="1050" y="617"/>
                  </a:lnTo>
                  <a:cubicBezTo>
                    <a:pt x="1050" y="278"/>
                    <a:pt x="772" y="0"/>
                    <a:pt x="432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267;p72"/>
            <p:cNvSpPr/>
            <p:nvPr/>
          </p:nvSpPr>
          <p:spPr>
            <a:xfrm>
              <a:off x="8149597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7"/>
                  </a:cubicBezTo>
                  <a:lnTo>
                    <a:pt x="0" y="1049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050" y="1667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268;p72"/>
            <p:cNvSpPr/>
            <p:nvPr/>
          </p:nvSpPr>
          <p:spPr>
            <a:xfrm>
              <a:off x="8155437" y="4020422"/>
              <a:ext cx="161077" cy="24228"/>
            </a:xfrm>
            <a:custGeom>
              <a:avLst/>
              <a:gdLst/>
              <a:ahLst/>
              <a:cxnLst/>
              <a:rect l="l" t="t" r="r" b="b"/>
              <a:pathLst>
                <a:path w="5957" h="896" extrusionOk="0">
                  <a:moveTo>
                    <a:pt x="31" y="0"/>
                  </a:moveTo>
                  <a:cubicBezTo>
                    <a:pt x="1" y="247"/>
                    <a:pt x="1" y="525"/>
                    <a:pt x="1" y="772"/>
                  </a:cubicBezTo>
                  <a:lnTo>
                    <a:pt x="1" y="895"/>
                  </a:lnTo>
                  <a:lnTo>
                    <a:pt x="5957" y="864"/>
                  </a:lnTo>
                  <a:lnTo>
                    <a:pt x="5957" y="463"/>
                  </a:lnTo>
                  <a:cubicBezTo>
                    <a:pt x="5957" y="309"/>
                    <a:pt x="5957" y="154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69;p72"/>
            <p:cNvSpPr/>
            <p:nvPr/>
          </p:nvSpPr>
          <p:spPr>
            <a:xfrm>
              <a:off x="8155437" y="4020422"/>
              <a:ext cx="52593" cy="24228"/>
            </a:xfrm>
            <a:custGeom>
              <a:avLst/>
              <a:gdLst/>
              <a:ahLst/>
              <a:cxnLst/>
              <a:rect l="l" t="t" r="r" b="b"/>
              <a:pathLst>
                <a:path w="1945" h="896" extrusionOk="0">
                  <a:moveTo>
                    <a:pt x="31" y="0"/>
                  </a:moveTo>
                  <a:cubicBezTo>
                    <a:pt x="1" y="247"/>
                    <a:pt x="1" y="525"/>
                    <a:pt x="31" y="772"/>
                  </a:cubicBezTo>
                  <a:lnTo>
                    <a:pt x="31" y="895"/>
                  </a:lnTo>
                  <a:lnTo>
                    <a:pt x="1945" y="895"/>
                  </a:lnTo>
                  <a:lnTo>
                    <a:pt x="1945" y="772"/>
                  </a:lnTo>
                  <a:cubicBezTo>
                    <a:pt x="1914" y="525"/>
                    <a:pt x="1914" y="247"/>
                    <a:pt x="194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70;p72"/>
            <p:cNvSpPr/>
            <p:nvPr/>
          </p:nvSpPr>
          <p:spPr>
            <a:xfrm>
              <a:off x="8204677" y="4008741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1"/>
                  </a:cubicBezTo>
                  <a:cubicBezTo>
                    <a:pt x="735" y="1660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370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71;p72"/>
            <p:cNvSpPr/>
            <p:nvPr/>
          </p:nvSpPr>
          <p:spPr>
            <a:xfrm>
              <a:off x="8210950" y="4009227"/>
              <a:ext cx="36315" cy="46265"/>
            </a:xfrm>
            <a:custGeom>
              <a:avLst/>
              <a:gdLst/>
              <a:ahLst/>
              <a:cxnLst/>
              <a:rect l="l" t="t" r="r" b="b"/>
              <a:pathLst>
                <a:path w="1343" h="1711" extrusionOk="0">
                  <a:moveTo>
                    <a:pt x="1068" y="0"/>
                  </a:moveTo>
                  <a:cubicBezTo>
                    <a:pt x="324" y="0"/>
                    <a:pt x="1" y="1710"/>
                    <a:pt x="941" y="1710"/>
                  </a:cubicBezTo>
                  <a:cubicBezTo>
                    <a:pt x="1095" y="1710"/>
                    <a:pt x="1219" y="1679"/>
                    <a:pt x="1342" y="1618"/>
                  </a:cubicBezTo>
                  <a:cubicBezTo>
                    <a:pt x="1065" y="1463"/>
                    <a:pt x="910" y="1155"/>
                    <a:pt x="910" y="846"/>
                  </a:cubicBezTo>
                  <a:cubicBezTo>
                    <a:pt x="910" y="538"/>
                    <a:pt x="1065" y="229"/>
                    <a:pt x="1342" y="75"/>
                  </a:cubicBezTo>
                  <a:cubicBezTo>
                    <a:pt x="1246" y="23"/>
                    <a:pt x="1154" y="0"/>
                    <a:pt x="1068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72;p72"/>
            <p:cNvSpPr/>
            <p:nvPr/>
          </p:nvSpPr>
          <p:spPr>
            <a:xfrm>
              <a:off x="8103710" y="4222357"/>
              <a:ext cx="132712" cy="138553"/>
            </a:xfrm>
            <a:custGeom>
              <a:avLst/>
              <a:gdLst/>
              <a:ahLst/>
              <a:cxnLst/>
              <a:rect l="l" t="t" r="r" b="b"/>
              <a:pathLst>
                <a:path w="4908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4907" y="5124"/>
                  </a:ln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73;p72"/>
            <p:cNvSpPr/>
            <p:nvPr/>
          </p:nvSpPr>
          <p:spPr>
            <a:xfrm>
              <a:off x="8103710" y="4222357"/>
              <a:ext cx="107673" cy="138553"/>
            </a:xfrm>
            <a:custGeom>
              <a:avLst/>
              <a:gdLst/>
              <a:ahLst/>
              <a:cxnLst/>
              <a:rect l="l" t="t" r="r" b="b"/>
              <a:pathLst>
                <a:path w="3982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1389" y="5124"/>
                  </a:lnTo>
                  <a:lnTo>
                    <a:pt x="1389" y="1698"/>
                  </a:lnTo>
                  <a:cubicBezTo>
                    <a:pt x="1389" y="1173"/>
                    <a:pt x="1728" y="711"/>
                    <a:pt x="2222" y="525"/>
                  </a:cubicBez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74;p72"/>
            <p:cNvSpPr/>
            <p:nvPr/>
          </p:nvSpPr>
          <p:spPr>
            <a:xfrm>
              <a:off x="8167119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575" y="0"/>
                  </a:moveTo>
                  <a:lnTo>
                    <a:pt x="402" y="340"/>
                  </a:lnTo>
                  <a:lnTo>
                    <a:pt x="31" y="1852"/>
                  </a:lnTo>
                  <a:cubicBezTo>
                    <a:pt x="1" y="1914"/>
                    <a:pt x="31" y="2006"/>
                    <a:pt x="93" y="2037"/>
                  </a:cubicBezTo>
                  <a:lnTo>
                    <a:pt x="433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78" y="2870"/>
                  </a:lnTo>
                  <a:cubicBezTo>
                    <a:pt x="247" y="2932"/>
                    <a:pt x="247" y="3025"/>
                    <a:pt x="309" y="3086"/>
                  </a:cubicBezTo>
                  <a:lnTo>
                    <a:pt x="2593" y="5432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275;p72"/>
            <p:cNvSpPr/>
            <p:nvPr/>
          </p:nvSpPr>
          <p:spPr>
            <a:xfrm>
              <a:off x="8236395" y="4222357"/>
              <a:ext cx="133524" cy="138553"/>
            </a:xfrm>
            <a:custGeom>
              <a:avLst/>
              <a:gdLst/>
              <a:ahLst/>
              <a:cxnLst/>
              <a:rect l="l" t="t" r="r" b="b"/>
              <a:pathLst>
                <a:path w="4938" h="5124" extrusionOk="0">
                  <a:moveTo>
                    <a:pt x="2160" y="1"/>
                  </a:moveTo>
                  <a:lnTo>
                    <a:pt x="895" y="186"/>
                  </a:lnTo>
                  <a:lnTo>
                    <a:pt x="0" y="5124"/>
                  </a:lnTo>
                  <a:lnTo>
                    <a:pt x="4938" y="5124"/>
                  </a:lnTo>
                  <a:lnTo>
                    <a:pt x="4938" y="1698"/>
                  </a:lnTo>
                  <a:cubicBezTo>
                    <a:pt x="4938" y="1173"/>
                    <a:pt x="4599" y="711"/>
                    <a:pt x="4105" y="525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276;p72"/>
            <p:cNvSpPr/>
            <p:nvPr/>
          </p:nvSpPr>
          <p:spPr>
            <a:xfrm>
              <a:off x="8236395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019" y="0"/>
                  </a:moveTo>
                  <a:lnTo>
                    <a:pt x="0" y="5432"/>
                  </a:lnTo>
                  <a:lnTo>
                    <a:pt x="2284" y="3086"/>
                  </a:lnTo>
                  <a:cubicBezTo>
                    <a:pt x="2346" y="3025"/>
                    <a:pt x="2346" y="2932"/>
                    <a:pt x="2315" y="2870"/>
                  </a:cubicBezTo>
                  <a:lnTo>
                    <a:pt x="2130" y="2562"/>
                  </a:lnTo>
                  <a:cubicBezTo>
                    <a:pt x="2068" y="2469"/>
                    <a:pt x="2068" y="2346"/>
                    <a:pt x="2160" y="2315"/>
                  </a:cubicBezTo>
                  <a:lnTo>
                    <a:pt x="2500" y="2037"/>
                  </a:lnTo>
                  <a:cubicBezTo>
                    <a:pt x="2562" y="2006"/>
                    <a:pt x="2592" y="1914"/>
                    <a:pt x="2562" y="1852"/>
                  </a:cubicBezTo>
                  <a:lnTo>
                    <a:pt x="2160" y="34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77;p72"/>
            <p:cNvSpPr/>
            <p:nvPr/>
          </p:nvSpPr>
          <p:spPr>
            <a:xfrm>
              <a:off x="8205515" y="4096783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1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1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278;p72"/>
            <p:cNvSpPr/>
            <p:nvPr/>
          </p:nvSpPr>
          <p:spPr>
            <a:xfrm>
              <a:off x="8255566" y="4097189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279;p72"/>
            <p:cNvSpPr/>
            <p:nvPr/>
          </p:nvSpPr>
          <p:spPr>
            <a:xfrm>
              <a:off x="8229365" y="4029129"/>
              <a:ext cx="12898" cy="8842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403" y="0"/>
                  </a:moveTo>
                  <a:cubicBezTo>
                    <a:pt x="265" y="0"/>
                    <a:pt x="0" y="326"/>
                    <a:pt x="260" y="326"/>
                  </a:cubicBezTo>
                  <a:cubicBezTo>
                    <a:pt x="384" y="326"/>
                    <a:pt x="476" y="234"/>
                    <a:pt x="476" y="110"/>
                  </a:cubicBezTo>
                  <a:cubicBezTo>
                    <a:pt x="476" y="31"/>
                    <a:pt x="446" y="0"/>
                    <a:pt x="403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80;p72"/>
            <p:cNvSpPr/>
            <p:nvPr/>
          </p:nvSpPr>
          <p:spPr>
            <a:xfrm>
              <a:off x="8254755" y="4119713"/>
              <a:ext cx="40073" cy="32583"/>
            </a:xfrm>
            <a:custGeom>
              <a:avLst/>
              <a:gdLst/>
              <a:ahLst/>
              <a:cxnLst/>
              <a:rect l="l" t="t" r="r" b="b"/>
              <a:pathLst>
                <a:path w="1482" h="1205" extrusionOk="0">
                  <a:moveTo>
                    <a:pt x="1481" y="1"/>
                  </a:moveTo>
                  <a:lnTo>
                    <a:pt x="185" y="834"/>
                  </a:lnTo>
                  <a:cubicBezTo>
                    <a:pt x="0" y="927"/>
                    <a:pt x="93" y="1204"/>
                    <a:pt x="278" y="1204"/>
                  </a:cubicBezTo>
                  <a:cubicBezTo>
                    <a:pt x="340" y="1204"/>
                    <a:pt x="370" y="1204"/>
                    <a:pt x="401" y="1173"/>
                  </a:cubicBezTo>
                  <a:lnTo>
                    <a:pt x="1481" y="494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81;p72"/>
            <p:cNvSpPr/>
            <p:nvPr/>
          </p:nvSpPr>
          <p:spPr>
            <a:xfrm>
              <a:off x="8177962" y="4119713"/>
              <a:ext cx="38424" cy="32583"/>
            </a:xfrm>
            <a:custGeom>
              <a:avLst/>
              <a:gdLst/>
              <a:ahLst/>
              <a:cxnLst/>
              <a:rect l="l" t="t" r="r" b="b"/>
              <a:pathLst>
                <a:path w="1421" h="1205" extrusionOk="0">
                  <a:moveTo>
                    <a:pt x="1" y="1"/>
                  </a:moveTo>
                  <a:lnTo>
                    <a:pt x="1" y="494"/>
                  </a:lnTo>
                  <a:cubicBezTo>
                    <a:pt x="1112" y="1204"/>
                    <a:pt x="1081" y="1204"/>
                    <a:pt x="1174" y="1204"/>
                  </a:cubicBezTo>
                  <a:cubicBezTo>
                    <a:pt x="1266" y="1204"/>
                    <a:pt x="1328" y="1173"/>
                    <a:pt x="1359" y="1112"/>
                  </a:cubicBezTo>
                  <a:cubicBezTo>
                    <a:pt x="1420" y="1019"/>
                    <a:pt x="1390" y="896"/>
                    <a:pt x="1297" y="8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82;p72"/>
            <p:cNvSpPr/>
            <p:nvPr/>
          </p:nvSpPr>
          <p:spPr>
            <a:xfrm>
              <a:off x="8203001" y="4132557"/>
              <a:ext cx="67627" cy="58947"/>
            </a:xfrm>
            <a:custGeom>
              <a:avLst/>
              <a:gdLst/>
              <a:ahLst/>
              <a:cxnLst/>
              <a:rect l="l" t="t" r="r" b="b"/>
              <a:pathLst>
                <a:path w="2501" h="2180" extrusionOk="0">
                  <a:moveTo>
                    <a:pt x="1358" y="1"/>
                  </a:moveTo>
                  <a:cubicBezTo>
                    <a:pt x="1266" y="1"/>
                    <a:pt x="1173" y="7"/>
                    <a:pt x="1081" y="19"/>
                  </a:cubicBezTo>
                  <a:cubicBezTo>
                    <a:pt x="741" y="19"/>
                    <a:pt x="371" y="112"/>
                    <a:pt x="93" y="297"/>
                  </a:cubicBezTo>
                  <a:cubicBezTo>
                    <a:pt x="31" y="328"/>
                    <a:pt x="1" y="390"/>
                    <a:pt x="1" y="452"/>
                  </a:cubicBezTo>
                  <a:lnTo>
                    <a:pt x="1" y="1840"/>
                  </a:lnTo>
                  <a:cubicBezTo>
                    <a:pt x="309" y="2056"/>
                    <a:pt x="680" y="2180"/>
                    <a:pt x="1081" y="2180"/>
                  </a:cubicBezTo>
                  <a:lnTo>
                    <a:pt x="1420" y="2180"/>
                  </a:lnTo>
                  <a:cubicBezTo>
                    <a:pt x="1791" y="2180"/>
                    <a:pt x="2192" y="2056"/>
                    <a:pt x="2500" y="1840"/>
                  </a:cubicBezTo>
                  <a:lnTo>
                    <a:pt x="2500" y="452"/>
                  </a:lnTo>
                  <a:cubicBezTo>
                    <a:pt x="2500" y="390"/>
                    <a:pt x="2470" y="328"/>
                    <a:pt x="2408" y="297"/>
                  </a:cubicBezTo>
                  <a:cubicBezTo>
                    <a:pt x="2087" y="100"/>
                    <a:pt x="1726" y="1"/>
                    <a:pt x="1358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83;p72"/>
            <p:cNvSpPr/>
            <p:nvPr/>
          </p:nvSpPr>
          <p:spPr>
            <a:xfrm>
              <a:off x="8203001" y="4133071"/>
              <a:ext cx="45103" cy="58433"/>
            </a:xfrm>
            <a:custGeom>
              <a:avLst/>
              <a:gdLst/>
              <a:ahLst/>
              <a:cxnLst/>
              <a:rect l="l" t="t" r="r" b="b"/>
              <a:pathLst>
                <a:path w="1668" h="2161" extrusionOk="0">
                  <a:moveTo>
                    <a:pt x="1081" y="0"/>
                  </a:moveTo>
                  <a:cubicBezTo>
                    <a:pt x="741" y="0"/>
                    <a:pt x="402" y="93"/>
                    <a:pt x="93" y="278"/>
                  </a:cubicBezTo>
                  <a:cubicBezTo>
                    <a:pt x="31" y="309"/>
                    <a:pt x="1" y="371"/>
                    <a:pt x="1" y="433"/>
                  </a:cubicBezTo>
                  <a:lnTo>
                    <a:pt x="1" y="1852"/>
                  </a:lnTo>
                  <a:cubicBezTo>
                    <a:pt x="309" y="2068"/>
                    <a:pt x="710" y="2161"/>
                    <a:pt x="1081" y="2161"/>
                  </a:cubicBezTo>
                  <a:lnTo>
                    <a:pt x="1667" y="2161"/>
                  </a:lnTo>
                  <a:cubicBezTo>
                    <a:pt x="1389" y="2130"/>
                    <a:pt x="1143" y="2037"/>
                    <a:pt x="896" y="1883"/>
                  </a:cubicBezTo>
                  <a:cubicBezTo>
                    <a:pt x="834" y="1852"/>
                    <a:pt x="803" y="1790"/>
                    <a:pt x="803" y="1729"/>
                  </a:cubicBezTo>
                  <a:lnTo>
                    <a:pt x="803" y="433"/>
                  </a:lnTo>
                  <a:cubicBezTo>
                    <a:pt x="803" y="371"/>
                    <a:pt x="834" y="309"/>
                    <a:pt x="896" y="278"/>
                  </a:cubicBezTo>
                  <a:cubicBezTo>
                    <a:pt x="1143" y="124"/>
                    <a:pt x="1389" y="31"/>
                    <a:pt x="1667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84;p72"/>
            <p:cNvSpPr/>
            <p:nvPr/>
          </p:nvSpPr>
          <p:spPr>
            <a:xfrm>
              <a:off x="8324005" y="4284116"/>
              <a:ext cx="11708" cy="75955"/>
            </a:xfrm>
            <a:custGeom>
              <a:avLst/>
              <a:gdLst/>
              <a:ahLst/>
              <a:cxnLst/>
              <a:rect l="l" t="t" r="r" b="b"/>
              <a:pathLst>
                <a:path w="433" h="2809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6"/>
                  </a:lnTo>
                  <a:cubicBezTo>
                    <a:pt x="433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สี่เหลี่ยมผืนผ้ามุมมน 2"/>
          <p:cNvSpPr/>
          <p:nvPr/>
        </p:nvSpPr>
        <p:spPr>
          <a:xfrm>
            <a:off x="4108449" y="2417525"/>
            <a:ext cx="4153242" cy="30171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4161732" y="3052416"/>
            <a:ext cx="429292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2400" dirty="0">
                <a:latin typeface="Angsana New" pitchFamily="18" charset="-34"/>
                <a:cs typeface="Angsana New" pitchFamily="18" charset="-34"/>
              </a:rPr>
              <a:t>-จำนวนทัน</a:t>
            </a:r>
            <a:r>
              <a:rPr lang="th-TH" sz="2400" dirty="0" err="1">
                <a:latin typeface="Angsana New" pitchFamily="18" charset="-34"/>
                <a:cs typeface="Angsana New" pitchFamily="18" charset="-34"/>
              </a:rPr>
              <a:t>ตาภิ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บาลที่ปฏิบัติงานประจำที่หน่วยบริการปฐม</a:t>
            </a: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ภูมิ</a:t>
            </a:r>
            <a:r>
              <a:rPr lang="en-US" sz="2400" dirty="0" smtClean="0">
                <a:latin typeface="Angsana New" pitchFamily="18" charset="-34"/>
                <a:cs typeface="Angsana New" pitchFamily="18" charset="-34"/>
              </a:rPr>
              <a:t> = </a:t>
            </a:r>
            <a:r>
              <a:rPr lang="en-US" sz="2400" dirty="0">
                <a:latin typeface="Angsana New" pitchFamily="18" charset="-34"/>
                <a:cs typeface="Angsana New" pitchFamily="18" charset="-34"/>
              </a:rPr>
              <a:t>1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คน</a:t>
            </a:r>
          </a:p>
          <a:p>
            <a:endParaRPr lang="th-TH" sz="2400" dirty="0">
              <a:latin typeface="Angsana New" pitchFamily="18" charset="-34"/>
              <a:cs typeface="Angsana New" pitchFamily="18" charset="-34"/>
            </a:endParaRPr>
          </a:p>
          <a:p>
            <a:r>
              <a:rPr lang="th-TH" sz="2400" dirty="0">
                <a:latin typeface="Angsana New" pitchFamily="18" charset="-34"/>
                <a:cs typeface="Angsana New" pitchFamily="18" charset="-34"/>
              </a:rPr>
              <a:t>-สัดส่วนประชากรต่อทัน</a:t>
            </a:r>
            <a:r>
              <a:rPr lang="th-TH" sz="2400" dirty="0" err="1">
                <a:latin typeface="Angsana New" pitchFamily="18" charset="-34"/>
                <a:cs typeface="Angsana New" pitchFamily="18" charset="-34"/>
              </a:rPr>
              <a:t>ตาภิ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บาล</a:t>
            </a:r>
            <a:r>
              <a:rPr lang="en-US" sz="2400" dirty="0">
                <a:latin typeface="Angsana New" pitchFamily="18" charset="-34"/>
                <a:cs typeface="Angsana New" pitchFamily="18" charset="-34"/>
              </a:rPr>
              <a:t>1</a:t>
            </a:r>
            <a:r>
              <a:rPr lang="th-TH" sz="2400" dirty="0">
                <a:latin typeface="Angsana New" pitchFamily="18" charset="-34"/>
                <a:cs typeface="Angsana New" pitchFamily="18" charset="-34"/>
              </a:rPr>
              <a:t>คน</a:t>
            </a:r>
            <a:r>
              <a:rPr lang="en-US" sz="2400" dirty="0">
                <a:latin typeface="Angsana New" pitchFamily="18" charset="-34"/>
                <a:cs typeface="Angsana New" pitchFamily="18" charset="-34"/>
              </a:rPr>
              <a:t>= </a:t>
            </a:r>
            <a:r>
              <a:rPr lang="en-US" sz="2400" dirty="0" smtClean="0">
                <a:latin typeface="Angsana New" pitchFamily="18" charset="-34"/>
                <a:cs typeface="Angsana New" pitchFamily="18" charset="-34"/>
              </a:rPr>
              <a:t>5</a:t>
            </a: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,</a:t>
            </a:r>
            <a:r>
              <a:rPr lang="en-US" sz="2400" dirty="0" smtClean="0">
                <a:latin typeface="Angsana New" pitchFamily="18" charset="-34"/>
                <a:cs typeface="Angsana New" pitchFamily="18" charset="-34"/>
              </a:rPr>
              <a:t>270</a:t>
            </a:r>
            <a:r>
              <a:rPr lang="th-TH" sz="2400" dirty="0" smtClean="0">
                <a:latin typeface="Angsana New" pitchFamily="18" charset="-34"/>
                <a:cs typeface="Angsana New" pitchFamily="18" charset="-34"/>
              </a:rPr>
              <a:t> </a:t>
            </a:r>
            <a:r>
              <a:rPr lang="th-TH" sz="2400" u="sng" dirty="0" smtClean="0">
                <a:latin typeface="Angsana New" pitchFamily="18" charset="-34"/>
                <a:cs typeface="Angsana New" pitchFamily="18" charset="-34"/>
              </a:rPr>
              <a:t>คน</a:t>
            </a:r>
            <a:endParaRPr lang="th-TH" sz="2400" b="1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9" name="Google Shape;9237;p85"/>
          <p:cNvGrpSpPr/>
          <p:nvPr/>
        </p:nvGrpSpPr>
        <p:grpSpPr>
          <a:xfrm>
            <a:off x="8310641" y="4221088"/>
            <a:ext cx="371782" cy="274285"/>
            <a:chOff x="5223609" y="3731112"/>
            <a:chExt cx="371782" cy="274285"/>
          </a:xfrm>
        </p:grpSpPr>
        <p:sp>
          <p:nvSpPr>
            <p:cNvPr id="40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1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  <p:grpSp>
        <p:nvGrpSpPr>
          <p:cNvPr id="42" name="Google Shape;9237;p85"/>
          <p:cNvGrpSpPr/>
          <p:nvPr/>
        </p:nvGrpSpPr>
        <p:grpSpPr>
          <a:xfrm>
            <a:off x="6070443" y="3484968"/>
            <a:ext cx="371782" cy="274285"/>
            <a:chOff x="5223609" y="3731112"/>
            <a:chExt cx="371782" cy="274285"/>
          </a:xfrm>
        </p:grpSpPr>
        <p:sp>
          <p:nvSpPr>
            <p:cNvPr id="43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4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204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1" name="Google Shape;3351;p62"/>
          <p:cNvSpPr txBox="1">
            <a:spLocks noGrp="1"/>
          </p:cNvSpPr>
          <p:nvPr>
            <p:ph type="title"/>
          </p:nvPr>
        </p:nvSpPr>
        <p:spPr>
          <a:xfrm>
            <a:off x="951919" y="1336536"/>
            <a:ext cx="3240360" cy="7920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3600" dirty="0">
                <a:solidFill>
                  <a:schemeClr val="tx2"/>
                </a:solidFill>
              </a:rPr>
              <a:t>ตัวชี้วัด</a:t>
            </a:r>
            <a:r>
              <a:rPr lang="th-TH" sz="3600" dirty="0" smtClean="0">
                <a:solidFill>
                  <a:schemeClr val="tx2"/>
                </a:solidFill>
              </a:rPr>
              <a:t>ที่2</a:t>
            </a:r>
            <a:endParaRPr lang="th-TH" sz="3600" dirty="0">
              <a:solidFill>
                <a:schemeClr val="tx2"/>
              </a:solidFill>
            </a:endParaRPr>
          </a:p>
        </p:txBody>
      </p:sp>
      <p:sp>
        <p:nvSpPr>
          <p:cNvPr id="3352" name="Google Shape;3352;p62"/>
          <p:cNvSpPr txBox="1">
            <a:spLocks noGrp="1"/>
          </p:cNvSpPr>
          <p:nvPr>
            <p:ph type="subTitle" idx="1"/>
          </p:nvPr>
        </p:nvSpPr>
        <p:spPr>
          <a:xfrm>
            <a:off x="179512" y="2949623"/>
            <a:ext cx="3856900" cy="18257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/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เจ้าพนักงาน</a:t>
            </a:r>
            <a:r>
              <a:rPr lang="th-TH" sz="3200" b="1" dirty="0" err="1">
                <a:latin typeface="Angsana New" pitchFamily="18" charset="-34"/>
                <a:cs typeface="Angsana New" pitchFamily="18" charset="-34"/>
              </a:rPr>
              <a:t>ทันต</a:t>
            </a:r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สาธารณสุข</a:t>
            </a:r>
          </a:p>
          <a:p>
            <a:pPr marL="0" indent="0" algn="ctr"/>
            <a:r>
              <a:rPr lang="th-TH" sz="3200" b="1" dirty="0" smtClean="0">
                <a:latin typeface="Angsana New" pitchFamily="18" charset="-34"/>
                <a:cs typeface="Angsana New" pitchFamily="18" charset="-34"/>
              </a:rPr>
              <a:t>ปฏิบัติ</a:t>
            </a:r>
            <a:r>
              <a:rPr lang="th-TH" sz="3200" b="1" dirty="0">
                <a:latin typeface="Angsana New" pitchFamily="18" charset="-34"/>
                <a:cs typeface="Angsana New" pitchFamily="18" charset="-34"/>
              </a:rPr>
              <a:t>ประจำเพื่อดูแลประชากร</a:t>
            </a:r>
            <a:endParaRPr lang="en-US" sz="3200" b="1" dirty="0"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353" name="Google Shape;3353;p62"/>
          <p:cNvGrpSpPr/>
          <p:nvPr/>
        </p:nvGrpSpPr>
        <p:grpSpPr>
          <a:xfrm rot="-5400000">
            <a:off x="4693789" y="1515883"/>
            <a:ext cx="3384376" cy="4762338"/>
            <a:chOff x="5795925" y="535000"/>
            <a:chExt cx="1734000" cy="3351000"/>
          </a:xfrm>
        </p:grpSpPr>
        <p:sp>
          <p:nvSpPr>
            <p:cNvPr id="3354" name="Google Shape;3354;p62"/>
            <p:cNvSpPr/>
            <p:nvPr/>
          </p:nvSpPr>
          <p:spPr>
            <a:xfrm>
              <a:off x="5795925" y="535000"/>
              <a:ext cx="1734000" cy="3351000"/>
            </a:xfrm>
            <a:prstGeom prst="roundRect">
              <a:avLst>
                <a:gd name="adj" fmla="val 9686"/>
              </a:avLst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6547068" y="3595733"/>
              <a:ext cx="231600" cy="231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" name="Google Shape;4258;p72"/>
          <p:cNvGrpSpPr/>
          <p:nvPr/>
        </p:nvGrpSpPr>
        <p:grpSpPr>
          <a:xfrm>
            <a:off x="1705927" y="4622079"/>
            <a:ext cx="862449" cy="812612"/>
            <a:chOff x="8103710" y="3984540"/>
            <a:chExt cx="266209" cy="376370"/>
          </a:xfrm>
        </p:grpSpPr>
        <p:sp>
          <p:nvSpPr>
            <p:cNvPr id="13" name="Google Shape;4259;p72"/>
            <p:cNvSpPr/>
            <p:nvPr/>
          </p:nvSpPr>
          <p:spPr>
            <a:xfrm>
              <a:off x="8203001" y="4227359"/>
              <a:ext cx="65951" cy="132712"/>
            </a:xfrm>
            <a:custGeom>
              <a:avLst/>
              <a:gdLst/>
              <a:ahLst/>
              <a:cxnLst/>
              <a:rect l="l" t="t" r="r" b="b"/>
              <a:pathLst>
                <a:path w="2439" h="4908" extrusionOk="0">
                  <a:moveTo>
                    <a:pt x="1" y="1"/>
                  </a:moveTo>
                  <a:lnTo>
                    <a:pt x="896" y="4908"/>
                  </a:lnTo>
                  <a:lnTo>
                    <a:pt x="1575" y="4908"/>
                  </a:lnTo>
                  <a:lnTo>
                    <a:pt x="2439" y="1"/>
                  </a:ln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4260;p72"/>
            <p:cNvSpPr/>
            <p:nvPr/>
          </p:nvSpPr>
          <p:spPr>
            <a:xfrm>
              <a:off x="8209680" y="4183987"/>
              <a:ext cx="54269" cy="54891"/>
            </a:xfrm>
            <a:custGeom>
              <a:avLst/>
              <a:gdLst/>
              <a:ahLst/>
              <a:cxnLst/>
              <a:rect l="l" t="t" r="r" b="b"/>
              <a:pathLst>
                <a:path w="2007" h="2030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78" y="1898"/>
                    <a:pt x="633" y="2029"/>
                    <a:pt x="992" y="2029"/>
                  </a:cubicBezTo>
                  <a:cubicBezTo>
                    <a:pt x="1351" y="2029"/>
                    <a:pt x="1713" y="1898"/>
                    <a:pt x="2007" y="1636"/>
                  </a:cubicBezTo>
                  <a:lnTo>
                    <a:pt x="2007" y="93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4261;p72"/>
            <p:cNvSpPr/>
            <p:nvPr/>
          </p:nvSpPr>
          <p:spPr>
            <a:xfrm>
              <a:off x="8209680" y="4183987"/>
              <a:ext cx="38424" cy="55189"/>
            </a:xfrm>
            <a:custGeom>
              <a:avLst/>
              <a:gdLst/>
              <a:ahLst/>
              <a:cxnLst/>
              <a:rect l="l" t="t" r="r" b="b"/>
              <a:pathLst>
                <a:path w="1421" h="2041" extrusionOk="0">
                  <a:moveTo>
                    <a:pt x="834" y="0"/>
                  </a:moveTo>
                  <a:lnTo>
                    <a:pt x="1" y="93"/>
                  </a:lnTo>
                  <a:lnTo>
                    <a:pt x="1" y="1636"/>
                  </a:lnTo>
                  <a:cubicBezTo>
                    <a:pt x="266" y="1902"/>
                    <a:pt x="612" y="2040"/>
                    <a:pt x="979" y="2040"/>
                  </a:cubicBezTo>
                  <a:cubicBezTo>
                    <a:pt x="1124" y="2040"/>
                    <a:pt x="1272" y="2019"/>
                    <a:pt x="1420" y="1975"/>
                  </a:cubicBezTo>
                  <a:cubicBezTo>
                    <a:pt x="1204" y="1913"/>
                    <a:pt x="988" y="1790"/>
                    <a:pt x="834" y="1636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4262;p72"/>
            <p:cNvSpPr/>
            <p:nvPr/>
          </p:nvSpPr>
          <p:spPr>
            <a:xfrm>
              <a:off x="8176312" y="4072150"/>
              <a:ext cx="118516" cy="110188"/>
            </a:xfrm>
            <a:custGeom>
              <a:avLst/>
              <a:gdLst/>
              <a:ahLst/>
              <a:cxnLst/>
              <a:rect l="l" t="t" r="r" b="b"/>
              <a:pathLst>
                <a:path w="4383" h="4075" extrusionOk="0">
                  <a:moveTo>
                    <a:pt x="62" y="1"/>
                  </a:moveTo>
                  <a:lnTo>
                    <a:pt x="62" y="1760"/>
                  </a:lnTo>
                  <a:lnTo>
                    <a:pt x="154" y="2037"/>
                  </a:lnTo>
                  <a:lnTo>
                    <a:pt x="62" y="2253"/>
                  </a:lnTo>
                  <a:cubicBezTo>
                    <a:pt x="0" y="2963"/>
                    <a:pt x="340" y="3673"/>
                    <a:pt x="957" y="4074"/>
                  </a:cubicBezTo>
                  <a:lnTo>
                    <a:pt x="2068" y="3673"/>
                  </a:lnTo>
                  <a:lnTo>
                    <a:pt x="3487" y="4074"/>
                  </a:lnTo>
                  <a:cubicBezTo>
                    <a:pt x="4043" y="3704"/>
                    <a:pt x="4382" y="3087"/>
                    <a:pt x="4382" y="2408"/>
                  </a:cubicBezTo>
                  <a:lnTo>
                    <a:pt x="4382" y="2253"/>
                  </a:lnTo>
                  <a:lnTo>
                    <a:pt x="4290" y="2037"/>
                  </a:lnTo>
                  <a:lnTo>
                    <a:pt x="4382" y="1760"/>
                  </a:lnTo>
                  <a:lnTo>
                    <a:pt x="4382" y="1"/>
                  </a:lnTo>
                  <a:close/>
                </a:path>
              </a:pathLst>
            </a:custGeom>
            <a:solidFill>
              <a:srgbClr val="FDEC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4263;p72"/>
            <p:cNvSpPr/>
            <p:nvPr/>
          </p:nvSpPr>
          <p:spPr>
            <a:xfrm>
              <a:off x="8177962" y="4072150"/>
              <a:ext cx="73468" cy="119355"/>
            </a:xfrm>
            <a:custGeom>
              <a:avLst/>
              <a:gdLst/>
              <a:ahLst/>
              <a:cxnLst/>
              <a:rect l="l" t="t" r="r" b="b"/>
              <a:pathLst>
                <a:path w="2717" h="4414" extrusionOk="0">
                  <a:moveTo>
                    <a:pt x="1" y="1"/>
                  </a:moveTo>
                  <a:lnTo>
                    <a:pt x="1" y="1760"/>
                  </a:lnTo>
                  <a:lnTo>
                    <a:pt x="93" y="2037"/>
                  </a:lnTo>
                  <a:lnTo>
                    <a:pt x="1" y="2253"/>
                  </a:lnTo>
                  <a:lnTo>
                    <a:pt x="1" y="2408"/>
                  </a:lnTo>
                  <a:cubicBezTo>
                    <a:pt x="1" y="3519"/>
                    <a:pt x="896" y="4414"/>
                    <a:pt x="2007" y="4414"/>
                  </a:cubicBezTo>
                  <a:lnTo>
                    <a:pt x="2315" y="4414"/>
                  </a:lnTo>
                  <a:cubicBezTo>
                    <a:pt x="2470" y="4414"/>
                    <a:pt x="2593" y="4383"/>
                    <a:pt x="2717" y="4383"/>
                  </a:cubicBezTo>
                  <a:cubicBezTo>
                    <a:pt x="1791" y="4198"/>
                    <a:pt x="1112" y="3365"/>
                    <a:pt x="1112" y="2408"/>
                  </a:cubicBezTo>
                  <a:lnTo>
                    <a:pt x="1112" y="1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4264;p72"/>
            <p:cNvSpPr/>
            <p:nvPr/>
          </p:nvSpPr>
          <p:spPr>
            <a:xfrm>
              <a:off x="8155437" y="3984540"/>
              <a:ext cx="161077" cy="96830"/>
            </a:xfrm>
            <a:custGeom>
              <a:avLst/>
              <a:gdLst/>
              <a:ahLst/>
              <a:cxnLst/>
              <a:rect l="l" t="t" r="r" b="b"/>
              <a:pathLst>
                <a:path w="5957" h="3581" extrusionOk="0">
                  <a:moveTo>
                    <a:pt x="4198" y="0"/>
                  </a:moveTo>
                  <a:lnTo>
                    <a:pt x="2099" y="31"/>
                  </a:lnTo>
                  <a:cubicBezTo>
                    <a:pt x="494" y="31"/>
                    <a:pt x="124" y="710"/>
                    <a:pt x="31" y="1358"/>
                  </a:cubicBezTo>
                  <a:lnTo>
                    <a:pt x="186" y="1728"/>
                  </a:lnTo>
                  <a:lnTo>
                    <a:pt x="1" y="2191"/>
                  </a:lnTo>
                  <a:lnTo>
                    <a:pt x="1" y="3395"/>
                  </a:lnTo>
                  <a:cubicBezTo>
                    <a:pt x="1" y="3518"/>
                    <a:pt x="93" y="3580"/>
                    <a:pt x="217" y="3580"/>
                  </a:cubicBezTo>
                  <a:lnTo>
                    <a:pt x="5772" y="3580"/>
                  </a:lnTo>
                  <a:cubicBezTo>
                    <a:pt x="5895" y="3580"/>
                    <a:pt x="5957" y="3518"/>
                    <a:pt x="5957" y="3395"/>
                  </a:cubicBezTo>
                  <a:lnTo>
                    <a:pt x="5957" y="2191"/>
                  </a:lnTo>
                  <a:lnTo>
                    <a:pt x="5772" y="1790"/>
                  </a:lnTo>
                  <a:lnTo>
                    <a:pt x="5926" y="1327"/>
                  </a:lnTo>
                  <a:cubicBezTo>
                    <a:pt x="5710" y="556"/>
                    <a:pt x="5000" y="0"/>
                    <a:pt x="4198" y="0"/>
                  </a:cubicBezTo>
                  <a:close/>
                </a:path>
              </a:pathLst>
            </a:custGeom>
            <a:solidFill>
              <a:srgbClr val="9CE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4265;p72"/>
            <p:cNvSpPr/>
            <p:nvPr/>
          </p:nvSpPr>
          <p:spPr>
            <a:xfrm>
              <a:off x="8155437" y="3984540"/>
              <a:ext cx="109350" cy="96830"/>
            </a:xfrm>
            <a:custGeom>
              <a:avLst/>
              <a:gdLst/>
              <a:ahLst/>
              <a:cxnLst/>
              <a:rect l="l" t="t" r="r" b="b"/>
              <a:pathLst>
                <a:path w="4044" h="3581" extrusionOk="0">
                  <a:moveTo>
                    <a:pt x="2099" y="0"/>
                  </a:moveTo>
                  <a:cubicBezTo>
                    <a:pt x="494" y="0"/>
                    <a:pt x="124" y="710"/>
                    <a:pt x="31" y="1327"/>
                  </a:cubicBezTo>
                  <a:lnTo>
                    <a:pt x="217" y="1728"/>
                  </a:lnTo>
                  <a:lnTo>
                    <a:pt x="31" y="2191"/>
                  </a:lnTo>
                  <a:lnTo>
                    <a:pt x="31" y="3395"/>
                  </a:lnTo>
                  <a:cubicBezTo>
                    <a:pt x="1" y="3487"/>
                    <a:pt x="93" y="3580"/>
                    <a:pt x="217" y="3580"/>
                  </a:cubicBezTo>
                  <a:lnTo>
                    <a:pt x="1945" y="3580"/>
                  </a:lnTo>
                  <a:lnTo>
                    <a:pt x="1945" y="2068"/>
                  </a:lnTo>
                  <a:cubicBezTo>
                    <a:pt x="1945" y="1420"/>
                    <a:pt x="1729" y="0"/>
                    <a:pt x="4043" y="0"/>
                  </a:cubicBezTo>
                  <a:close/>
                </a:path>
              </a:pathLst>
            </a:custGeom>
            <a:solidFill>
              <a:srgbClr val="72C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4266;p72"/>
            <p:cNvSpPr/>
            <p:nvPr/>
          </p:nvSpPr>
          <p:spPr>
            <a:xfrm>
              <a:off x="8294801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0" y="0"/>
                  </a:moveTo>
                  <a:lnTo>
                    <a:pt x="0" y="1667"/>
                  </a:lnTo>
                  <a:lnTo>
                    <a:pt x="432" y="1667"/>
                  </a:lnTo>
                  <a:cubicBezTo>
                    <a:pt x="772" y="1667"/>
                    <a:pt x="1050" y="1389"/>
                    <a:pt x="1050" y="1049"/>
                  </a:cubicBezTo>
                  <a:lnTo>
                    <a:pt x="1050" y="617"/>
                  </a:lnTo>
                  <a:cubicBezTo>
                    <a:pt x="1050" y="278"/>
                    <a:pt x="772" y="0"/>
                    <a:pt x="432" y="0"/>
                  </a:cubicBez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4267;p72"/>
            <p:cNvSpPr/>
            <p:nvPr/>
          </p:nvSpPr>
          <p:spPr>
            <a:xfrm>
              <a:off x="8149597" y="4081343"/>
              <a:ext cx="28392" cy="45076"/>
            </a:xfrm>
            <a:custGeom>
              <a:avLst/>
              <a:gdLst/>
              <a:ahLst/>
              <a:cxnLst/>
              <a:rect l="l" t="t" r="r" b="b"/>
              <a:pathLst>
                <a:path w="1050" h="1667" extrusionOk="0">
                  <a:moveTo>
                    <a:pt x="618" y="0"/>
                  </a:moveTo>
                  <a:cubicBezTo>
                    <a:pt x="278" y="0"/>
                    <a:pt x="0" y="278"/>
                    <a:pt x="0" y="617"/>
                  </a:cubicBezTo>
                  <a:lnTo>
                    <a:pt x="0" y="1049"/>
                  </a:lnTo>
                  <a:cubicBezTo>
                    <a:pt x="0" y="1389"/>
                    <a:pt x="278" y="1667"/>
                    <a:pt x="618" y="1667"/>
                  </a:cubicBezTo>
                  <a:lnTo>
                    <a:pt x="1050" y="1667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FCE1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4268;p72"/>
            <p:cNvSpPr/>
            <p:nvPr/>
          </p:nvSpPr>
          <p:spPr>
            <a:xfrm>
              <a:off x="8155437" y="4020422"/>
              <a:ext cx="161077" cy="24228"/>
            </a:xfrm>
            <a:custGeom>
              <a:avLst/>
              <a:gdLst/>
              <a:ahLst/>
              <a:cxnLst/>
              <a:rect l="l" t="t" r="r" b="b"/>
              <a:pathLst>
                <a:path w="5957" h="896" extrusionOk="0">
                  <a:moveTo>
                    <a:pt x="31" y="0"/>
                  </a:moveTo>
                  <a:cubicBezTo>
                    <a:pt x="1" y="247"/>
                    <a:pt x="1" y="525"/>
                    <a:pt x="1" y="772"/>
                  </a:cubicBezTo>
                  <a:lnTo>
                    <a:pt x="1" y="895"/>
                  </a:lnTo>
                  <a:lnTo>
                    <a:pt x="5957" y="864"/>
                  </a:lnTo>
                  <a:lnTo>
                    <a:pt x="5957" y="463"/>
                  </a:lnTo>
                  <a:cubicBezTo>
                    <a:pt x="5957" y="309"/>
                    <a:pt x="5957" y="154"/>
                    <a:pt x="5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4269;p72"/>
            <p:cNvSpPr/>
            <p:nvPr/>
          </p:nvSpPr>
          <p:spPr>
            <a:xfrm>
              <a:off x="8155437" y="4020422"/>
              <a:ext cx="52593" cy="24228"/>
            </a:xfrm>
            <a:custGeom>
              <a:avLst/>
              <a:gdLst/>
              <a:ahLst/>
              <a:cxnLst/>
              <a:rect l="l" t="t" r="r" b="b"/>
              <a:pathLst>
                <a:path w="1945" h="896" extrusionOk="0">
                  <a:moveTo>
                    <a:pt x="31" y="0"/>
                  </a:moveTo>
                  <a:cubicBezTo>
                    <a:pt x="1" y="247"/>
                    <a:pt x="1" y="525"/>
                    <a:pt x="31" y="772"/>
                  </a:cubicBezTo>
                  <a:lnTo>
                    <a:pt x="31" y="895"/>
                  </a:lnTo>
                  <a:lnTo>
                    <a:pt x="1945" y="895"/>
                  </a:lnTo>
                  <a:lnTo>
                    <a:pt x="1945" y="772"/>
                  </a:lnTo>
                  <a:cubicBezTo>
                    <a:pt x="1914" y="525"/>
                    <a:pt x="1914" y="247"/>
                    <a:pt x="1945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4270;p72"/>
            <p:cNvSpPr/>
            <p:nvPr/>
          </p:nvSpPr>
          <p:spPr>
            <a:xfrm>
              <a:off x="8204677" y="4008741"/>
              <a:ext cx="55108" cy="47077"/>
            </a:xfrm>
            <a:custGeom>
              <a:avLst/>
              <a:gdLst/>
              <a:ahLst/>
              <a:cxnLst/>
              <a:rect l="l" t="t" r="r" b="b"/>
              <a:pathLst>
                <a:path w="2038" h="1741" extrusionOk="0">
                  <a:moveTo>
                    <a:pt x="1173" y="0"/>
                  </a:moveTo>
                  <a:cubicBezTo>
                    <a:pt x="402" y="0"/>
                    <a:pt x="0" y="926"/>
                    <a:pt x="556" y="1481"/>
                  </a:cubicBezTo>
                  <a:cubicBezTo>
                    <a:pt x="735" y="1660"/>
                    <a:pt x="952" y="1740"/>
                    <a:pt x="1165" y="1740"/>
                  </a:cubicBezTo>
                  <a:cubicBezTo>
                    <a:pt x="1612" y="1740"/>
                    <a:pt x="2037" y="1387"/>
                    <a:pt x="2037" y="864"/>
                  </a:cubicBezTo>
                  <a:cubicBezTo>
                    <a:pt x="2037" y="370"/>
                    <a:pt x="1636" y="0"/>
                    <a:pt x="1173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4271;p72"/>
            <p:cNvSpPr/>
            <p:nvPr/>
          </p:nvSpPr>
          <p:spPr>
            <a:xfrm>
              <a:off x="8210950" y="4009227"/>
              <a:ext cx="36315" cy="46265"/>
            </a:xfrm>
            <a:custGeom>
              <a:avLst/>
              <a:gdLst/>
              <a:ahLst/>
              <a:cxnLst/>
              <a:rect l="l" t="t" r="r" b="b"/>
              <a:pathLst>
                <a:path w="1343" h="1711" extrusionOk="0">
                  <a:moveTo>
                    <a:pt x="1068" y="0"/>
                  </a:moveTo>
                  <a:cubicBezTo>
                    <a:pt x="324" y="0"/>
                    <a:pt x="1" y="1710"/>
                    <a:pt x="941" y="1710"/>
                  </a:cubicBezTo>
                  <a:cubicBezTo>
                    <a:pt x="1095" y="1710"/>
                    <a:pt x="1219" y="1679"/>
                    <a:pt x="1342" y="1618"/>
                  </a:cubicBezTo>
                  <a:cubicBezTo>
                    <a:pt x="1065" y="1463"/>
                    <a:pt x="910" y="1155"/>
                    <a:pt x="910" y="846"/>
                  </a:cubicBezTo>
                  <a:cubicBezTo>
                    <a:pt x="910" y="538"/>
                    <a:pt x="1065" y="229"/>
                    <a:pt x="1342" y="75"/>
                  </a:cubicBezTo>
                  <a:cubicBezTo>
                    <a:pt x="1246" y="23"/>
                    <a:pt x="1154" y="0"/>
                    <a:pt x="1068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4272;p72"/>
            <p:cNvSpPr/>
            <p:nvPr/>
          </p:nvSpPr>
          <p:spPr>
            <a:xfrm>
              <a:off x="8103710" y="4222357"/>
              <a:ext cx="132712" cy="138553"/>
            </a:xfrm>
            <a:custGeom>
              <a:avLst/>
              <a:gdLst/>
              <a:ahLst/>
              <a:cxnLst/>
              <a:rect l="l" t="t" r="r" b="b"/>
              <a:pathLst>
                <a:path w="4908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4907" y="5124"/>
                  </a:ln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4273;p72"/>
            <p:cNvSpPr/>
            <p:nvPr/>
          </p:nvSpPr>
          <p:spPr>
            <a:xfrm>
              <a:off x="8103710" y="4222357"/>
              <a:ext cx="107673" cy="138553"/>
            </a:xfrm>
            <a:custGeom>
              <a:avLst/>
              <a:gdLst/>
              <a:ahLst/>
              <a:cxnLst/>
              <a:rect l="l" t="t" r="r" b="b"/>
              <a:pathLst>
                <a:path w="3982" h="5124" extrusionOk="0">
                  <a:moveTo>
                    <a:pt x="2747" y="1"/>
                  </a:moveTo>
                  <a:lnTo>
                    <a:pt x="833" y="525"/>
                  </a:lnTo>
                  <a:cubicBezTo>
                    <a:pt x="340" y="711"/>
                    <a:pt x="0" y="1173"/>
                    <a:pt x="0" y="1698"/>
                  </a:cubicBezTo>
                  <a:lnTo>
                    <a:pt x="0" y="5124"/>
                  </a:lnTo>
                  <a:lnTo>
                    <a:pt x="1389" y="5124"/>
                  </a:lnTo>
                  <a:lnTo>
                    <a:pt x="1389" y="1698"/>
                  </a:lnTo>
                  <a:cubicBezTo>
                    <a:pt x="1389" y="1173"/>
                    <a:pt x="1728" y="711"/>
                    <a:pt x="2222" y="525"/>
                  </a:cubicBezTo>
                  <a:lnTo>
                    <a:pt x="3981" y="32"/>
                  </a:lnTo>
                  <a:lnTo>
                    <a:pt x="2747" y="1"/>
                  </a:ln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4274;p72"/>
            <p:cNvSpPr/>
            <p:nvPr/>
          </p:nvSpPr>
          <p:spPr>
            <a:xfrm>
              <a:off x="8167119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575" y="0"/>
                  </a:moveTo>
                  <a:lnTo>
                    <a:pt x="402" y="340"/>
                  </a:lnTo>
                  <a:lnTo>
                    <a:pt x="31" y="1852"/>
                  </a:lnTo>
                  <a:cubicBezTo>
                    <a:pt x="1" y="1914"/>
                    <a:pt x="31" y="2006"/>
                    <a:pt x="93" y="2037"/>
                  </a:cubicBezTo>
                  <a:lnTo>
                    <a:pt x="433" y="2315"/>
                  </a:lnTo>
                  <a:cubicBezTo>
                    <a:pt x="494" y="2346"/>
                    <a:pt x="525" y="2469"/>
                    <a:pt x="463" y="2562"/>
                  </a:cubicBezTo>
                  <a:lnTo>
                    <a:pt x="278" y="2870"/>
                  </a:lnTo>
                  <a:cubicBezTo>
                    <a:pt x="247" y="2932"/>
                    <a:pt x="247" y="3025"/>
                    <a:pt x="309" y="3086"/>
                  </a:cubicBezTo>
                  <a:lnTo>
                    <a:pt x="2593" y="5432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4275;p72"/>
            <p:cNvSpPr/>
            <p:nvPr/>
          </p:nvSpPr>
          <p:spPr>
            <a:xfrm>
              <a:off x="8236395" y="4222357"/>
              <a:ext cx="133524" cy="138553"/>
            </a:xfrm>
            <a:custGeom>
              <a:avLst/>
              <a:gdLst/>
              <a:ahLst/>
              <a:cxnLst/>
              <a:rect l="l" t="t" r="r" b="b"/>
              <a:pathLst>
                <a:path w="4938" h="5124" extrusionOk="0">
                  <a:moveTo>
                    <a:pt x="2160" y="1"/>
                  </a:moveTo>
                  <a:lnTo>
                    <a:pt x="895" y="186"/>
                  </a:lnTo>
                  <a:lnTo>
                    <a:pt x="0" y="5124"/>
                  </a:lnTo>
                  <a:lnTo>
                    <a:pt x="4938" y="5124"/>
                  </a:lnTo>
                  <a:lnTo>
                    <a:pt x="4938" y="1698"/>
                  </a:lnTo>
                  <a:cubicBezTo>
                    <a:pt x="4938" y="1173"/>
                    <a:pt x="4599" y="711"/>
                    <a:pt x="4105" y="525"/>
                  </a:cubicBezTo>
                  <a:lnTo>
                    <a:pt x="2160" y="1"/>
                  </a:ln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4276;p72"/>
            <p:cNvSpPr/>
            <p:nvPr/>
          </p:nvSpPr>
          <p:spPr>
            <a:xfrm>
              <a:off x="8236395" y="4213190"/>
              <a:ext cx="70115" cy="146881"/>
            </a:xfrm>
            <a:custGeom>
              <a:avLst/>
              <a:gdLst/>
              <a:ahLst/>
              <a:cxnLst/>
              <a:rect l="l" t="t" r="r" b="b"/>
              <a:pathLst>
                <a:path w="2593" h="5432" extrusionOk="0">
                  <a:moveTo>
                    <a:pt x="1019" y="0"/>
                  </a:moveTo>
                  <a:lnTo>
                    <a:pt x="0" y="5432"/>
                  </a:lnTo>
                  <a:lnTo>
                    <a:pt x="2284" y="3086"/>
                  </a:lnTo>
                  <a:cubicBezTo>
                    <a:pt x="2346" y="3025"/>
                    <a:pt x="2346" y="2932"/>
                    <a:pt x="2315" y="2870"/>
                  </a:cubicBezTo>
                  <a:lnTo>
                    <a:pt x="2130" y="2562"/>
                  </a:lnTo>
                  <a:cubicBezTo>
                    <a:pt x="2068" y="2469"/>
                    <a:pt x="2068" y="2346"/>
                    <a:pt x="2160" y="2315"/>
                  </a:cubicBezTo>
                  <a:lnTo>
                    <a:pt x="2500" y="2037"/>
                  </a:lnTo>
                  <a:cubicBezTo>
                    <a:pt x="2562" y="2006"/>
                    <a:pt x="2592" y="1914"/>
                    <a:pt x="2562" y="1852"/>
                  </a:cubicBezTo>
                  <a:lnTo>
                    <a:pt x="2160" y="34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4277;p72"/>
            <p:cNvSpPr/>
            <p:nvPr/>
          </p:nvSpPr>
          <p:spPr>
            <a:xfrm>
              <a:off x="8205515" y="4096783"/>
              <a:ext cx="11708" cy="19631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0"/>
                  </a:moveTo>
                  <a:cubicBezTo>
                    <a:pt x="108" y="0"/>
                    <a:pt x="0" y="77"/>
                    <a:pt x="0" y="231"/>
                  </a:cubicBezTo>
                  <a:lnTo>
                    <a:pt x="0" y="509"/>
                  </a:lnTo>
                  <a:cubicBezTo>
                    <a:pt x="0" y="633"/>
                    <a:pt x="93" y="725"/>
                    <a:pt x="216" y="725"/>
                  </a:cubicBezTo>
                  <a:cubicBezTo>
                    <a:pt x="340" y="725"/>
                    <a:pt x="432" y="633"/>
                    <a:pt x="432" y="509"/>
                  </a:cubicBezTo>
                  <a:lnTo>
                    <a:pt x="432" y="231"/>
                  </a:lnTo>
                  <a:cubicBezTo>
                    <a:pt x="432" y="77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4278;p72"/>
            <p:cNvSpPr/>
            <p:nvPr/>
          </p:nvSpPr>
          <p:spPr>
            <a:xfrm>
              <a:off x="8255566" y="4097189"/>
              <a:ext cx="11708" cy="1922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lnTo>
                    <a:pt x="1" y="494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494"/>
                  </a:cubicBezTo>
                  <a:lnTo>
                    <a:pt x="433" y="21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F8B6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4279;p72"/>
            <p:cNvSpPr/>
            <p:nvPr/>
          </p:nvSpPr>
          <p:spPr>
            <a:xfrm>
              <a:off x="8229365" y="4029129"/>
              <a:ext cx="12898" cy="8842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403" y="0"/>
                  </a:moveTo>
                  <a:cubicBezTo>
                    <a:pt x="265" y="0"/>
                    <a:pt x="0" y="326"/>
                    <a:pt x="260" y="326"/>
                  </a:cubicBezTo>
                  <a:cubicBezTo>
                    <a:pt x="384" y="326"/>
                    <a:pt x="476" y="234"/>
                    <a:pt x="476" y="110"/>
                  </a:cubicBezTo>
                  <a:cubicBezTo>
                    <a:pt x="476" y="31"/>
                    <a:pt x="446" y="0"/>
                    <a:pt x="403" y="0"/>
                  </a:cubicBezTo>
                  <a:close/>
                </a:path>
              </a:pathLst>
            </a:custGeom>
            <a:solidFill>
              <a:srgbClr val="FBD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4280;p72"/>
            <p:cNvSpPr/>
            <p:nvPr/>
          </p:nvSpPr>
          <p:spPr>
            <a:xfrm>
              <a:off x="8254755" y="4119713"/>
              <a:ext cx="40073" cy="32583"/>
            </a:xfrm>
            <a:custGeom>
              <a:avLst/>
              <a:gdLst/>
              <a:ahLst/>
              <a:cxnLst/>
              <a:rect l="l" t="t" r="r" b="b"/>
              <a:pathLst>
                <a:path w="1482" h="1205" extrusionOk="0">
                  <a:moveTo>
                    <a:pt x="1481" y="1"/>
                  </a:moveTo>
                  <a:lnTo>
                    <a:pt x="185" y="834"/>
                  </a:lnTo>
                  <a:cubicBezTo>
                    <a:pt x="0" y="927"/>
                    <a:pt x="93" y="1204"/>
                    <a:pt x="278" y="1204"/>
                  </a:cubicBezTo>
                  <a:cubicBezTo>
                    <a:pt x="340" y="1204"/>
                    <a:pt x="370" y="1204"/>
                    <a:pt x="401" y="1173"/>
                  </a:cubicBezTo>
                  <a:lnTo>
                    <a:pt x="1481" y="494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4281;p72"/>
            <p:cNvSpPr/>
            <p:nvPr/>
          </p:nvSpPr>
          <p:spPr>
            <a:xfrm>
              <a:off x="8177962" y="4119713"/>
              <a:ext cx="38424" cy="32583"/>
            </a:xfrm>
            <a:custGeom>
              <a:avLst/>
              <a:gdLst/>
              <a:ahLst/>
              <a:cxnLst/>
              <a:rect l="l" t="t" r="r" b="b"/>
              <a:pathLst>
                <a:path w="1421" h="1205" extrusionOk="0">
                  <a:moveTo>
                    <a:pt x="1" y="1"/>
                  </a:moveTo>
                  <a:lnTo>
                    <a:pt x="1" y="494"/>
                  </a:lnTo>
                  <a:cubicBezTo>
                    <a:pt x="1112" y="1204"/>
                    <a:pt x="1081" y="1204"/>
                    <a:pt x="1174" y="1204"/>
                  </a:cubicBezTo>
                  <a:cubicBezTo>
                    <a:pt x="1266" y="1204"/>
                    <a:pt x="1328" y="1173"/>
                    <a:pt x="1359" y="1112"/>
                  </a:cubicBezTo>
                  <a:cubicBezTo>
                    <a:pt x="1420" y="1019"/>
                    <a:pt x="1390" y="896"/>
                    <a:pt x="1297" y="8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4282;p72"/>
            <p:cNvSpPr/>
            <p:nvPr/>
          </p:nvSpPr>
          <p:spPr>
            <a:xfrm>
              <a:off x="8203001" y="4132557"/>
              <a:ext cx="67627" cy="58947"/>
            </a:xfrm>
            <a:custGeom>
              <a:avLst/>
              <a:gdLst/>
              <a:ahLst/>
              <a:cxnLst/>
              <a:rect l="l" t="t" r="r" b="b"/>
              <a:pathLst>
                <a:path w="2501" h="2180" extrusionOk="0">
                  <a:moveTo>
                    <a:pt x="1358" y="1"/>
                  </a:moveTo>
                  <a:cubicBezTo>
                    <a:pt x="1266" y="1"/>
                    <a:pt x="1173" y="7"/>
                    <a:pt x="1081" y="19"/>
                  </a:cubicBezTo>
                  <a:cubicBezTo>
                    <a:pt x="741" y="19"/>
                    <a:pt x="371" y="112"/>
                    <a:pt x="93" y="297"/>
                  </a:cubicBezTo>
                  <a:cubicBezTo>
                    <a:pt x="31" y="328"/>
                    <a:pt x="1" y="390"/>
                    <a:pt x="1" y="452"/>
                  </a:cubicBezTo>
                  <a:lnTo>
                    <a:pt x="1" y="1840"/>
                  </a:lnTo>
                  <a:cubicBezTo>
                    <a:pt x="309" y="2056"/>
                    <a:pt x="680" y="2180"/>
                    <a:pt x="1081" y="2180"/>
                  </a:cubicBezTo>
                  <a:lnTo>
                    <a:pt x="1420" y="2180"/>
                  </a:lnTo>
                  <a:cubicBezTo>
                    <a:pt x="1791" y="2180"/>
                    <a:pt x="2192" y="2056"/>
                    <a:pt x="2500" y="1840"/>
                  </a:cubicBezTo>
                  <a:lnTo>
                    <a:pt x="2500" y="452"/>
                  </a:lnTo>
                  <a:cubicBezTo>
                    <a:pt x="2500" y="390"/>
                    <a:pt x="2470" y="328"/>
                    <a:pt x="2408" y="297"/>
                  </a:cubicBezTo>
                  <a:cubicBezTo>
                    <a:pt x="2087" y="100"/>
                    <a:pt x="1726" y="1"/>
                    <a:pt x="1358" y="1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4283;p72"/>
            <p:cNvSpPr/>
            <p:nvPr/>
          </p:nvSpPr>
          <p:spPr>
            <a:xfrm>
              <a:off x="8203001" y="4133071"/>
              <a:ext cx="45103" cy="58433"/>
            </a:xfrm>
            <a:custGeom>
              <a:avLst/>
              <a:gdLst/>
              <a:ahLst/>
              <a:cxnLst/>
              <a:rect l="l" t="t" r="r" b="b"/>
              <a:pathLst>
                <a:path w="1668" h="2161" extrusionOk="0">
                  <a:moveTo>
                    <a:pt x="1081" y="0"/>
                  </a:moveTo>
                  <a:cubicBezTo>
                    <a:pt x="741" y="0"/>
                    <a:pt x="402" y="93"/>
                    <a:pt x="93" y="278"/>
                  </a:cubicBezTo>
                  <a:cubicBezTo>
                    <a:pt x="31" y="309"/>
                    <a:pt x="1" y="371"/>
                    <a:pt x="1" y="433"/>
                  </a:cubicBezTo>
                  <a:lnTo>
                    <a:pt x="1" y="1852"/>
                  </a:lnTo>
                  <a:cubicBezTo>
                    <a:pt x="309" y="2068"/>
                    <a:pt x="710" y="2161"/>
                    <a:pt x="1081" y="2161"/>
                  </a:cubicBezTo>
                  <a:lnTo>
                    <a:pt x="1667" y="2161"/>
                  </a:lnTo>
                  <a:cubicBezTo>
                    <a:pt x="1389" y="2130"/>
                    <a:pt x="1143" y="2037"/>
                    <a:pt x="896" y="1883"/>
                  </a:cubicBezTo>
                  <a:cubicBezTo>
                    <a:pt x="834" y="1852"/>
                    <a:pt x="803" y="1790"/>
                    <a:pt x="803" y="1729"/>
                  </a:cubicBezTo>
                  <a:lnTo>
                    <a:pt x="803" y="433"/>
                  </a:lnTo>
                  <a:cubicBezTo>
                    <a:pt x="803" y="371"/>
                    <a:pt x="834" y="309"/>
                    <a:pt x="896" y="278"/>
                  </a:cubicBezTo>
                  <a:cubicBezTo>
                    <a:pt x="1143" y="124"/>
                    <a:pt x="1389" y="31"/>
                    <a:pt x="1667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4284;p72"/>
            <p:cNvSpPr/>
            <p:nvPr/>
          </p:nvSpPr>
          <p:spPr>
            <a:xfrm>
              <a:off x="8324005" y="4284116"/>
              <a:ext cx="11708" cy="75955"/>
            </a:xfrm>
            <a:custGeom>
              <a:avLst/>
              <a:gdLst/>
              <a:ahLst/>
              <a:cxnLst/>
              <a:rect l="l" t="t" r="r" b="b"/>
              <a:pathLst>
                <a:path w="433" h="2809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2809"/>
                  </a:lnTo>
                  <a:lnTo>
                    <a:pt x="433" y="2809"/>
                  </a:lnTo>
                  <a:lnTo>
                    <a:pt x="433" y="216"/>
                  </a:lnTo>
                  <a:cubicBezTo>
                    <a:pt x="433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90D8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สี่เหลี่ยมผืนผ้ามุมมน 2"/>
          <p:cNvSpPr/>
          <p:nvPr/>
        </p:nvSpPr>
        <p:spPr>
          <a:xfrm>
            <a:off x="4108449" y="2417525"/>
            <a:ext cx="4153242" cy="30171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4102810" y="3052416"/>
            <a:ext cx="4292927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dirty="0">
                <a:latin typeface="Angsana New" pitchFamily="18" charset="-34"/>
                <a:cs typeface="Angsana New" pitchFamily="18" charset="-34"/>
              </a:rPr>
              <a:t>-ทัน</a:t>
            </a:r>
            <a:r>
              <a:rPr lang="th-TH" dirty="0" err="1">
                <a:latin typeface="Angsana New" pitchFamily="18" charset="-34"/>
                <a:cs typeface="Angsana New" pitchFamily="18" charset="-34"/>
              </a:rPr>
              <a:t>ตาภิ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บาล(ประจำ)ผ่านการอบรม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ตาม      หลักสูตร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ที่เกี่ยวข้องได้แก่ การ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พัฒนา   นักวิชาการส่งเสริม</a:t>
            </a:r>
            <a:r>
              <a:rPr lang="th-TH" dirty="0">
                <a:latin typeface="Angsana New" pitchFamily="18" charset="-34"/>
                <a:cs typeface="Angsana New" pitchFamily="18" charset="-34"/>
              </a:rPr>
              <a:t>สุขภาพช่อง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ปาก</a:t>
            </a:r>
          </a:p>
          <a:p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ผู้สูงอายุ </a:t>
            </a:r>
            <a:r>
              <a:rPr lang="en-US" dirty="0" smtClean="0">
                <a:latin typeface="Angsana New" pitchFamily="18" charset="-34"/>
                <a:cs typeface="Angsana New" pitchFamily="18" charset="-34"/>
              </a:rPr>
              <a:t>= </a:t>
            </a:r>
            <a:r>
              <a:rPr lang="th-TH" dirty="0" smtClean="0">
                <a:latin typeface="Angsana New" pitchFamily="18" charset="-34"/>
                <a:cs typeface="Angsana New" pitchFamily="18" charset="-34"/>
              </a:rPr>
              <a:t>ใช่</a:t>
            </a:r>
            <a:endParaRPr lang="th-TH" b="1" dirty="0">
              <a:solidFill>
                <a:schemeClr val="bg1"/>
              </a:solidFill>
              <a:latin typeface="Angsana New" pitchFamily="18" charset="-34"/>
              <a:cs typeface="Angsana New" pitchFamily="18" charset="-34"/>
            </a:endParaRPr>
          </a:p>
        </p:txBody>
      </p:sp>
      <p:grpSp>
        <p:nvGrpSpPr>
          <p:cNvPr id="39" name="Google Shape;9237;p85"/>
          <p:cNvGrpSpPr/>
          <p:nvPr/>
        </p:nvGrpSpPr>
        <p:grpSpPr>
          <a:xfrm>
            <a:off x="5724128" y="4444064"/>
            <a:ext cx="371782" cy="274285"/>
            <a:chOff x="5223609" y="3731112"/>
            <a:chExt cx="371782" cy="274285"/>
          </a:xfrm>
        </p:grpSpPr>
        <p:sp>
          <p:nvSpPr>
            <p:cNvPr id="40" name="Google Shape;9238;p8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  <p:sp>
          <p:nvSpPr>
            <p:cNvPr id="41" name="Google Shape;9239;p8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srgbClr val="2E324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227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40"/>
          <p:cNvSpPr txBox="1">
            <a:spLocks noGrp="1"/>
          </p:cNvSpPr>
          <p:nvPr>
            <p:ph type="title"/>
          </p:nvPr>
        </p:nvSpPr>
        <p:spPr>
          <a:xfrm>
            <a:off x="2157226" y="376615"/>
            <a:ext cx="4754100" cy="241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th-TH" sz="5400" dirty="0">
                <a:solidFill>
                  <a:schemeClr val="tx1"/>
                </a:solidFill>
                <a:latin typeface="Angsana New" pitchFamily="18" charset="-34"/>
                <a:cs typeface="Angsana New" pitchFamily="18" charset="-34"/>
              </a:rPr>
              <a:t>ตัวชี้วัด</a:t>
            </a:r>
            <a:r>
              <a:rPr lang="th-TH" sz="5400" dirty="0" smtClean="0">
                <a:solidFill>
                  <a:schemeClr val="tx1"/>
                </a:solidFill>
                <a:latin typeface="Angsana New" pitchFamily="18" charset="-34"/>
                <a:cs typeface="Angsana New" pitchFamily="18" charset="-34"/>
              </a:rPr>
              <a:t>ที่ 3</a:t>
            </a:r>
            <a:endParaRPr sz="5400" dirty="0">
              <a:solidFill>
                <a:schemeClr val="tx1"/>
              </a:solidFill>
              <a:latin typeface="Angsana New" pitchFamily="18" charset="-34"/>
              <a:cs typeface="Angsana New" pitchFamily="18" charset="-34"/>
            </a:endParaRPr>
          </a:p>
        </p:txBody>
      </p:sp>
      <p:sp>
        <p:nvSpPr>
          <p:cNvPr id="2236" name="Google Shape;2236;p40"/>
          <p:cNvSpPr txBox="1">
            <a:spLocks noGrp="1"/>
          </p:cNvSpPr>
          <p:nvPr>
            <p:ph type="subTitle" idx="1"/>
          </p:nvPr>
        </p:nvSpPr>
        <p:spPr>
          <a:xfrm>
            <a:off x="1820084" y="2937538"/>
            <a:ext cx="5448300" cy="15435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th-TH" sz="2400" dirty="0" smtClean="0">
                <a:solidFill>
                  <a:schemeClr val="accent1"/>
                </a:solidFill>
              </a:rPr>
              <a:t> ผู้ช่วย</a:t>
            </a:r>
            <a:r>
              <a:rPr lang="th-TH" sz="2400" dirty="0">
                <a:solidFill>
                  <a:schemeClr val="accent1"/>
                </a:solidFill>
              </a:rPr>
              <a:t>งานทันตก</a:t>
            </a:r>
            <a:r>
              <a:rPr lang="th-TH" sz="2400" dirty="0" err="1">
                <a:solidFill>
                  <a:schemeClr val="accent1"/>
                </a:solidFill>
              </a:rPr>
              <a:t>รรม</a:t>
            </a:r>
            <a:r>
              <a:rPr lang="th-TH" sz="2400" dirty="0">
                <a:solidFill>
                  <a:schemeClr val="accent1"/>
                </a:solidFill>
              </a:rPr>
              <a:t>มีสัดส่วนเหมาะสม</a:t>
            </a:r>
            <a:r>
              <a:rPr lang="th-TH" sz="2400" dirty="0" smtClean="0">
                <a:solidFill>
                  <a:schemeClr val="accent1"/>
                </a:solidFill>
              </a:rPr>
              <a:t>กับ</a:t>
            </a:r>
            <a:r>
              <a:rPr lang="th-TH" sz="2400" dirty="0" err="1" smtClean="0">
                <a:solidFill>
                  <a:schemeClr val="accent1"/>
                </a:solidFill>
              </a:rPr>
              <a:t>ทันต</a:t>
            </a:r>
            <a:r>
              <a:rPr lang="th-TH" sz="2400" dirty="0">
                <a:solidFill>
                  <a:schemeClr val="accent1"/>
                </a:solidFill>
              </a:rPr>
              <a:t>บุคลากรผู้ให้บริการ</a:t>
            </a:r>
            <a:endParaRPr lang="en-US" sz="2400" dirty="0">
              <a:solidFill>
                <a:schemeClr val="accent1"/>
              </a:solidFill>
            </a:endParaRPr>
          </a:p>
        </p:txBody>
      </p:sp>
      <p:grpSp>
        <p:nvGrpSpPr>
          <p:cNvPr id="2237" name="Google Shape;2237;p40"/>
          <p:cNvGrpSpPr/>
          <p:nvPr/>
        </p:nvGrpSpPr>
        <p:grpSpPr>
          <a:xfrm rot="-935068">
            <a:off x="-260257" y="5813170"/>
            <a:ext cx="2329633" cy="1147071"/>
            <a:chOff x="1311650" y="4534700"/>
            <a:chExt cx="636700" cy="235125"/>
          </a:xfrm>
        </p:grpSpPr>
        <p:sp>
          <p:nvSpPr>
            <p:cNvPr id="2238" name="Google Shape;2238;p40"/>
            <p:cNvSpPr/>
            <p:nvPr/>
          </p:nvSpPr>
          <p:spPr>
            <a:xfrm>
              <a:off x="1311650" y="4534700"/>
              <a:ext cx="636700" cy="235125"/>
            </a:xfrm>
            <a:custGeom>
              <a:avLst/>
              <a:gdLst/>
              <a:ahLst/>
              <a:cxnLst/>
              <a:rect l="l" t="t" r="r" b="b"/>
              <a:pathLst>
                <a:path w="25468" h="9405" extrusionOk="0">
                  <a:moveTo>
                    <a:pt x="12651" y="0"/>
                  </a:moveTo>
                  <a:cubicBezTo>
                    <a:pt x="10516" y="0"/>
                    <a:pt x="8379" y="409"/>
                    <a:pt x="6395" y="1203"/>
                  </a:cubicBezTo>
                  <a:cubicBezTo>
                    <a:pt x="3948" y="2186"/>
                    <a:pt x="1760" y="3720"/>
                    <a:pt x="0" y="5686"/>
                  </a:cubicBezTo>
                  <a:cubicBezTo>
                    <a:pt x="151" y="5665"/>
                    <a:pt x="303" y="5655"/>
                    <a:pt x="456" y="5655"/>
                  </a:cubicBezTo>
                  <a:cubicBezTo>
                    <a:pt x="1124" y="5655"/>
                    <a:pt x="1807" y="5842"/>
                    <a:pt x="2422" y="6118"/>
                  </a:cubicBezTo>
                  <a:cubicBezTo>
                    <a:pt x="3409" y="6565"/>
                    <a:pt x="4278" y="7221"/>
                    <a:pt x="5226" y="7743"/>
                  </a:cubicBezTo>
                  <a:cubicBezTo>
                    <a:pt x="6019" y="8178"/>
                    <a:pt x="6909" y="8520"/>
                    <a:pt x="7803" y="8520"/>
                  </a:cubicBezTo>
                  <a:cubicBezTo>
                    <a:pt x="7975" y="8520"/>
                    <a:pt x="8147" y="8508"/>
                    <a:pt x="8319" y="8481"/>
                  </a:cubicBezTo>
                  <a:cubicBezTo>
                    <a:pt x="9383" y="8311"/>
                    <a:pt x="10393" y="7437"/>
                    <a:pt x="10407" y="6355"/>
                  </a:cubicBezTo>
                  <a:cubicBezTo>
                    <a:pt x="11289" y="8214"/>
                    <a:pt x="13339" y="9405"/>
                    <a:pt x="15381" y="9405"/>
                  </a:cubicBezTo>
                  <a:cubicBezTo>
                    <a:pt x="15866" y="9405"/>
                    <a:pt x="16350" y="9337"/>
                    <a:pt x="16819" y="9196"/>
                  </a:cubicBezTo>
                  <a:cubicBezTo>
                    <a:pt x="18342" y="8735"/>
                    <a:pt x="19573" y="7637"/>
                    <a:pt x="20946" y="6833"/>
                  </a:cubicBezTo>
                  <a:cubicBezTo>
                    <a:pt x="21818" y="6327"/>
                    <a:pt x="22854" y="5947"/>
                    <a:pt x="23841" y="5947"/>
                  </a:cubicBezTo>
                  <a:cubicBezTo>
                    <a:pt x="24413" y="5947"/>
                    <a:pt x="24969" y="6074"/>
                    <a:pt x="25468" y="6379"/>
                  </a:cubicBezTo>
                  <a:cubicBezTo>
                    <a:pt x="23363" y="3526"/>
                    <a:pt x="20248" y="1449"/>
                    <a:pt x="16822" y="538"/>
                  </a:cubicBezTo>
                  <a:cubicBezTo>
                    <a:pt x="15463" y="178"/>
                    <a:pt x="14057" y="0"/>
                    <a:pt x="12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40"/>
            <p:cNvSpPr/>
            <p:nvPr/>
          </p:nvSpPr>
          <p:spPr>
            <a:xfrm>
              <a:off x="1340750" y="4583750"/>
              <a:ext cx="573300" cy="113825"/>
            </a:xfrm>
            <a:custGeom>
              <a:avLst/>
              <a:gdLst/>
              <a:ahLst/>
              <a:cxnLst/>
              <a:rect l="l" t="t" r="r" b="b"/>
              <a:pathLst>
                <a:path w="22932" h="4553" extrusionOk="0">
                  <a:moveTo>
                    <a:pt x="11069" y="1"/>
                  </a:moveTo>
                  <a:cubicBezTo>
                    <a:pt x="7296" y="1"/>
                    <a:pt x="3518" y="997"/>
                    <a:pt x="145" y="2997"/>
                  </a:cubicBezTo>
                  <a:cubicBezTo>
                    <a:pt x="1" y="3082"/>
                    <a:pt x="93" y="3282"/>
                    <a:pt x="230" y="3282"/>
                  </a:cubicBezTo>
                  <a:cubicBezTo>
                    <a:pt x="255" y="3282"/>
                    <a:pt x="282" y="3275"/>
                    <a:pt x="309" y="3259"/>
                  </a:cubicBezTo>
                  <a:cubicBezTo>
                    <a:pt x="1450" y="2586"/>
                    <a:pt x="2652" y="2022"/>
                    <a:pt x="3899" y="1575"/>
                  </a:cubicBezTo>
                  <a:lnTo>
                    <a:pt x="7784" y="4519"/>
                  </a:lnTo>
                  <a:cubicBezTo>
                    <a:pt x="7815" y="4542"/>
                    <a:pt x="7848" y="4552"/>
                    <a:pt x="7880" y="4552"/>
                  </a:cubicBezTo>
                  <a:cubicBezTo>
                    <a:pt x="8010" y="4552"/>
                    <a:pt x="8122" y="4390"/>
                    <a:pt x="7996" y="4293"/>
                  </a:cubicBezTo>
                  <a:lnTo>
                    <a:pt x="4245" y="1451"/>
                  </a:lnTo>
                  <a:cubicBezTo>
                    <a:pt x="5597" y="987"/>
                    <a:pt x="6992" y="659"/>
                    <a:pt x="8409" y="475"/>
                  </a:cubicBezTo>
                  <a:cubicBezTo>
                    <a:pt x="8412" y="481"/>
                    <a:pt x="8416" y="487"/>
                    <a:pt x="8421" y="492"/>
                  </a:cubicBezTo>
                  <a:lnTo>
                    <a:pt x="12268" y="4071"/>
                  </a:lnTo>
                  <a:cubicBezTo>
                    <a:pt x="12300" y="4101"/>
                    <a:pt x="12335" y="4113"/>
                    <a:pt x="12369" y="4113"/>
                  </a:cubicBezTo>
                  <a:cubicBezTo>
                    <a:pt x="12490" y="4113"/>
                    <a:pt x="12594" y="3953"/>
                    <a:pt x="12480" y="3846"/>
                  </a:cubicBezTo>
                  <a:lnTo>
                    <a:pt x="8807" y="429"/>
                  </a:lnTo>
                  <a:cubicBezTo>
                    <a:pt x="8901" y="419"/>
                    <a:pt x="8994" y="407"/>
                    <a:pt x="9085" y="397"/>
                  </a:cubicBezTo>
                  <a:cubicBezTo>
                    <a:pt x="9739" y="335"/>
                    <a:pt x="10395" y="304"/>
                    <a:pt x="11050" y="304"/>
                  </a:cubicBezTo>
                  <a:cubicBezTo>
                    <a:pt x="11891" y="304"/>
                    <a:pt x="12732" y="355"/>
                    <a:pt x="13568" y="456"/>
                  </a:cubicBezTo>
                  <a:lnTo>
                    <a:pt x="17050" y="4044"/>
                  </a:lnTo>
                  <a:cubicBezTo>
                    <a:pt x="17080" y="4076"/>
                    <a:pt x="17115" y="4089"/>
                    <a:pt x="17149" y="4089"/>
                  </a:cubicBezTo>
                  <a:cubicBezTo>
                    <a:pt x="17264" y="4089"/>
                    <a:pt x="17368" y="3929"/>
                    <a:pt x="17261" y="3819"/>
                  </a:cubicBezTo>
                  <a:lnTo>
                    <a:pt x="14068" y="529"/>
                  </a:lnTo>
                  <a:lnTo>
                    <a:pt x="14068" y="529"/>
                  </a:lnTo>
                  <a:cubicBezTo>
                    <a:pt x="17129" y="961"/>
                    <a:pt x="20060" y="2066"/>
                    <a:pt x="22644" y="3764"/>
                  </a:cubicBezTo>
                  <a:cubicBezTo>
                    <a:pt x="22671" y="3782"/>
                    <a:pt x="22697" y="3789"/>
                    <a:pt x="22722" y="3789"/>
                  </a:cubicBezTo>
                  <a:cubicBezTo>
                    <a:pt x="22850" y="3789"/>
                    <a:pt x="22931" y="3583"/>
                    <a:pt x="22792" y="3493"/>
                  </a:cubicBezTo>
                  <a:cubicBezTo>
                    <a:pt x="19237" y="1169"/>
                    <a:pt x="15156" y="1"/>
                    <a:pt x="11069" y="1"/>
                  </a:cubicBezTo>
                  <a:close/>
                </a:path>
              </a:pathLst>
            </a:custGeom>
            <a:solidFill>
              <a:srgbClr val="509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0" name="Google Shape;2240;p40"/>
          <p:cNvSpPr/>
          <p:nvPr/>
        </p:nvSpPr>
        <p:spPr>
          <a:xfrm flipH="1">
            <a:off x="1247010" y="5022761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40"/>
          <p:cNvSpPr/>
          <p:nvPr/>
        </p:nvSpPr>
        <p:spPr>
          <a:xfrm flipH="1">
            <a:off x="3178073" y="1005244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40"/>
          <p:cNvSpPr/>
          <p:nvPr/>
        </p:nvSpPr>
        <p:spPr>
          <a:xfrm flipH="1">
            <a:off x="7731460" y="1154810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40"/>
          <p:cNvSpPr/>
          <p:nvPr/>
        </p:nvSpPr>
        <p:spPr>
          <a:xfrm flipH="1">
            <a:off x="546635" y="19854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44" name="Google Shape;2244;p40"/>
          <p:cNvGrpSpPr/>
          <p:nvPr/>
        </p:nvGrpSpPr>
        <p:grpSpPr>
          <a:xfrm flipH="1">
            <a:off x="6800652" y="2789017"/>
            <a:ext cx="2233755" cy="3945795"/>
            <a:chOff x="-2873000" y="4913075"/>
            <a:chExt cx="2008050" cy="2660325"/>
          </a:xfrm>
        </p:grpSpPr>
        <p:grpSp>
          <p:nvGrpSpPr>
            <p:cNvPr id="2245" name="Google Shape;2245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246" name="Google Shape;2246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7" name="Google Shape;2247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8" name="Google Shape;2248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3" name="Google Shape;2253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4" name="Google Shape;2254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59" name="Google Shape;2259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0" name="Google Shape;2260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5" name="Google Shape;2265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6" name="Google Shape;2266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1" name="Google Shape;2271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2" name="Google Shape;2272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7" name="Google Shape;2277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8" name="Google Shape;2278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79" name="Google Shape;2279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0" name="Google Shape;2280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1" name="Google Shape;2281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2" name="Google Shape;2282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0"/>
              <p:cNvSpPr/>
              <p:nvPr/>
            </p:nvSpPr>
            <p:spPr>
              <a:xfrm>
                <a:off x="-205275" y="6789850"/>
                <a:ext cx="315700" cy="306350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0"/>
              <p:cNvSpPr/>
              <p:nvPr/>
            </p:nvSpPr>
            <p:spPr>
              <a:xfrm>
                <a:off x="198175" y="6761050"/>
                <a:ext cx="31570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0" name="Google Shape;2300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2" name="Google Shape;2302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3" name="Google Shape;2303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62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356" name="Google Shape;2356;p40"/>
            <p:cNvGrpSpPr/>
            <p:nvPr/>
          </p:nvGrpSpPr>
          <p:grpSpPr>
            <a:xfrm>
              <a:off x="-2873000" y="4913075"/>
              <a:ext cx="2008050" cy="2660325"/>
              <a:chOff x="-871675" y="5327350"/>
              <a:chExt cx="2008050" cy="2660325"/>
            </a:xfrm>
          </p:grpSpPr>
          <p:sp>
            <p:nvSpPr>
              <p:cNvPr id="2357" name="Google Shape;2357;p40"/>
              <p:cNvSpPr/>
              <p:nvPr/>
            </p:nvSpPr>
            <p:spPr>
              <a:xfrm>
                <a:off x="-871675" y="5379125"/>
                <a:ext cx="932250" cy="1880150"/>
              </a:xfrm>
              <a:custGeom>
                <a:avLst/>
                <a:gdLst/>
                <a:ahLst/>
                <a:cxnLst/>
                <a:rect l="l" t="t" r="r" b="b"/>
                <a:pathLst>
                  <a:path w="37290" h="75206" extrusionOk="0">
                    <a:moveTo>
                      <a:pt x="6780" y="0"/>
                    </a:moveTo>
                    <a:cubicBezTo>
                      <a:pt x="6599" y="0"/>
                      <a:pt x="6420" y="34"/>
                      <a:pt x="6250" y="105"/>
                    </a:cubicBezTo>
                    <a:lnTo>
                      <a:pt x="1180" y="2220"/>
                    </a:lnTo>
                    <a:cubicBezTo>
                      <a:pt x="336" y="2571"/>
                      <a:pt x="1" y="3708"/>
                      <a:pt x="435" y="4749"/>
                    </a:cubicBezTo>
                    <a:lnTo>
                      <a:pt x="6387" y="19029"/>
                    </a:lnTo>
                    <a:cubicBezTo>
                      <a:pt x="6473" y="19234"/>
                      <a:pt x="6657" y="19386"/>
                      <a:pt x="6899" y="19503"/>
                    </a:cubicBezTo>
                    <a:cubicBezTo>
                      <a:pt x="9094" y="20562"/>
                      <a:pt x="10962" y="22539"/>
                      <a:pt x="12001" y="25035"/>
                    </a:cubicBezTo>
                    <a:lnTo>
                      <a:pt x="12263" y="25662"/>
                    </a:lnTo>
                    <a:cubicBezTo>
                      <a:pt x="13104" y="27681"/>
                      <a:pt x="13217" y="29856"/>
                      <a:pt x="12750" y="31817"/>
                    </a:cubicBezTo>
                    <a:cubicBezTo>
                      <a:pt x="12689" y="32074"/>
                      <a:pt x="12685" y="32327"/>
                      <a:pt x="12778" y="32549"/>
                    </a:cubicBezTo>
                    <a:lnTo>
                      <a:pt x="19004" y="45852"/>
                    </a:lnTo>
                    <a:cubicBezTo>
                      <a:pt x="20626" y="49326"/>
                      <a:pt x="22112" y="52857"/>
                      <a:pt x="23461" y="56442"/>
                    </a:cubicBezTo>
                    <a:lnTo>
                      <a:pt x="29999" y="73848"/>
                    </a:lnTo>
                    <a:cubicBezTo>
                      <a:pt x="30345" y="74679"/>
                      <a:pt x="31082" y="75205"/>
                      <a:pt x="31795" y="75205"/>
                    </a:cubicBezTo>
                    <a:cubicBezTo>
                      <a:pt x="31975" y="75205"/>
                      <a:pt x="32154" y="75172"/>
                      <a:pt x="32324" y="75101"/>
                    </a:cubicBezTo>
                    <a:lnTo>
                      <a:pt x="36109" y="73523"/>
                    </a:lnTo>
                    <a:cubicBezTo>
                      <a:pt x="36953" y="73172"/>
                      <a:pt x="37290" y="72030"/>
                      <a:pt x="36856" y="70989"/>
                    </a:cubicBezTo>
                    <a:lnTo>
                      <a:pt x="29090" y="54094"/>
                    </a:lnTo>
                    <a:cubicBezTo>
                      <a:pt x="27490" y="50610"/>
                      <a:pt x="26029" y="47071"/>
                      <a:pt x="24707" y="43474"/>
                    </a:cubicBezTo>
                    <a:lnTo>
                      <a:pt x="19634" y="29691"/>
                    </a:lnTo>
                    <a:cubicBezTo>
                      <a:pt x="19543" y="29467"/>
                      <a:pt x="19360" y="29291"/>
                      <a:pt x="19134" y="29154"/>
                    </a:cubicBezTo>
                    <a:cubicBezTo>
                      <a:pt x="17253" y="28010"/>
                      <a:pt x="15765" y="26054"/>
                      <a:pt x="14846" y="23851"/>
                    </a:cubicBezTo>
                    <a:lnTo>
                      <a:pt x="14845" y="23847"/>
                    </a:lnTo>
                    <a:cubicBezTo>
                      <a:pt x="13806" y="21352"/>
                      <a:pt x="13714" y="18635"/>
                      <a:pt x="14506" y="16332"/>
                    </a:cubicBezTo>
                    <a:cubicBezTo>
                      <a:pt x="14592" y="16078"/>
                      <a:pt x="14612" y="15840"/>
                      <a:pt x="14528" y="15635"/>
                    </a:cubicBezTo>
                    <a:lnTo>
                      <a:pt x="8575" y="1358"/>
                    </a:lnTo>
                    <a:cubicBezTo>
                      <a:pt x="8229" y="527"/>
                      <a:pt x="7492" y="0"/>
                      <a:pt x="67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-859350" y="5373975"/>
                <a:ext cx="932275" cy="1880125"/>
              </a:xfrm>
              <a:custGeom>
                <a:avLst/>
                <a:gdLst/>
                <a:ahLst/>
                <a:cxnLst/>
                <a:rect l="l" t="t" r="r" b="b"/>
                <a:pathLst>
                  <a:path w="37291" h="75205" extrusionOk="0">
                    <a:moveTo>
                      <a:pt x="6781" y="1"/>
                    </a:moveTo>
                    <a:cubicBezTo>
                      <a:pt x="6600" y="1"/>
                      <a:pt x="6421" y="35"/>
                      <a:pt x="6250" y="106"/>
                    </a:cubicBezTo>
                    <a:lnTo>
                      <a:pt x="1181" y="2221"/>
                    </a:lnTo>
                    <a:cubicBezTo>
                      <a:pt x="336" y="2572"/>
                      <a:pt x="1" y="3709"/>
                      <a:pt x="435" y="4750"/>
                    </a:cubicBezTo>
                    <a:lnTo>
                      <a:pt x="6389" y="19029"/>
                    </a:lnTo>
                    <a:cubicBezTo>
                      <a:pt x="6475" y="19235"/>
                      <a:pt x="6658" y="19387"/>
                      <a:pt x="6901" y="19504"/>
                    </a:cubicBezTo>
                    <a:cubicBezTo>
                      <a:pt x="9096" y="20563"/>
                      <a:pt x="10963" y="22540"/>
                      <a:pt x="12002" y="25034"/>
                    </a:cubicBezTo>
                    <a:lnTo>
                      <a:pt x="12265" y="25662"/>
                    </a:lnTo>
                    <a:cubicBezTo>
                      <a:pt x="13108" y="27680"/>
                      <a:pt x="13221" y="29855"/>
                      <a:pt x="12753" y="31816"/>
                    </a:cubicBezTo>
                    <a:cubicBezTo>
                      <a:pt x="12691" y="32073"/>
                      <a:pt x="12689" y="32328"/>
                      <a:pt x="12780" y="32550"/>
                    </a:cubicBezTo>
                    <a:lnTo>
                      <a:pt x="19006" y="45853"/>
                    </a:lnTo>
                    <a:cubicBezTo>
                      <a:pt x="20629" y="49327"/>
                      <a:pt x="22114" y="52856"/>
                      <a:pt x="23463" y="56441"/>
                    </a:cubicBezTo>
                    <a:lnTo>
                      <a:pt x="30002" y="73847"/>
                    </a:lnTo>
                    <a:cubicBezTo>
                      <a:pt x="30348" y="74678"/>
                      <a:pt x="31084" y="75205"/>
                      <a:pt x="31797" y="75205"/>
                    </a:cubicBezTo>
                    <a:cubicBezTo>
                      <a:pt x="31978" y="75205"/>
                      <a:pt x="32157" y="75171"/>
                      <a:pt x="32328" y="75100"/>
                    </a:cubicBezTo>
                    <a:lnTo>
                      <a:pt x="36111" y="73522"/>
                    </a:lnTo>
                    <a:cubicBezTo>
                      <a:pt x="36955" y="73169"/>
                      <a:pt x="37290" y="72029"/>
                      <a:pt x="36856" y="70988"/>
                    </a:cubicBezTo>
                    <a:lnTo>
                      <a:pt x="29092" y="54093"/>
                    </a:lnTo>
                    <a:cubicBezTo>
                      <a:pt x="27492" y="50610"/>
                      <a:pt x="26031" y="47070"/>
                      <a:pt x="24707" y="43475"/>
                    </a:cubicBezTo>
                    <a:lnTo>
                      <a:pt x="19636" y="29690"/>
                    </a:lnTo>
                    <a:cubicBezTo>
                      <a:pt x="19543" y="29468"/>
                      <a:pt x="19362" y="29292"/>
                      <a:pt x="19135" y="29155"/>
                    </a:cubicBezTo>
                    <a:cubicBezTo>
                      <a:pt x="17255" y="28009"/>
                      <a:pt x="15767" y="26055"/>
                      <a:pt x="14846" y="23851"/>
                    </a:cubicBezTo>
                    <a:lnTo>
                      <a:pt x="14845" y="23846"/>
                    </a:lnTo>
                    <a:cubicBezTo>
                      <a:pt x="13807" y="21353"/>
                      <a:pt x="13716" y="18636"/>
                      <a:pt x="14506" y="16331"/>
                    </a:cubicBezTo>
                    <a:cubicBezTo>
                      <a:pt x="14592" y="16077"/>
                      <a:pt x="14614" y="15840"/>
                      <a:pt x="14530" y="15635"/>
                    </a:cubicBezTo>
                    <a:lnTo>
                      <a:pt x="8575" y="1357"/>
                    </a:lnTo>
                    <a:cubicBezTo>
                      <a:pt x="8229" y="527"/>
                      <a:pt x="7493" y="1"/>
                      <a:pt x="67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-804075" y="5356600"/>
                <a:ext cx="355400" cy="464200"/>
              </a:xfrm>
              <a:custGeom>
                <a:avLst/>
                <a:gdLst/>
                <a:ahLst/>
                <a:cxnLst/>
                <a:rect l="l" t="t" r="r" b="b"/>
                <a:pathLst>
                  <a:path w="14216" h="18568" extrusionOk="0">
                    <a:moveTo>
                      <a:pt x="7429" y="1"/>
                    </a:moveTo>
                    <a:lnTo>
                      <a:pt x="2563" y="2030"/>
                    </a:lnTo>
                    <a:cubicBezTo>
                      <a:pt x="822" y="2755"/>
                      <a:pt x="0" y="4753"/>
                      <a:pt x="725" y="6494"/>
                    </a:cubicBezTo>
                    <a:lnTo>
                      <a:pt x="4885" y="16467"/>
                    </a:lnTo>
                    <a:cubicBezTo>
                      <a:pt x="5431" y="17778"/>
                      <a:pt x="6700" y="18568"/>
                      <a:pt x="8036" y="18568"/>
                    </a:cubicBezTo>
                    <a:cubicBezTo>
                      <a:pt x="8474" y="18568"/>
                      <a:pt x="8920" y="18483"/>
                      <a:pt x="9349" y="18304"/>
                    </a:cubicBezTo>
                    <a:lnTo>
                      <a:pt x="14215" y="16274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-702100" y="5327350"/>
                <a:ext cx="326600" cy="469275"/>
              </a:xfrm>
              <a:custGeom>
                <a:avLst/>
                <a:gdLst/>
                <a:ahLst/>
                <a:cxnLst/>
                <a:rect l="l" t="t" r="r" b="b"/>
                <a:pathLst>
                  <a:path w="13064" h="18771" extrusionOk="0">
                    <a:moveTo>
                      <a:pt x="6184" y="0"/>
                    </a:moveTo>
                    <a:cubicBezTo>
                      <a:pt x="6151" y="0"/>
                      <a:pt x="6118" y="7"/>
                      <a:pt x="6085" y="20"/>
                    </a:cubicBezTo>
                    <a:lnTo>
                      <a:pt x="192" y="2479"/>
                    </a:lnTo>
                    <a:cubicBezTo>
                      <a:pt x="62" y="2534"/>
                      <a:pt x="1" y="2683"/>
                      <a:pt x="55" y="2812"/>
                    </a:cubicBezTo>
                    <a:lnTo>
                      <a:pt x="6645" y="18615"/>
                    </a:lnTo>
                    <a:cubicBezTo>
                      <a:pt x="6686" y="18712"/>
                      <a:pt x="6781" y="18771"/>
                      <a:pt x="6882" y="18771"/>
                    </a:cubicBezTo>
                    <a:cubicBezTo>
                      <a:pt x="6914" y="18771"/>
                      <a:pt x="6947" y="18765"/>
                      <a:pt x="6979" y="18752"/>
                    </a:cubicBezTo>
                    <a:lnTo>
                      <a:pt x="12873" y="16293"/>
                    </a:lnTo>
                    <a:cubicBezTo>
                      <a:pt x="13002" y="16239"/>
                      <a:pt x="13063" y="16089"/>
                      <a:pt x="13009" y="15961"/>
                    </a:cubicBezTo>
                    <a:lnTo>
                      <a:pt x="6419" y="157"/>
                    </a:lnTo>
                    <a:cubicBezTo>
                      <a:pt x="6378" y="59"/>
                      <a:pt x="6284" y="0"/>
                      <a:pt x="6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-774100" y="5418050"/>
                <a:ext cx="166775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1" extrusionOk="0">
                    <a:moveTo>
                      <a:pt x="6100" y="1"/>
                    </a:moveTo>
                    <a:cubicBezTo>
                      <a:pt x="6049" y="1"/>
                      <a:pt x="5996" y="11"/>
                      <a:pt x="5940" y="34"/>
                    </a:cubicBezTo>
                    <a:lnTo>
                      <a:pt x="423" y="2334"/>
                    </a:lnTo>
                    <a:cubicBezTo>
                      <a:pt x="1" y="2510"/>
                      <a:pt x="193" y="3110"/>
                      <a:pt x="573" y="3110"/>
                    </a:cubicBezTo>
                    <a:cubicBezTo>
                      <a:pt x="623" y="3110"/>
                      <a:pt x="676" y="3100"/>
                      <a:pt x="732" y="3077"/>
                    </a:cubicBezTo>
                    <a:lnTo>
                      <a:pt x="6248" y="775"/>
                    </a:lnTo>
                    <a:cubicBezTo>
                      <a:pt x="6670" y="600"/>
                      <a:pt x="6479" y="1"/>
                      <a:pt x="61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-731950" y="5480975"/>
                <a:ext cx="1050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080" extrusionOk="0">
                    <a:moveTo>
                      <a:pt x="3628" y="1"/>
                    </a:moveTo>
                    <a:cubicBezTo>
                      <a:pt x="3578" y="1"/>
                      <a:pt x="3525" y="11"/>
                      <a:pt x="3469" y="34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3" y="2080"/>
                    </a:cubicBezTo>
                    <a:cubicBezTo>
                      <a:pt x="623" y="2080"/>
                      <a:pt x="676" y="2069"/>
                      <a:pt x="732" y="2046"/>
                    </a:cubicBezTo>
                    <a:lnTo>
                      <a:pt x="3778" y="775"/>
                    </a:lnTo>
                    <a:cubicBezTo>
                      <a:pt x="4200" y="600"/>
                      <a:pt x="4008" y="1"/>
                      <a:pt x="36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-738075" y="5512550"/>
                <a:ext cx="166700" cy="77775"/>
              </a:xfrm>
              <a:custGeom>
                <a:avLst/>
                <a:gdLst/>
                <a:ahLst/>
                <a:cxnLst/>
                <a:rect l="l" t="t" r="r" b="b"/>
                <a:pathLst>
                  <a:path w="6668" h="3111" extrusionOk="0">
                    <a:moveTo>
                      <a:pt x="6097" y="1"/>
                    </a:moveTo>
                    <a:cubicBezTo>
                      <a:pt x="6047" y="1"/>
                      <a:pt x="5993" y="11"/>
                      <a:pt x="5938" y="34"/>
                    </a:cubicBezTo>
                    <a:lnTo>
                      <a:pt x="421" y="2336"/>
                    </a:lnTo>
                    <a:cubicBezTo>
                      <a:pt x="0" y="2511"/>
                      <a:pt x="191" y="3110"/>
                      <a:pt x="570" y="3110"/>
                    </a:cubicBezTo>
                    <a:cubicBezTo>
                      <a:pt x="620" y="3110"/>
                      <a:pt x="674" y="3100"/>
                      <a:pt x="729" y="3076"/>
                    </a:cubicBezTo>
                    <a:lnTo>
                      <a:pt x="6248" y="776"/>
                    </a:lnTo>
                    <a:cubicBezTo>
                      <a:pt x="6667" y="600"/>
                      <a:pt x="6477" y="1"/>
                      <a:pt x="60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-695975" y="5575500"/>
                <a:ext cx="10497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199" h="2080" extrusionOk="0">
                    <a:moveTo>
                      <a:pt x="3629" y="1"/>
                    </a:moveTo>
                    <a:cubicBezTo>
                      <a:pt x="3579" y="1"/>
                      <a:pt x="3525" y="11"/>
                      <a:pt x="3469" y="35"/>
                    </a:cubicBezTo>
                    <a:lnTo>
                      <a:pt x="422" y="1306"/>
                    </a:lnTo>
                    <a:cubicBezTo>
                      <a:pt x="1" y="1481"/>
                      <a:pt x="192" y="2080"/>
                      <a:pt x="571" y="2080"/>
                    </a:cubicBezTo>
                    <a:cubicBezTo>
                      <a:pt x="621" y="2080"/>
                      <a:pt x="675" y="2070"/>
                      <a:pt x="730" y="2047"/>
                    </a:cubicBezTo>
                    <a:lnTo>
                      <a:pt x="3778" y="775"/>
                    </a:lnTo>
                    <a:cubicBezTo>
                      <a:pt x="4198" y="600"/>
                      <a:pt x="4008" y="1"/>
                      <a:pt x="36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-688850" y="5605400"/>
                <a:ext cx="166750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0" h="3110" extrusionOk="0">
                    <a:moveTo>
                      <a:pt x="6097" y="0"/>
                    </a:moveTo>
                    <a:cubicBezTo>
                      <a:pt x="6047" y="0"/>
                      <a:pt x="5994" y="11"/>
                      <a:pt x="5938" y="34"/>
                    </a:cubicBezTo>
                    <a:lnTo>
                      <a:pt x="423" y="2335"/>
                    </a:lnTo>
                    <a:cubicBezTo>
                      <a:pt x="1" y="2510"/>
                      <a:pt x="193" y="3109"/>
                      <a:pt x="573" y="3109"/>
                    </a:cubicBezTo>
                    <a:cubicBezTo>
                      <a:pt x="623" y="3109"/>
                      <a:pt x="676" y="3099"/>
                      <a:pt x="732" y="3076"/>
                    </a:cubicBezTo>
                    <a:lnTo>
                      <a:pt x="6249" y="776"/>
                    </a:lnTo>
                    <a:cubicBezTo>
                      <a:pt x="6669" y="599"/>
                      <a:pt x="6477" y="0"/>
                      <a:pt x="6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-646725" y="5668350"/>
                <a:ext cx="1050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080" extrusionOk="0">
                    <a:moveTo>
                      <a:pt x="3628" y="0"/>
                    </a:moveTo>
                    <a:cubicBezTo>
                      <a:pt x="3578" y="0"/>
                      <a:pt x="3524" y="11"/>
                      <a:pt x="3469" y="34"/>
                    </a:cubicBezTo>
                    <a:lnTo>
                      <a:pt x="421" y="1305"/>
                    </a:lnTo>
                    <a:cubicBezTo>
                      <a:pt x="1" y="1480"/>
                      <a:pt x="191" y="2080"/>
                      <a:pt x="571" y="2080"/>
                    </a:cubicBezTo>
                    <a:cubicBezTo>
                      <a:pt x="622" y="2080"/>
                      <a:pt x="675" y="2069"/>
                      <a:pt x="731" y="2046"/>
                    </a:cubicBezTo>
                    <a:lnTo>
                      <a:pt x="3779" y="775"/>
                    </a:lnTo>
                    <a:cubicBezTo>
                      <a:pt x="4199" y="600"/>
                      <a:pt x="4008" y="0"/>
                      <a:pt x="36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-652900" y="5699925"/>
                <a:ext cx="1667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6671" h="3110" extrusionOk="0">
                    <a:moveTo>
                      <a:pt x="6098" y="0"/>
                    </a:moveTo>
                    <a:cubicBezTo>
                      <a:pt x="6048" y="0"/>
                      <a:pt x="5995" y="11"/>
                      <a:pt x="5939" y="34"/>
                    </a:cubicBezTo>
                    <a:lnTo>
                      <a:pt x="422" y="2336"/>
                    </a:lnTo>
                    <a:cubicBezTo>
                      <a:pt x="0" y="2511"/>
                      <a:pt x="192" y="3110"/>
                      <a:pt x="572" y="3110"/>
                    </a:cubicBezTo>
                    <a:cubicBezTo>
                      <a:pt x="622" y="3110"/>
                      <a:pt x="675" y="3099"/>
                      <a:pt x="731" y="3076"/>
                    </a:cubicBezTo>
                    <a:lnTo>
                      <a:pt x="6248" y="776"/>
                    </a:lnTo>
                    <a:cubicBezTo>
                      <a:pt x="6670" y="600"/>
                      <a:pt x="6478" y="0"/>
                      <a:pt x="6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-646050" y="5458775"/>
                <a:ext cx="2890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810" extrusionOk="0">
                    <a:moveTo>
                      <a:pt x="582" y="1"/>
                    </a:moveTo>
                    <a:cubicBezTo>
                      <a:pt x="532" y="1"/>
                      <a:pt x="479" y="11"/>
                      <a:pt x="423" y="34"/>
                    </a:cubicBezTo>
                    <a:cubicBezTo>
                      <a:pt x="1" y="210"/>
                      <a:pt x="193" y="810"/>
                      <a:pt x="573" y="810"/>
                    </a:cubicBezTo>
                    <a:cubicBezTo>
                      <a:pt x="623" y="810"/>
                      <a:pt x="676" y="800"/>
                      <a:pt x="731" y="777"/>
                    </a:cubicBezTo>
                    <a:cubicBezTo>
                      <a:pt x="1155" y="600"/>
                      <a:pt x="962" y="1"/>
                      <a:pt x="5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40"/>
              <p:cNvSpPr/>
              <p:nvPr/>
            </p:nvSpPr>
            <p:spPr>
              <a:xfrm>
                <a:off x="-603300" y="53981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2" y="809"/>
                      <a:pt x="676" y="799"/>
                      <a:pt x="732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0" name="Google Shape;2370;p40"/>
              <p:cNvSpPr/>
              <p:nvPr/>
            </p:nvSpPr>
            <p:spPr>
              <a:xfrm>
                <a:off x="-574700" y="54582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8"/>
                      <a:pt x="572" y="808"/>
                    </a:cubicBezTo>
                    <a:cubicBezTo>
                      <a:pt x="622" y="808"/>
                      <a:pt x="676" y="798"/>
                      <a:pt x="732" y="775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0"/>
              <p:cNvSpPr/>
              <p:nvPr/>
            </p:nvSpPr>
            <p:spPr>
              <a:xfrm>
                <a:off x="-610375" y="5428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1"/>
                    </a:moveTo>
                    <a:cubicBezTo>
                      <a:pt x="531" y="1"/>
                      <a:pt x="477" y="11"/>
                      <a:pt x="421" y="35"/>
                    </a:cubicBezTo>
                    <a:cubicBezTo>
                      <a:pt x="1" y="210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-594000" y="5524275"/>
                <a:ext cx="2882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810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1" y="35"/>
                    </a:cubicBezTo>
                    <a:cubicBezTo>
                      <a:pt x="0" y="210"/>
                      <a:pt x="190" y="809"/>
                      <a:pt x="570" y="809"/>
                    </a:cubicBezTo>
                    <a:cubicBezTo>
                      <a:pt x="620" y="809"/>
                      <a:pt x="673" y="799"/>
                      <a:pt x="729" y="775"/>
                    </a:cubicBezTo>
                    <a:cubicBezTo>
                      <a:pt x="1153" y="600"/>
                      <a:pt x="960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-598375" y="55634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0" y="209"/>
                      <a:pt x="191" y="808"/>
                      <a:pt x="572" y="808"/>
                    </a:cubicBezTo>
                    <a:cubicBezTo>
                      <a:pt x="622" y="808"/>
                      <a:pt x="675" y="798"/>
                      <a:pt x="731" y="775"/>
                    </a:cubicBezTo>
                    <a:cubicBezTo>
                      <a:pt x="1153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-546650" y="5605300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2" y="34"/>
                    </a:cubicBezTo>
                    <a:cubicBezTo>
                      <a:pt x="1" y="209"/>
                      <a:pt x="191" y="809"/>
                      <a:pt x="572" y="809"/>
                    </a:cubicBezTo>
                    <a:cubicBezTo>
                      <a:pt x="622" y="809"/>
                      <a:pt x="676" y="798"/>
                      <a:pt x="732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-507025" y="555047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1" y="1"/>
                    </a:moveTo>
                    <a:cubicBezTo>
                      <a:pt x="531" y="1"/>
                      <a:pt x="478" y="11"/>
                      <a:pt x="423" y="34"/>
                    </a:cubicBezTo>
                    <a:cubicBezTo>
                      <a:pt x="0" y="209"/>
                      <a:pt x="192" y="810"/>
                      <a:pt x="573" y="810"/>
                    </a:cubicBezTo>
                    <a:cubicBezTo>
                      <a:pt x="623" y="810"/>
                      <a:pt x="676" y="799"/>
                      <a:pt x="731" y="776"/>
                    </a:cubicBezTo>
                    <a:cubicBezTo>
                      <a:pt x="1154" y="600"/>
                      <a:pt x="961" y="1"/>
                      <a:pt x="5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-540250" y="55154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1" y="0"/>
                    </a:moveTo>
                    <a:cubicBezTo>
                      <a:pt x="531" y="0"/>
                      <a:pt x="477" y="11"/>
                      <a:pt x="421" y="34"/>
                    </a:cubicBezTo>
                    <a:cubicBezTo>
                      <a:pt x="1" y="209"/>
                      <a:pt x="191" y="808"/>
                      <a:pt x="571" y="808"/>
                    </a:cubicBezTo>
                    <a:cubicBezTo>
                      <a:pt x="621" y="808"/>
                      <a:pt x="674" y="798"/>
                      <a:pt x="730" y="775"/>
                    </a:cubicBezTo>
                    <a:cubicBezTo>
                      <a:pt x="1154" y="600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-475925" y="5622675"/>
                <a:ext cx="28850" cy="2022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09" extrusionOk="0">
                    <a:moveTo>
                      <a:pt x="583" y="0"/>
                    </a:moveTo>
                    <a:cubicBezTo>
                      <a:pt x="532" y="0"/>
                      <a:pt x="479" y="11"/>
                      <a:pt x="423" y="34"/>
                    </a:cubicBezTo>
                    <a:cubicBezTo>
                      <a:pt x="1" y="209"/>
                      <a:pt x="192" y="808"/>
                      <a:pt x="573" y="808"/>
                    </a:cubicBezTo>
                    <a:cubicBezTo>
                      <a:pt x="623" y="808"/>
                      <a:pt x="676" y="798"/>
                      <a:pt x="731" y="775"/>
                    </a:cubicBezTo>
                    <a:cubicBezTo>
                      <a:pt x="1154" y="600"/>
                      <a:pt x="962" y="0"/>
                      <a:pt x="5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-506400" y="5693325"/>
                <a:ext cx="288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0" extrusionOk="0">
                    <a:moveTo>
                      <a:pt x="581" y="0"/>
                    </a:moveTo>
                    <a:cubicBezTo>
                      <a:pt x="531" y="0"/>
                      <a:pt x="477" y="10"/>
                      <a:pt x="422" y="33"/>
                    </a:cubicBezTo>
                    <a:cubicBezTo>
                      <a:pt x="1" y="210"/>
                      <a:pt x="191" y="809"/>
                      <a:pt x="571" y="809"/>
                    </a:cubicBezTo>
                    <a:cubicBezTo>
                      <a:pt x="621" y="809"/>
                      <a:pt x="675" y="799"/>
                      <a:pt x="730" y="776"/>
                    </a:cubicBezTo>
                    <a:cubicBezTo>
                      <a:pt x="1154" y="599"/>
                      <a:pt x="961" y="0"/>
                      <a:pt x="5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-503250" y="5720225"/>
                <a:ext cx="288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810" extrusionOk="0">
                    <a:moveTo>
                      <a:pt x="580" y="0"/>
                    </a:moveTo>
                    <a:cubicBezTo>
                      <a:pt x="530" y="0"/>
                      <a:pt x="477" y="11"/>
                      <a:pt x="421" y="34"/>
                    </a:cubicBezTo>
                    <a:cubicBezTo>
                      <a:pt x="0" y="210"/>
                      <a:pt x="191" y="810"/>
                      <a:pt x="572" y="810"/>
                    </a:cubicBezTo>
                    <a:cubicBezTo>
                      <a:pt x="622" y="810"/>
                      <a:pt x="676" y="799"/>
                      <a:pt x="731" y="776"/>
                    </a:cubicBezTo>
                    <a:cubicBezTo>
                      <a:pt x="1154" y="599"/>
                      <a:pt x="961" y="0"/>
                      <a:pt x="5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-570425" y="5663050"/>
                <a:ext cx="288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811" extrusionOk="0">
                    <a:moveTo>
                      <a:pt x="580" y="1"/>
                    </a:moveTo>
                    <a:cubicBezTo>
                      <a:pt x="530" y="1"/>
                      <a:pt x="477" y="11"/>
                      <a:pt x="422" y="34"/>
                    </a:cubicBezTo>
                    <a:cubicBezTo>
                      <a:pt x="1" y="211"/>
                      <a:pt x="191" y="810"/>
                      <a:pt x="573" y="810"/>
                    </a:cubicBezTo>
                    <a:cubicBezTo>
                      <a:pt x="623" y="810"/>
                      <a:pt x="676" y="800"/>
                      <a:pt x="732" y="777"/>
                    </a:cubicBezTo>
                    <a:cubicBezTo>
                      <a:pt x="1154" y="601"/>
                      <a:pt x="961" y="1"/>
                      <a:pt x="5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462050" y="7647900"/>
                <a:ext cx="636650" cy="235125"/>
              </a:xfrm>
              <a:custGeom>
                <a:avLst/>
                <a:gdLst/>
                <a:ahLst/>
                <a:cxnLst/>
                <a:rect l="l" t="t" r="r" b="b"/>
                <a:pathLst>
                  <a:path w="25466" h="9405" extrusionOk="0">
                    <a:moveTo>
                      <a:pt x="12648" y="0"/>
                    </a:moveTo>
                    <a:cubicBezTo>
                      <a:pt x="10514" y="0"/>
                      <a:pt x="8377" y="408"/>
                      <a:pt x="6393" y="1202"/>
                    </a:cubicBezTo>
                    <a:cubicBezTo>
                      <a:pt x="3946" y="2185"/>
                      <a:pt x="1758" y="3719"/>
                      <a:pt x="0" y="5685"/>
                    </a:cubicBezTo>
                    <a:cubicBezTo>
                      <a:pt x="150" y="5664"/>
                      <a:pt x="301" y="5655"/>
                      <a:pt x="454" y="5655"/>
                    </a:cubicBezTo>
                    <a:cubicBezTo>
                      <a:pt x="1122" y="5655"/>
                      <a:pt x="1806" y="5843"/>
                      <a:pt x="2422" y="6119"/>
                    </a:cubicBezTo>
                    <a:cubicBezTo>
                      <a:pt x="3407" y="6565"/>
                      <a:pt x="4278" y="7224"/>
                      <a:pt x="5225" y="7743"/>
                    </a:cubicBezTo>
                    <a:cubicBezTo>
                      <a:pt x="6018" y="8177"/>
                      <a:pt x="6906" y="8520"/>
                      <a:pt x="7800" y="8520"/>
                    </a:cubicBezTo>
                    <a:cubicBezTo>
                      <a:pt x="7973" y="8520"/>
                      <a:pt x="8146" y="8507"/>
                      <a:pt x="8319" y="8480"/>
                    </a:cubicBezTo>
                    <a:cubicBezTo>
                      <a:pt x="9383" y="8310"/>
                      <a:pt x="10391" y="7436"/>
                      <a:pt x="10405" y="6356"/>
                    </a:cubicBezTo>
                    <a:cubicBezTo>
                      <a:pt x="11287" y="8214"/>
                      <a:pt x="13339" y="9405"/>
                      <a:pt x="15382" y="9405"/>
                    </a:cubicBezTo>
                    <a:cubicBezTo>
                      <a:pt x="15866" y="9405"/>
                      <a:pt x="16351" y="9338"/>
                      <a:pt x="16818" y="9197"/>
                    </a:cubicBezTo>
                    <a:cubicBezTo>
                      <a:pt x="18340" y="8734"/>
                      <a:pt x="19569" y="7633"/>
                      <a:pt x="20946" y="6833"/>
                    </a:cubicBezTo>
                    <a:cubicBezTo>
                      <a:pt x="21817" y="6326"/>
                      <a:pt x="22852" y="5946"/>
                      <a:pt x="23839" y="5946"/>
                    </a:cubicBezTo>
                    <a:cubicBezTo>
                      <a:pt x="24411" y="5946"/>
                      <a:pt x="24967" y="6074"/>
                      <a:pt x="25466" y="6378"/>
                    </a:cubicBezTo>
                    <a:cubicBezTo>
                      <a:pt x="23361" y="3527"/>
                      <a:pt x="20247" y="1450"/>
                      <a:pt x="16822" y="539"/>
                    </a:cubicBezTo>
                    <a:cubicBezTo>
                      <a:pt x="15461" y="178"/>
                      <a:pt x="14055" y="0"/>
                      <a:pt x="126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491050" y="7696950"/>
                <a:ext cx="573350" cy="113850"/>
              </a:xfrm>
              <a:custGeom>
                <a:avLst/>
                <a:gdLst/>
                <a:ahLst/>
                <a:cxnLst/>
                <a:rect l="l" t="t" r="r" b="b"/>
                <a:pathLst>
                  <a:path w="22934" h="4554" extrusionOk="0">
                    <a:moveTo>
                      <a:pt x="11070" y="1"/>
                    </a:moveTo>
                    <a:cubicBezTo>
                      <a:pt x="7297" y="1"/>
                      <a:pt x="3518" y="996"/>
                      <a:pt x="145" y="2996"/>
                    </a:cubicBezTo>
                    <a:cubicBezTo>
                      <a:pt x="1" y="3082"/>
                      <a:pt x="95" y="3282"/>
                      <a:pt x="231" y="3282"/>
                    </a:cubicBezTo>
                    <a:cubicBezTo>
                      <a:pt x="256" y="3282"/>
                      <a:pt x="283" y="3275"/>
                      <a:pt x="310" y="3259"/>
                    </a:cubicBezTo>
                    <a:cubicBezTo>
                      <a:pt x="1450" y="2586"/>
                      <a:pt x="2654" y="2023"/>
                      <a:pt x="3899" y="1574"/>
                    </a:cubicBezTo>
                    <a:lnTo>
                      <a:pt x="7784" y="4520"/>
                    </a:lnTo>
                    <a:cubicBezTo>
                      <a:pt x="7815" y="4543"/>
                      <a:pt x="7849" y="4553"/>
                      <a:pt x="7881" y="4553"/>
                    </a:cubicBezTo>
                    <a:cubicBezTo>
                      <a:pt x="8012" y="4553"/>
                      <a:pt x="8124" y="4389"/>
                      <a:pt x="7996" y="4294"/>
                    </a:cubicBezTo>
                    <a:lnTo>
                      <a:pt x="4247" y="1452"/>
                    </a:lnTo>
                    <a:cubicBezTo>
                      <a:pt x="5598" y="988"/>
                      <a:pt x="6993" y="660"/>
                      <a:pt x="8411" y="476"/>
                    </a:cubicBezTo>
                    <a:cubicBezTo>
                      <a:pt x="8415" y="481"/>
                      <a:pt x="8418" y="488"/>
                      <a:pt x="8423" y="493"/>
                    </a:cubicBezTo>
                    <a:cubicBezTo>
                      <a:pt x="9704" y="1686"/>
                      <a:pt x="10987" y="2879"/>
                      <a:pt x="12270" y="4072"/>
                    </a:cubicBezTo>
                    <a:cubicBezTo>
                      <a:pt x="12302" y="4102"/>
                      <a:pt x="12337" y="4114"/>
                      <a:pt x="12370" y="4114"/>
                    </a:cubicBezTo>
                    <a:cubicBezTo>
                      <a:pt x="12491" y="4114"/>
                      <a:pt x="12596" y="3953"/>
                      <a:pt x="12482" y="3847"/>
                    </a:cubicBezTo>
                    <a:lnTo>
                      <a:pt x="8809" y="430"/>
                    </a:lnTo>
                    <a:cubicBezTo>
                      <a:pt x="8903" y="420"/>
                      <a:pt x="8994" y="408"/>
                      <a:pt x="9087" y="398"/>
                    </a:cubicBezTo>
                    <a:cubicBezTo>
                      <a:pt x="9740" y="336"/>
                      <a:pt x="10396" y="305"/>
                      <a:pt x="11051" y="305"/>
                    </a:cubicBezTo>
                    <a:cubicBezTo>
                      <a:pt x="11892" y="305"/>
                      <a:pt x="12734" y="356"/>
                      <a:pt x="13570" y="457"/>
                    </a:cubicBezTo>
                    <a:lnTo>
                      <a:pt x="17050" y="4045"/>
                    </a:lnTo>
                    <a:cubicBezTo>
                      <a:pt x="17081" y="4077"/>
                      <a:pt x="17116" y="4090"/>
                      <a:pt x="17150" y="4090"/>
                    </a:cubicBezTo>
                    <a:cubicBezTo>
                      <a:pt x="17266" y="4090"/>
                      <a:pt x="17370" y="3930"/>
                      <a:pt x="17262" y="3820"/>
                    </a:cubicBezTo>
                    <a:lnTo>
                      <a:pt x="14070" y="528"/>
                    </a:lnTo>
                    <a:lnTo>
                      <a:pt x="14070" y="528"/>
                    </a:lnTo>
                    <a:cubicBezTo>
                      <a:pt x="17133" y="962"/>
                      <a:pt x="20062" y="2067"/>
                      <a:pt x="22647" y="3764"/>
                    </a:cubicBezTo>
                    <a:cubicBezTo>
                      <a:pt x="22673" y="3781"/>
                      <a:pt x="22700" y="3789"/>
                      <a:pt x="22724" y="3789"/>
                    </a:cubicBezTo>
                    <a:cubicBezTo>
                      <a:pt x="22852" y="3789"/>
                      <a:pt x="22933" y="3584"/>
                      <a:pt x="22794" y="3493"/>
                    </a:cubicBezTo>
                    <a:cubicBezTo>
                      <a:pt x="19239" y="1169"/>
                      <a:pt x="15157" y="1"/>
                      <a:pt x="110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475350" y="7115075"/>
                <a:ext cx="661025" cy="637725"/>
              </a:xfrm>
              <a:custGeom>
                <a:avLst/>
                <a:gdLst/>
                <a:ahLst/>
                <a:cxnLst/>
                <a:rect l="l" t="t" r="r" b="b"/>
                <a:pathLst>
                  <a:path w="26441" h="25509" extrusionOk="0">
                    <a:moveTo>
                      <a:pt x="26441" y="0"/>
                    </a:moveTo>
                    <a:lnTo>
                      <a:pt x="26441" y="0"/>
                    </a:lnTo>
                    <a:cubicBezTo>
                      <a:pt x="25507" y="973"/>
                      <a:pt x="24036" y="1481"/>
                      <a:pt x="22651" y="1617"/>
                    </a:cubicBezTo>
                    <a:cubicBezTo>
                      <a:pt x="22086" y="1673"/>
                      <a:pt x="21518" y="1685"/>
                      <a:pt x="20949" y="1685"/>
                    </a:cubicBezTo>
                    <a:cubicBezTo>
                      <a:pt x="20502" y="1685"/>
                      <a:pt x="20055" y="1677"/>
                      <a:pt x="19609" y="1677"/>
                    </a:cubicBezTo>
                    <a:cubicBezTo>
                      <a:pt x="18755" y="1677"/>
                      <a:pt x="17904" y="1705"/>
                      <a:pt x="17066" y="1866"/>
                    </a:cubicBezTo>
                    <a:cubicBezTo>
                      <a:pt x="15073" y="2248"/>
                      <a:pt x="13236" y="3415"/>
                      <a:pt x="12039" y="5056"/>
                    </a:cubicBezTo>
                    <a:cubicBezTo>
                      <a:pt x="10844" y="6700"/>
                      <a:pt x="10295" y="8805"/>
                      <a:pt x="10542" y="10822"/>
                    </a:cubicBezTo>
                    <a:cubicBezTo>
                      <a:pt x="9649" y="10300"/>
                      <a:pt x="8625" y="10052"/>
                      <a:pt x="7595" y="10052"/>
                    </a:cubicBezTo>
                    <a:cubicBezTo>
                      <a:pt x="5629" y="10052"/>
                      <a:pt x="3643" y="10954"/>
                      <a:pt x="2505" y="12569"/>
                    </a:cubicBezTo>
                    <a:cubicBezTo>
                      <a:pt x="1158" y="14480"/>
                      <a:pt x="1022" y="16966"/>
                      <a:pt x="977" y="19303"/>
                    </a:cubicBezTo>
                    <a:cubicBezTo>
                      <a:pt x="938" y="21413"/>
                      <a:pt x="899" y="23627"/>
                      <a:pt x="0" y="25508"/>
                    </a:cubicBezTo>
                    <a:cubicBezTo>
                      <a:pt x="539" y="25047"/>
                      <a:pt x="1307" y="24805"/>
                      <a:pt x="2034" y="24779"/>
                    </a:cubicBezTo>
                    <a:cubicBezTo>
                      <a:pt x="2084" y="24778"/>
                      <a:pt x="2133" y="24777"/>
                      <a:pt x="2183" y="24777"/>
                    </a:cubicBezTo>
                    <a:cubicBezTo>
                      <a:pt x="3219" y="24777"/>
                      <a:pt x="4237" y="25089"/>
                      <a:pt x="5263" y="25247"/>
                    </a:cubicBezTo>
                    <a:cubicBezTo>
                      <a:pt x="5596" y="25298"/>
                      <a:pt x="5941" y="25330"/>
                      <a:pt x="6283" y="25330"/>
                    </a:cubicBezTo>
                    <a:cubicBezTo>
                      <a:pt x="7048" y="25330"/>
                      <a:pt x="7801" y="25171"/>
                      <a:pt x="8395" y="24708"/>
                    </a:cubicBezTo>
                    <a:cubicBezTo>
                      <a:pt x="9058" y="24193"/>
                      <a:pt x="9420" y="23371"/>
                      <a:pt x="9549" y="22540"/>
                    </a:cubicBezTo>
                    <a:cubicBezTo>
                      <a:pt x="9678" y="21710"/>
                      <a:pt x="9595" y="20866"/>
                      <a:pt x="9514" y="20029"/>
                    </a:cubicBezTo>
                    <a:lnTo>
                      <a:pt x="9514" y="20029"/>
                    </a:lnTo>
                    <a:cubicBezTo>
                      <a:pt x="10449" y="21668"/>
                      <a:pt x="12347" y="22631"/>
                      <a:pt x="14219" y="22631"/>
                    </a:cubicBezTo>
                    <a:cubicBezTo>
                      <a:pt x="15013" y="22631"/>
                      <a:pt x="15802" y="22458"/>
                      <a:pt x="16512" y="22090"/>
                    </a:cubicBezTo>
                    <a:cubicBezTo>
                      <a:pt x="18898" y="20849"/>
                      <a:pt x="19997" y="17608"/>
                      <a:pt x="18853" y="15174"/>
                    </a:cubicBezTo>
                    <a:lnTo>
                      <a:pt x="18853" y="15174"/>
                    </a:lnTo>
                    <a:cubicBezTo>
                      <a:pt x="19030" y="15193"/>
                      <a:pt x="19208" y="15203"/>
                      <a:pt x="19386" y="15203"/>
                    </a:cubicBezTo>
                    <a:cubicBezTo>
                      <a:pt x="20684" y="15203"/>
                      <a:pt x="21979" y="14710"/>
                      <a:pt x="22939" y="13836"/>
                    </a:cubicBezTo>
                    <a:cubicBezTo>
                      <a:pt x="24907" y="12049"/>
                      <a:pt x="25236" y="9114"/>
                      <a:pt x="25332" y="6458"/>
                    </a:cubicBezTo>
                    <a:cubicBezTo>
                      <a:pt x="25412" y="4264"/>
                      <a:pt x="25478" y="1914"/>
                      <a:pt x="264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512350" y="7165325"/>
                <a:ext cx="590425" cy="543050"/>
              </a:xfrm>
              <a:custGeom>
                <a:avLst/>
                <a:gdLst/>
                <a:ahLst/>
                <a:cxnLst/>
                <a:rect l="l" t="t" r="r" b="b"/>
                <a:pathLst>
                  <a:path w="23617" h="21722" extrusionOk="0">
                    <a:moveTo>
                      <a:pt x="23401" y="0"/>
                    </a:moveTo>
                    <a:cubicBezTo>
                      <a:pt x="23369" y="0"/>
                      <a:pt x="23337" y="13"/>
                      <a:pt x="23306" y="43"/>
                    </a:cubicBezTo>
                    <a:cubicBezTo>
                      <a:pt x="21628" y="1683"/>
                      <a:pt x="19166" y="1965"/>
                      <a:pt x="17095" y="2871"/>
                    </a:cubicBezTo>
                    <a:cubicBezTo>
                      <a:pt x="14891" y="3839"/>
                      <a:pt x="12984" y="5522"/>
                      <a:pt x="11954" y="7715"/>
                    </a:cubicBezTo>
                    <a:cubicBezTo>
                      <a:pt x="11374" y="8941"/>
                      <a:pt x="11100" y="10290"/>
                      <a:pt x="11154" y="11644"/>
                    </a:cubicBezTo>
                    <a:cubicBezTo>
                      <a:pt x="10329" y="11462"/>
                      <a:pt x="9469" y="11339"/>
                      <a:pt x="8620" y="11339"/>
                    </a:cubicBezTo>
                    <a:cubicBezTo>
                      <a:pt x="7383" y="11339"/>
                      <a:pt x="6166" y="11599"/>
                      <a:pt x="5103" y="12314"/>
                    </a:cubicBezTo>
                    <a:cubicBezTo>
                      <a:pt x="3286" y="13534"/>
                      <a:pt x="2374" y="15656"/>
                      <a:pt x="1656" y="17639"/>
                    </a:cubicBezTo>
                    <a:cubicBezTo>
                      <a:pt x="1183" y="18939"/>
                      <a:pt x="751" y="20263"/>
                      <a:pt x="69" y="21475"/>
                    </a:cubicBezTo>
                    <a:cubicBezTo>
                      <a:pt x="1" y="21596"/>
                      <a:pt x="109" y="21721"/>
                      <a:pt x="212" y="21721"/>
                    </a:cubicBezTo>
                    <a:cubicBezTo>
                      <a:pt x="254" y="21721"/>
                      <a:pt x="295" y="21701"/>
                      <a:pt x="324" y="21651"/>
                    </a:cubicBezTo>
                    <a:cubicBezTo>
                      <a:pt x="1449" y="19649"/>
                      <a:pt x="1896" y="17361"/>
                      <a:pt x="2964" y="15334"/>
                    </a:cubicBezTo>
                    <a:cubicBezTo>
                      <a:pt x="3437" y="14437"/>
                      <a:pt x="4029" y="13587"/>
                      <a:pt x="4805" y="12927"/>
                    </a:cubicBezTo>
                    <a:cubicBezTo>
                      <a:pt x="5615" y="12239"/>
                      <a:pt x="6596" y="11839"/>
                      <a:pt x="7647" y="11702"/>
                    </a:cubicBezTo>
                    <a:cubicBezTo>
                      <a:pt x="7973" y="11659"/>
                      <a:pt x="8300" y="11639"/>
                      <a:pt x="8628" y="11639"/>
                    </a:cubicBezTo>
                    <a:cubicBezTo>
                      <a:pt x="9515" y="11639"/>
                      <a:pt x="10404" y="11781"/>
                      <a:pt x="11262" y="11981"/>
                    </a:cubicBezTo>
                    <a:cubicBezTo>
                      <a:pt x="11280" y="11985"/>
                      <a:pt x="11296" y="11987"/>
                      <a:pt x="11312" y="11987"/>
                    </a:cubicBezTo>
                    <a:cubicBezTo>
                      <a:pt x="11408" y="11987"/>
                      <a:pt x="11475" y="11915"/>
                      <a:pt x="11468" y="11807"/>
                    </a:cubicBezTo>
                    <a:cubicBezTo>
                      <a:pt x="11291" y="9298"/>
                      <a:pt x="12401" y="6844"/>
                      <a:pt x="14208" y="5136"/>
                    </a:cubicBezTo>
                    <a:cubicBezTo>
                      <a:pt x="15061" y="4332"/>
                      <a:pt x="16049" y="3683"/>
                      <a:pt x="17115" y="3202"/>
                    </a:cubicBezTo>
                    <a:cubicBezTo>
                      <a:pt x="18140" y="2737"/>
                      <a:pt x="19230" y="2441"/>
                      <a:pt x="20291" y="2071"/>
                    </a:cubicBezTo>
                    <a:cubicBezTo>
                      <a:pt x="21457" y="1665"/>
                      <a:pt x="22611" y="1154"/>
                      <a:pt x="23506" y="278"/>
                    </a:cubicBezTo>
                    <a:cubicBezTo>
                      <a:pt x="23617" y="169"/>
                      <a:pt x="23517" y="0"/>
                      <a:pt x="234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-678675" y="6557950"/>
                <a:ext cx="549550" cy="198725"/>
              </a:xfrm>
              <a:custGeom>
                <a:avLst/>
                <a:gdLst/>
                <a:ahLst/>
                <a:cxnLst/>
                <a:rect l="l" t="t" r="r" b="b"/>
                <a:pathLst>
                  <a:path w="21982" h="7949" extrusionOk="0">
                    <a:moveTo>
                      <a:pt x="10048" y="1"/>
                    </a:moveTo>
                    <a:cubicBezTo>
                      <a:pt x="9363" y="1"/>
                      <a:pt x="8679" y="50"/>
                      <a:pt x="8001" y="151"/>
                    </a:cubicBezTo>
                    <a:cubicBezTo>
                      <a:pt x="4967" y="606"/>
                      <a:pt x="2086" y="2094"/>
                      <a:pt x="1" y="4345"/>
                    </a:cubicBezTo>
                    <a:cubicBezTo>
                      <a:pt x="351" y="4181"/>
                      <a:pt x="720" y="4110"/>
                      <a:pt x="1095" y="4110"/>
                    </a:cubicBezTo>
                    <a:cubicBezTo>
                      <a:pt x="2055" y="4110"/>
                      <a:pt x="3050" y="4580"/>
                      <a:pt x="3847" y="5172"/>
                    </a:cubicBezTo>
                    <a:cubicBezTo>
                      <a:pt x="4952" y="5995"/>
                      <a:pt x="5906" y="7058"/>
                      <a:pt x="7172" y="7602"/>
                    </a:cubicBezTo>
                    <a:cubicBezTo>
                      <a:pt x="7721" y="7837"/>
                      <a:pt x="8311" y="7948"/>
                      <a:pt x="8904" y="7948"/>
                    </a:cubicBezTo>
                    <a:cubicBezTo>
                      <a:pt x="10502" y="7948"/>
                      <a:pt x="12116" y="7141"/>
                      <a:pt x="12962" y="5775"/>
                    </a:cubicBezTo>
                    <a:lnTo>
                      <a:pt x="12962" y="5775"/>
                    </a:lnTo>
                    <a:cubicBezTo>
                      <a:pt x="12870" y="6706"/>
                      <a:pt x="13655" y="7555"/>
                      <a:pt x="14555" y="7802"/>
                    </a:cubicBezTo>
                    <a:cubicBezTo>
                      <a:pt x="14817" y="7874"/>
                      <a:pt x="15084" y="7906"/>
                      <a:pt x="15354" y="7906"/>
                    </a:cubicBezTo>
                    <a:cubicBezTo>
                      <a:pt x="16009" y="7906"/>
                      <a:pt x="16674" y="7718"/>
                      <a:pt x="17287" y="7467"/>
                    </a:cubicBezTo>
                    <a:cubicBezTo>
                      <a:pt x="18152" y="7111"/>
                      <a:pt x="18965" y="6628"/>
                      <a:pt x="19855" y="6338"/>
                    </a:cubicBezTo>
                    <a:cubicBezTo>
                      <a:pt x="20293" y="6198"/>
                      <a:pt x="20762" y="6108"/>
                      <a:pt x="21223" y="6108"/>
                    </a:cubicBezTo>
                    <a:cubicBezTo>
                      <a:pt x="21481" y="6108"/>
                      <a:pt x="21736" y="6136"/>
                      <a:pt x="21982" y="6199"/>
                    </a:cubicBezTo>
                    <a:cubicBezTo>
                      <a:pt x="20657" y="4338"/>
                      <a:pt x="18921" y="2807"/>
                      <a:pt x="16909" y="1726"/>
                    </a:cubicBezTo>
                    <a:cubicBezTo>
                      <a:pt x="14809" y="601"/>
                      <a:pt x="12428" y="1"/>
                      <a:pt x="100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-647275" y="6600500"/>
                <a:ext cx="494550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19782" h="4341" extrusionOk="0">
                    <a:moveTo>
                      <a:pt x="8494" y="1"/>
                    </a:moveTo>
                    <a:cubicBezTo>
                      <a:pt x="5642" y="1"/>
                      <a:pt x="2777" y="658"/>
                      <a:pt x="133" y="1993"/>
                    </a:cubicBezTo>
                    <a:cubicBezTo>
                      <a:pt x="1" y="2060"/>
                      <a:pt x="58" y="2256"/>
                      <a:pt x="177" y="2256"/>
                    </a:cubicBezTo>
                    <a:cubicBezTo>
                      <a:pt x="195" y="2256"/>
                      <a:pt x="214" y="2251"/>
                      <a:pt x="235" y="2241"/>
                    </a:cubicBezTo>
                    <a:cubicBezTo>
                      <a:pt x="2623" y="1029"/>
                      <a:pt x="5250" y="360"/>
                      <a:pt x="7926" y="282"/>
                    </a:cubicBezTo>
                    <a:lnTo>
                      <a:pt x="7926" y="282"/>
                    </a:lnTo>
                    <a:lnTo>
                      <a:pt x="4863" y="2807"/>
                    </a:lnTo>
                    <a:cubicBezTo>
                      <a:pt x="4756" y="2894"/>
                      <a:pt x="4839" y="3051"/>
                      <a:pt x="4945" y="3051"/>
                    </a:cubicBezTo>
                    <a:cubicBezTo>
                      <a:pt x="4970" y="3051"/>
                      <a:pt x="4997" y="3042"/>
                      <a:pt x="5023" y="3021"/>
                    </a:cubicBezTo>
                    <a:lnTo>
                      <a:pt x="8363" y="268"/>
                    </a:lnTo>
                    <a:cubicBezTo>
                      <a:pt x="8419" y="268"/>
                      <a:pt x="8474" y="267"/>
                      <a:pt x="8530" y="267"/>
                    </a:cubicBezTo>
                    <a:cubicBezTo>
                      <a:pt x="9772" y="267"/>
                      <a:pt x="11011" y="395"/>
                      <a:pt x="12226" y="649"/>
                    </a:cubicBezTo>
                    <a:cubicBezTo>
                      <a:pt x="12306" y="666"/>
                      <a:pt x="12384" y="685"/>
                      <a:pt x="12463" y="702"/>
                    </a:cubicBezTo>
                    <a:lnTo>
                      <a:pt x="8974" y="3290"/>
                    </a:lnTo>
                    <a:cubicBezTo>
                      <a:pt x="8860" y="3374"/>
                      <a:pt x="8946" y="3532"/>
                      <a:pt x="9058" y="3532"/>
                    </a:cubicBezTo>
                    <a:cubicBezTo>
                      <a:pt x="9083" y="3532"/>
                      <a:pt x="9109" y="3524"/>
                      <a:pt x="9135" y="3505"/>
                    </a:cubicBezTo>
                    <a:lnTo>
                      <a:pt x="12789" y="794"/>
                    </a:lnTo>
                    <a:cubicBezTo>
                      <a:pt x="12796" y="788"/>
                      <a:pt x="12797" y="785"/>
                      <a:pt x="12801" y="780"/>
                    </a:cubicBezTo>
                    <a:cubicBezTo>
                      <a:pt x="14002" y="1075"/>
                      <a:pt x="15172" y="1492"/>
                      <a:pt x="16290" y="2021"/>
                    </a:cubicBezTo>
                    <a:lnTo>
                      <a:pt x="12790" y="4105"/>
                    </a:lnTo>
                    <a:cubicBezTo>
                      <a:pt x="12667" y="4179"/>
                      <a:pt x="12760" y="4341"/>
                      <a:pt x="12880" y="4341"/>
                    </a:cubicBezTo>
                    <a:cubicBezTo>
                      <a:pt x="12903" y="4341"/>
                      <a:pt x="12927" y="4335"/>
                      <a:pt x="12951" y="4321"/>
                    </a:cubicBezTo>
                    <a:lnTo>
                      <a:pt x="16577" y="2160"/>
                    </a:lnTo>
                    <a:cubicBezTo>
                      <a:pt x="17606" y="2665"/>
                      <a:pt x="18587" y="3266"/>
                      <a:pt x="19504" y="3954"/>
                    </a:cubicBezTo>
                    <a:cubicBezTo>
                      <a:pt x="19530" y="3974"/>
                      <a:pt x="19557" y="3982"/>
                      <a:pt x="19583" y="3982"/>
                    </a:cubicBezTo>
                    <a:cubicBezTo>
                      <a:pt x="19693" y="3982"/>
                      <a:pt x="19781" y="3828"/>
                      <a:pt x="19670" y="3744"/>
                    </a:cubicBezTo>
                    <a:cubicBezTo>
                      <a:pt x="16388" y="1267"/>
                      <a:pt x="12454" y="1"/>
                      <a:pt x="8494" y="1"/>
                    </a:cubicBezTo>
                    <a:close/>
                  </a:path>
                </a:pathLst>
              </a:custGeom>
              <a:solidFill>
                <a:srgbClr val="5099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-644550" y="6067250"/>
                <a:ext cx="509125" cy="612325"/>
              </a:xfrm>
              <a:custGeom>
                <a:avLst/>
                <a:gdLst/>
                <a:ahLst/>
                <a:cxnLst/>
                <a:rect l="l" t="t" r="r" b="b"/>
                <a:pathLst>
                  <a:path w="20365" h="24493" extrusionOk="0">
                    <a:moveTo>
                      <a:pt x="0" y="0"/>
                    </a:moveTo>
                    <a:cubicBezTo>
                      <a:pt x="646" y="1739"/>
                      <a:pt x="477" y="3768"/>
                      <a:pt x="334" y="5663"/>
                    </a:cubicBezTo>
                    <a:cubicBezTo>
                      <a:pt x="161" y="7958"/>
                      <a:pt x="161" y="10515"/>
                      <a:pt x="1683" y="12242"/>
                    </a:cubicBezTo>
                    <a:cubicBezTo>
                      <a:pt x="2527" y="13203"/>
                      <a:pt x="3792" y="13780"/>
                      <a:pt x="5071" y="13788"/>
                    </a:cubicBezTo>
                    <a:cubicBezTo>
                      <a:pt x="3853" y="15773"/>
                      <a:pt x="4487" y="18666"/>
                      <a:pt x="6421" y="19963"/>
                    </a:cubicBezTo>
                    <a:cubicBezTo>
                      <a:pt x="7146" y="20449"/>
                      <a:pt x="8009" y="20680"/>
                      <a:pt x="8877" y="20680"/>
                    </a:cubicBezTo>
                    <a:cubicBezTo>
                      <a:pt x="10323" y="20680"/>
                      <a:pt x="11784" y="20037"/>
                      <a:pt x="12641" y="18863"/>
                    </a:cubicBezTo>
                    <a:lnTo>
                      <a:pt x="12641" y="18863"/>
                    </a:lnTo>
                    <a:cubicBezTo>
                      <a:pt x="12490" y="19576"/>
                      <a:pt x="12336" y="20293"/>
                      <a:pt x="12368" y="21020"/>
                    </a:cubicBezTo>
                    <a:cubicBezTo>
                      <a:pt x="12398" y="21747"/>
                      <a:pt x="12632" y="22491"/>
                      <a:pt x="13153" y="22996"/>
                    </a:cubicBezTo>
                    <a:cubicBezTo>
                      <a:pt x="13765" y="23593"/>
                      <a:pt x="14662" y="23768"/>
                      <a:pt x="15527" y="23768"/>
                    </a:cubicBezTo>
                    <a:cubicBezTo>
                      <a:pt x="15617" y="23768"/>
                      <a:pt x="15707" y="23766"/>
                      <a:pt x="15797" y="23762"/>
                    </a:cubicBezTo>
                    <a:cubicBezTo>
                      <a:pt x="16499" y="23733"/>
                      <a:pt x="17203" y="23623"/>
                      <a:pt x="17902" y="23623"/>
                    </a:cubicBezTo>
                    <a:cubicBezTo>
                      <a:pt x="18142" y="23623"/>
                      <a:pt x="18381" y="23636"/>
                      <a:pt x="18619" y="23669"/>
                    </a:cubicBezTo>
                    <a:cubicBezTo>
                      <a:pt x="19244" y="23761"/>
                      <a:pt x="19880" y="24042"/>
                      <a:pt x="20300" y="24493"/>
                    </a:cubicBezTo>
                    <a:cubicBezTo>
                      <a:pt x="19707" y="22786"/>
                      <a:pt x="19886" y="20878"/>
                      <a:pt x="20056" y="19059"/>
                    </a:cubicBezTo>
                    <a:cubicBezTo>
                      <a:pt x="20241" y="17042"/>
                      <a:pt x="20364" y="14891"/>
                      <a:pt x="19388" y="13117"/>
                    </a:cubicBezTo>
                    <a:cubicBezTo>
                      <a:pt x="18467" y="11439"/>
                      <a:pt x="16544" y="10428"/>
                      <a:pt x="14644" y="10428"/>
                    </a:cubicBezTo>
                    <a:cubicBezTo>
                      <a:pt x="13957" y="10428"/>
                      <a:pt x="13273" y="10560"/>
                      <a:pt x="12641" y="10841"/>
                    </a:cubicBezTo>
                    <a:cubicBezTo>
                      <a:pt x="13048" y="9129"/>
                      <a:pt x="12778" y="7264"/>
                      <a:pt x="11907" y="5736"/>
                    </a:cubicBezTo>
                    <a:cubicBezTo>
                      <a:pt x="11036" y="4205"/>
                      <a:pt x="9566" y="3027"/>
                      <a:pt x="7888" y="2507"/>
                    </a:cubicBezTo>
                    <a:cubicBezTo>
                      <a:pt x="6344" y="2027"/>
                      <a:pt x="4687" y="2092"/>
                      <a:pt x="3107" y="1756"/>
                    </a:cubicBezTo>
                    <a:cubicBezTo>
                      <a:pt x="1927" y="1505"/>
                      <a:pt x="710" y="927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-620750" y="6114200"/>
                <a:ext cx="456375" cy="523100"/>
              </a:xfrm>
              <a:custGeom>
                <a:avLst/>
                <a:gdLst/>
                <a:ahLst/>
                <a:cxnLst/>
                <a:rect l="l" t="t" r="r" b="b"/>
                <a:pathLst>
                  <a:path w="18255" h="20924" extrusionOk="0">
                    <a:moveTo>
                      <a:pt x="187" y="1"/>
                    </a:moveTo>
                    <a:cubicBezTo>
                      <a:pt x="90" y="1"/>
                      <a:pt x="0" y="131"/>
                      <a:pt x="82" y="230"/>
                    </a:cubicBezTo>
                    <a:cubicBezTo>
                      <a:pt x="769" y="1069"/>
                      <a:pt x="1711" y="1620"/>
                      <a:pt x="2677" y="2083"/>
                    </a:cubicBezTo>
                    <a:cubicBezTo>
                      <a:pt x="3553" y="2502"/>
                      <a:pt x="4462" y="2863"/>
                      <a:pt x="5301" y="3361"/>
                    </a:cubicBezTo>
                    <a:cubicBezTo>
                      <a:pt x="6174" y="3876"/>
                      <a:pt x="6957" y="4532"/>
                      <a:pt x="7616" y="5305"/>
                    </a:cubicBezTo>
                    <a:cubicBezTo>
                      <a:pt x="9007" y="6949"/>
                      <a:pt x="9724" y="9168"/>
                      <a:pt x="9333" y="11308"/>
                    </a:cubicBezTo>
                    <a:cubicBezTo>
                      <a:pt x="9314" y="11407"/>
                      <a:pt x="9375" y="11479"/>
                      <a:pt x="9468" y="11479"/>
                    </a:cubicBezTo>
                    <a:cubicBezTo>
                      <a:pt x="9476" y="11479"/>
                      <a:pt x="9484" y="11479"/>
                      <a:pt x="9492" y="11478"/>
                    </a:cubicBezTo>
                    <a:cubicBezTo>
                      <a:pt x="9952" y="11423"/>
                      <a:pt x="10418" y="11388"/>
                      <a:pt x="10884" y="11388"/>
                    </a:cubicBezTo>
                    <a:cubicBezTo>
                      <a:pt x="11472" y="11388"/>
                      <a:pt x="12059" y="11444"/>
                      <a:pt x="12629" y="11585"/>
                    </a:cubicBezTo>
                    <a:cubicBezTo>
                      <a:pt x="13521" y="11803"/>
                      <a:pt x="14326" y="12244"/>
                      <a:pt x="14958" y="12913"/>
                    </a:cubicBezTo>
                    <a:cubicBezTo>
                      <a:pt x="15563" y="13554"/>
                      <a:pt x="15990" y="14344"/>
                      <a:pt x="16311" y="15161"/>
                    </a:cubicBezTo>
                    <a:cubicBezTo>
                      <a:pt x="17033" y="17007"/>
                      <a:pt x="17199" y="19020"/>
                      <a:pt x="17975" y="20851"/>
                    </a:cubicBezTo>
                    <a:cubicBezTo>
                      <a:pt x="17997" y="20902"/>
                      <a:pt x="18036" y="20924"/>
                      <a:pt x="18077" y="20924"/>
                    </a:cubicBezTo>
                    <a:cubicBezTo>
                      <a:pt x="18162" y="20924"/>
                      <a:pt x="18255" y="20830"/>
                      <a:pt x="18209" y="20723"/>
                    </a:cubicBezTo>
                    <a:cubicBezTo>
                      <a:pt x="17741" y="19617"/>
                      <a:pt x="17496" y="18435"/>
                      <a:pt x="17214" y="17271"/>
                    </a:cubicBezTo>
                    <a:cubicBezTo>
                      <a:pt x="16785" y="15496"/>
                      <a:pt x="16206" y="13581"/>
                      <a:pt x="14758" y="12356"/>
                    </a:cubicBezTo>
                    <a:cubicBezTo>
                      <a:pt x="13660" y="11425"/>
                      <a:pt x="12262" y="11128"/>
                      <a:pt x="10861" y="11128"/>
                    </a:cubicBezTo>
                    <a:cubicBezTo>
                      <a:pt x="10444" y="11128"/>
                      <a:pt x="10026" y="11155"/>
                      <a:pt x="9616" y="11198"/>
                    </a:cubicBezTo>
                    <a:cubicBezTo>
                      <a:pt x="9794" y="10037"/>
                      <a:pt x="9687" y="8852"/>
                      <a:pt x="9307" y="7742"/>
                    </a:cubicBezTo>
                    <a:cubicBezTo>
                      <a:pt x="8631" y="5754"/>
                      <a:pt x="7152" y="4122"/>
                      <a:pt x="5350" y="3080"/>
                    </a:cubicBezTo>
                    <a:cubicBezTo>
                      <a:pt x="3655" y="2098"/>
                      <a:pt x="1562" y="1620"/>
                      <a:pt x="277" y="47"/>
                    </a:cubicBezTo>
                    <a:cubicBezTo>
                      <a:pt x="250" y="15"/>
                      <a:pt x="218" y="1"/>
                      <a:pt x="1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-57650" y="6500375"/>
                <a:ext cx="184500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7380" h="7276" extrusionOk="0">
                    <a:moveTo>
                      <a:pt x="5586" y="1"/>
                    </a:moveTo>
                    <a:cubicBezTo>
                      <a:pt x="5392" y="1"/>
                      <a:pt x="5193" y="25"/>
                      <a:pt x="4990" y="77"/>
                    </a:cubicBezTo>
                    <a:cubicBezTo>
                      <a:pt x="4132" y="297"/>
                      <a:pt x="3495" y="943"/>
                      <a:pt x="3236" y="1777"/>
                    </a:cubicBezTo>
                    <a:cubicBezTo>
                      <a:pt x="2993" y="2556"/>
                      <a:pt x="3139" y="3471"/>
                      <a:pt x="2575" y="4127"/>
                    </a:cubicBezTo>
                    <a:cubicBezTo>
                      <a:pt x="2014" y="4778"/>
                      <a:pt x="1212" y="5168"/>
                      <a:pt x="661" y="5829"/>
                    </a:cubicBezTo>
                    <a:cubicBezTo>
                      <a:pt x="329" y="6224"/>
                      <a:pt x="80" y="6707"/>
                      <a:pt x="0" y="7214"/>
                    </a:cubicBezTo>
                    <a:cubicBezTo>
                      <a:pt x="235" y="7255"/>
                      <a:pt x="473" y="7276"/>
                      <a:pt x="708" y="7276"/>
                    </a:cubicBezTo>
                    <a:cubicBezTo>
                      <a:pt x="1323" y="7276"/>
                      <a:pt x="1927" y="7130"/>
                      <a:pt x="2458" y="6807"/>
                    </a:cubicBezTo>
                    <a:cubicBezTo>
                      <a:pt x="3351" y="6258"/>
                      <a:pt x="3915" y="5305"/>
                      <a:pt x="4366" y="4360"/>
                    </a:cubicBezTo>
                    <a:cubicBezTo>
                      <a:pt x="4817" y="3415"/>
                      <a:pt x="5202" y="2414"/>
                      <a:pt x="5876" y="1614"/>
                    </a:cubicBezTo>
                    <a:cubicBezTo>
                      <a:pt x="6204" y="1226"/>
                      <a:pt x="6617" y="892"/>
                      <a:pt x="7078" y="675"/>
                    </a:cubicBezTo>
                    <a:cubicBezTo>
                      <a:pt x="7181" y="724"/>
                      <a:pt x="7283" y="778"/>
                      <a:pt x="7380" y="841"/>
                    </a:cubicBezTo>
                    <a:cubicBezTo>
                      <a:pt x="6940" y="329"/>
                      <a:pt x="6300" y="1"/>
                      <a:pt x="5586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-541300" y="6586150"/>
                <a:ext cx="1378575" cy="1401525"/>
              </a:xfrm>
              <a:custGeom>
                <a:avLst/>
                <a:gdLst/>
                <a:ahLst/>
                <a:cxnLst/>
                <a:rect l="l" t="t" r="r" b="b"/>
                <a:pathLst>
                  <a:path w="55143" h="56061" extrusionOk="0">
                    <a:moveTo>
                      <a:pt x="15788" y="0"/>
                    </a:moveTo>
                    <a:cubicBezTo>
                      <a:pt x="14031" y="0"/>
                      <a:pt x="12277" y="308"/>
                      <a:pt x="10621" y="895"/>
                    </a:cubicBezTo>
                    <a:cubicBezTo>
                      <a:pt x="10284" y="1012"/>
                      <a:pt x="9953" y="1144"/>
                      <a:pt x="9626" y="1286"/>
                    </a:cubicBezTo>
                    <a:cubicBezTo>
                      <a:pt x="8257" y="1874"/>
                      <a:pt x="6980" y="2661"/>
                      <a:pt x="5838" y="3620"/>
                    </a:cubicBezTo>
                    <a:cubicBezTo>
                      <a:pt x="2779" y="6203"/>
                      <a:pt x="792" y="10023"/>
                      <a:pt x="440" y="14013"/>
                    </a:cubicBezTo>
                    <a:cubicBezTo>
                      <a:pt x="1" y="18969"/>
                      <a:pt x="1974" y="23816"/>
                      <a:pt x="4307" y="28211"/>
                    </a:cubicBezTo>
                    <a:cubicBezTo>
                      <a:pt x="6641" y="32606"/>
                      <a:pt x="9399" y="36852"/>
                      <a:pt x="10748" y="41640"/>
                    </a:cubicBezTo>
                    <a:cubicBezTo>
                      <a:pt x="11419" y="44021"/>
                      <a:pt x="11728" y="46491"/>
                      <a:pt x="12450" y="48855"/>
                    </a:cubicBezTo>
                    <a:cubicBezTo>
                      <a:pt x="13173" y="51218"/>
                      <a:pt x="14392" y="53547"/>
                      <a:pt x="16426" y="54947"/>
                    </a:cubicBezTo>
                    <a:cubicBezTo>
                      <a:pt x="17410" y="55625"/>
                      <a:pt x="18589" y="56061"/>
                      <a:pt x="19779" y="56061"/>
                    </a:cubicBezTo>
                    <a:cubicBezTo>
                      <a:pt x="19939" y="56061"/>
                      <a:pt x="20100" y="56053"/>
                      <a:pt x="20260" y="56036"/>
                    </a:cubicBezTo>
                    <a:cubicBezTo>
                      <a:pt x="20394" y="56023"/>
                      <a:pt x="20526" y="56002"/>
                      <a:pt x="20656" y="55975"/>
                    </a:cubicBezTo>
                    <a:cubicBezTo>
                      <a:pt x="21863" y="55741"/>
                      <a:pt x="22982" y="54992"/>
                      <a:pt x="23517" y="53892"/>
                    </a:cubicBezTo>
                    <a:cubicBezTo>
                      <a:pt x="24238" y="52413"/>
                      <a:pt x="23833" y="50653"/>
                      <a:pt x="24048" y="49023"/>
                    </a:cubicBezTo>
                    <a:cubicBezTo>
                      <a:pt x="24192" y="47938"/>
                      <a:pt x="24655" y="46930"/>
                      <a:pt x="25329" y="46079"/>
                    </a:cubicBezTo>
                    <a:cubicBezTo>
                      <a:pt x="25939" y="45309"/>
                      <a:pt x="26834" y="44925"/>
                      <a:pt x="27731" y="44925"/>
                    </a:cubicBezTo>
                    <a:cubicBezTo>
                      <a:pt x="27909" y="44925"/>
                      <a:pt x="28086" y="44940"/>
                      <a:pt x="28261" y="44970"/>
                    </a:cubicBezTo>
                    <a:lnTo>
                      <a:pt x="28263" y="44970"/>
                    </a:lnTo>
                    <a:cubicBezTo>
                      <a:pt x="29005" y="45096"/>
                      <a:pt x="29675" y="45491"/>
                      <a:pt x="30143" y="46081"/>
                    </a:cubicBezTo>
                    <a:cubicBezTo>
                      <a:pt x="30814" y="46930"/>
                      <a:pt x="31277" y="47938"/>
                      <a:pt x="31422" y="49023"/>
                    </a:cubicBezTo>
                    <a:cubicBezTo>
                      <a:pt x="31636" y="50653"/>
                      <a:pt x="31231" y="52411"/>
                      <a:pt x="31951" y="53892"/>
                    </a:cubicBezTo>
                    <a:cubicBezTo>
                      <a:pt x="32531" y="55072"/>
                      <a:pt x="33770" y="55847"/>
                      <a:pt x="35073" y="56018"/>
                    </a:cubicBezTo>
                    <a:cubicBezTo>
                      <a:pt x="35117" y="56024"/>
                      <a:pt x="35163" y="56031"/>
                      <a:pt x="35209" y="56036"/>
                    </a:cubicBezTo>
                    <a:cubicBezTo>
                      <a:pt x="35368" y="56053"/>
                      <a:pt x="35528" y="56061"/>
                      <a:pt x="35688" y="56061"/>
                    </a:cubicBezTo>
                    <a:cubicBezTo>
                      <a:pt x="36709" y="56061"/>
                      <a:pt x="37723" y="55738"/>
                      <a:pt x="38614" y="55218"/>
                    </a:cubicBezTo>
                    <a:cubicBezTo>
                      <a:pt x="38761" y="55135"/>
                      <a:pt x="38905" y="55043"/>
                      <a:pt x="39044" y="54947"/>
                    </a:cubicBezTo>
                    <a:cubicBezTo>
                      <a:pt x="41082" y="53547"/>
                      <a:pt x="42297" y="51218"/>
                      <a:pt x="43020" y="48855"/>
                    </a:cubicBezTo>
                    <a:cubicBezTo>
                      <a:pt x="43743" y="46491"/>
                      <a:pt x="44053" y="44020"/>
                      <a:pt x="44722" y="41640"/>
                    </a:cubicBezTo>
                    <a:cubicBezTo>
                      <a:pt x="46071" y="36852"/>
                      <a:pt x="48829" y="32606"/>
                      <a:pt x="51163" y="28211"/>
                    </a:cubicBezTo>
                    <a:cubicBezTo>
                      <a:pt x="52895" y="24949"/>
                      <a:pt x="54429" y="21435"/>
                      <a:pt x="54924" y="17815"/>
                    </a:cubicBezTo>
                    <a:lnTo>
                      <a:pt x="54924" y="17811"/>
                    </a:lnTo>
                    <a:cubicBezTo>
                      <a:pt x="55098" y="16555"/>
                      <a:pt x="55142" y="15289"/>
                      <a:pt x="55032" y="14013"/>
                    </a:cubicBezTo>
                    <a:cubicBezTo>
                      <a:pt x="54678" y="10023"/>
                      <a:pt x="52695" y="6203"/>
                      <a:pt x="49632" y="3620"/>
                    </a:cubicBezTo>
                    <a:cubicBezTo>
                      <a:pt x="47700" y="1990"/>
                      <a:pt x="45356" y="866"/>
                      <a:pt x="42881" y="340"/>
                    </a:cubicBezTo>
                    <a:cubicBezTo>
                      <a:pt x="41831" y="115"/>
                      <a:pt x="40759" y="1"/>
                      <a:pt x="39686" y="1"/>
                    </a:cubicBezTo>
                    <a:cubicBezTo>
                      <a:pt x="39284" y="1"/>
                      <a:pt x="38883" y="17"/>
                      <a:pt x="38482" y="49"/>
                    </a:cubicBezTo>
                    <a:cubicBezTo>
                      <a:pt x="36632" y="198"/>
                      <a:pt x="34826" y="681"/>
                      <a:pt x="33026" y="1184"/>
                    </a:cubicBezTo>
                    <a:cubicBezTo>
                      <a:pt x="31296" y="1670"/>
                      <a:pt x="29516" y="1913"/>
                      <a:pt x="27736" y="1913"/>
                    </a:cubicBezTo>
                    <a:cubicBezTo>
                      <a:pt x="25955" y="1913"/>
                      <a:pt x="24175" y="1670"/>
                      <a:pt x="22445" y="1184"/>
                    </a:cubicBezTo>
                    <a:cubicBezTo>
                      <a:pt x="20646" y="681"/>
                      <a:pt x="18839" y="198"/>
                      <a:pt x="16990" y="49"/>
                    </a:cubicBezTo>
                    <a:cubicBezTo>
                      <a:pt x="16590" y="16"/>
                      <a:pt x="16189" y="0"/>
                      <a:pt x="157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-275800" y="6586150"/>
                <a:ext cx="8065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32262" h="7683" extrusionOk="0">
                    <a:moveTo>
                      <a:pt x="29072" y="0"/>
                    </a:moveTo>
                    <a:cubicBezTo>
                      <a:pt x="28668" y="0"/>
                      <a:pt x="28263" y="16"/>
                      <a:pt x="27860" y="49"/>
                    </a:cubicBezTo>
                    <a:cubicBezTo>
                      <a:pt x="26011" y="198"/>
                      <a:pt x="24204" y="681"/>
                      <a:pt x="22404" y="1183"/>
                    </a:cubicBezTo>
                    <a:cubicBezTo>
                      <a:pt x="20674" y="1669"/>
                      <a:pt x="18894" y="1912"/>
                      <a:pt x="17114" y="1912"/>
                    </a:cubicBezTo>
                    <a:cubicBezTo>
                      <a:pt x="15334" y="1912"/>
                      <a:pt x="13553" y="1669"/>
                      <a:pt x="11823" y="1183"/>
                    </a:cubicBezTo>
                    <a:cubicBezTo>
                      <a:pt x="10025" y="681"/>
                      <a:pt x="8218" y="198"/>
                      <a:pt x="6369" y="49"/>
                    </a:cubicBezTo>
                    <a:cubicBezTo>
                      <a:pt x="5968" y="16"/>
                      <a:pt x="5567" y="0"/>
                      <a:pt x="5166" y="0"/>
                    </a:cubicBezTo>
                    <a:cubicBezTo>
                      <a:pt x="3410" y="0"/>
                      <a:pt x="1657" y="308"/>
                      <a:pt x="1" y="895"/>
                    </a:cubicBezTo>
                    <a:cubicBezTo>
                      <a:pt x="603" y="4689"/>
                      <a:pt x="7584" y="7683"/>
                      <a:pt x="16106" y="7683"/>
                    </a:cubicBezTo>
                    <a:cubicBezTo>
                      <a:pt x="25028" y="7683"/>
                      <a:pt x="32261" y="4403"/>
                      <a:pt x="32261" y="356"/>
                    </a:cubicBezTo>
                    <a:lnTo>
                      <a:pt x="32261" y="340"/>
                    </a:lnTo>
                    <a:cubicBezTo>
                      <a:pt x="31212" y="114"/>
                      <a:pt x="30143" y="0"/>
                      <a:pt x="2907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40"/>
              <p:cNvSpPr/>
              <p:nvPr/>
            </p:nvSpPr>
            <p:spPr>
              <a:xfrm>
                <a:off x="424025" y="7031500"/>
                <a:ext cx="407775" cy="935100"/>
              </a:xfrm>
              <a:custGeom>
                <a:avLst/>
                <a:gdLst/>
                <a:ahLst/>
                <a:cxnLst/>
                <a:rect l="l" t="t" r="r" b="b"/>
                <a:pathLst>
                  <a:path w="16311" h="37404" extrusionOk="0">
                    <a:moveTo>
                      <a:pt x="16311" y="1"/>
                    </a:moveTo>
                    <a:lnTo>
                      <a:pt x="16311" y="1"/>
                    </a:lnTo>
                    <a:cubicBezTo>
                      <a:pt x="15307" y="2950"/>
                      <a:pt x="13285" y="5353"/>
                      <a:pt x="11219" y="7641"/>
                    </a:cubicBezTo>
                    <a:cubicBezTo>
                      <a:pt x="9099" y="9989"/>
                      <a:pt x="6853" y="12345"/>
                      <a:pt x="5601" y="15297"/>
                    </a:cubicBezTo>
                    <a:cubicBezTo>
                      <a:pt x="4113" y="18802"/>
                      <a:pt x="4211" y="22675"/>
                      <a:pt x="3882" y="26399"/>
                    </a:cubicBezTo>
                    <a:cubicBezTo>
                      <a:pt x="3721" y="28206"/>
                      <a:pt x="3458" y="30017"/>
                      <a:pt x="2879" y="31741"/>
                    </a:cubicBezTo>
                    <a:cubicBezTo>
                      <a:pt x="2592" y="32590"/>
                      <a:pt x="2228" y="33414"/>
                      <a:pt x="1762" y="34183"/>
                    </a:cubicBezTo>
                    <a:cubicBezTo>
                      <a:pt x="1304" y="34941"/>
                      <a:pt x="691" y="35607"/>
                      <a:pt x="302" y="36407"/>
                    </a:cubicBezTo>
                    <a:cubicBezTo>
                      <a:pt x="150" y="36721"/>
                      <a:pt x="47" y="37056"/>
                      <a:pt x="1" y="37404"/>
                    </a:cubicBezTo>
                    <a:cubicBezTo>
                      <a:pt x="148" y="37321"/>
                      <a:pt x="292" y="37229"/>
                      <a:pt x="431" y="37133"/>
                    </a:cubicBezTo>
                    <a:cubicBezTo>
                      <a:pt x="2469" y="35733"/>
                      <a:pt x="3684" y="33404"/>
                      <a:pt x="4407" y="31041"/>
                    </a:cubicBezTo>
                    <a:cubicBezTo>
                      <a:pt x="5130" y="28677"/>
                      <a:pt x="5440" y="26206"/>
                      <a:pt x="6109" y="23826"/>
                    </a:cubicBezTo>
                    <a:cubicBezTo>
                      <a:pt x="7458" y="19038"/>
                      <a:pt x="10216" y="14792"/>
                      <a:pt x="12550" y="10397"/>
                    </a:cubicBezTo>
                    <a:cubicBezTo>
                      <a:pt x="14282" y="7135"/>
                      <a:pt x="15816" y="3623"/>
                      <a:pt x="16311" y="1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40"/>
              <p:cNvSpPr/>
              <p:nvPr/>
            </p:nvSpPr>
            <p:spPr>
              <a:xfrm>
                <a:off x="-541325" y="6637700"/>
                <a:ext cx="515550" cy="1349950"/>
              </a:xfrm>
              <a:custGeom>
                <a:avLst/>
                <a:gdLst/>
                <a:ahLst/>
                <a:cxnLst/>
                <a:rect l="l" t="t" r="r" b="b"/>
                <a:pathLst>
                  <a:path w="20622" h="53998" extrusionOk="0">
                    <a:moveTo>
                      <a:pt x="8071" y="0"/>
                    </a:moveTo>
                    <a:lnTo>
                      <a:pt x="8071" y="0"/>
                    </a:lnTo>
                    <a:cubicBezTo>
                      <a:pt x="7281" y="450"/>
                      <a:pt x="6534" y="972"/>
                      <a:pt x="5837" y="1556"/>
                    </a:cubicBezTo>
                    <a:cubicBezTo>
                      <a:pt x="2778" y="4141"/>
                      <a:pt x="792" y="7960"/>
                      <a:pt x="439" y="11951"/>
                    </a:cubicBezTo>
                    <a:cubicBezTo>
                      <a:pt x="0" y="16905"/>
                      <a:pt x="1975" y="21753"/>
                      <a:pt x="4307" y="26149"/>
                    </a:cubicBezTo>
                    <a:cubicBezTo>
                      <a:pt x="6639" y="30544"/>
                      <a:pt x="9398" y="34790"/>
                      <a:pt x="10747" y="39578"/>
                    </a:cubicBezTo>
                    <a:cubicBezTo>
                      <a:pt x="11419" y="41958"/>
                      <a:pt x="11727" y="44429"/>
                      <a:pt x="12449" y="46791"/>
                    </a:cubicBezTo>
                    <a:cubicBezTo>
                      <a:pt x="13173" y="49156"/>
                      <a:pt x="14390" y="51485"/>
                      <a:pt x="16425" y="52885"/>
                    </a:cubicBezTo>
                    <a:cubicBezTo>
                      <a:pt x="17412" y="53562"/>
                      <a:pt x="18593" y="53998"/>
                      <a:pt x="19783" y="53998"/>
                    </a:cubicBezTo>
                    <a:cubicBezTo>
                      <a:pt x="19942" y="53998"/>
                      <a:pt x="20101" y="53990"/>
                      <a:pt x="20259" y="53974"/>
                    </a:cubicBezTo>
                    <a:cubicBezTo>
                      <a:pt x="20383" y="53961"/>
                      <a:pt x="20503" y="53940"/>
                      <a:pt x="20622" y="53917"/>
                    </a:cubicBezTo>
                    <a:cubicBezTo>
                      <a:pt x="18964" y="53190"/>
                      <a:pt x="17425" y="52095"/>
                      <a:pt x="16293" y="50671"/>
                    </a:cubicBezTo>
                    <a:cubicBezTo>
                      <a:pt x="15690" y="49913"/>
                      <a:pt x="15205" y="49098"/>
                      <a:pt x="14847" y="48196"/>
                    </a:cubicBezTo>
                    <a:cubicBezTo>
                      <a:pt x="14432" y="47149"/>
                      <a:pt x="14281" y="46012"/>
                      <a:pt x="14256" y="44890"/>
                    </a:cubicBezTo>
                    <a:cubicBezTo>
                      <a:pt x="14203" y="42510"/>
                      <a:pt x="14757" y="40168"/>
                      <a:pt x="14795" y="37793"/>
                    </a:cubicBezTo>
                    <a:cubicBezTo>
                      <a:pt x="14827" y="35783"/>
                      <a:pt x="14357" y="33842"/>
                      <a:pt x="13434" y="32058"/>
                    </a:cubicBezTo>
                    <a:cubicBezTo>
                      <a:pt x="12413" y="30086"/>
                      <a:pt x="10974" y="28442"/>
                      <a:pt x="9597" y="26720"/>
                    </a:cubicBezTo>
                    <a:cubicBezTo>
                      <a:pt x="8227" y="25007"/>
                      <a:pt x="7024" y="23190"/>
                      <a:pt x="6163" y="21166"/>
                    </a:cubicBezTo>
                    <a:cubicBezTo>
                      <a:pt x="5314" y="19166"/>
                      <a:pt x="4788" y="17046"/>
                      <a:pt x="4676" y="14873"/>
                    </a:cubicBezTo>
                    <a:cubicBezTo>
                      <a:pt x="4558" y="12578"/>
                      <a:pt x="4780" y="10263"/>
                      <a:pt x="5244" y="8016"/>
                    </a:cubicBezTo>
                    <a:cubicBezTo>
                      <a:pt x="5678" y="5922"/>
                      <a:pt x="6361" y="3911"/>
                      <a:pt x="7188" y="1944"/>
                    </a:cubicBezTo>
                    <a:cubicBezTo>
                      <a:pt x="7459" y="1297"/>
                      <a:pt x="7747" y="639"/>
                      <a:pt x="8071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65275" y="7703325"/>
                <a:ext cx="182425" cy="283275"/>
              </a:xfrm>
              <a:custGeom>
                <a:avLst/>
                <a:gdLst/>
                <a:ahLst/>
                <a:cxnLst/>
                <a:rect l="l" t="t" r="r" b="b"/>
                <a:pathLst>
                  <a:path w="7297" h="11331" extrusionOk="0">
                    <a:moveTo>
                      <a:pt x="1702" y="0"/>
                    </a:moveTo>
                    <a:cubicBezTo>
                      <a:pt x="1126" y="0"/>
                      <a:pt x="549" y="97"/>
                      <a:pt x="0" y="283"/>
                    </a:cubicBezTo>
                    <a:cubicBezTo>
                      <a:pt x="742" y="409"/>
                      <a:pt x="1412" y="804"/>
                      <a:pt x="1880" y="1394"/>
                    </a:cubicBezTo>
                    <a:cubicBezTo>
                      <a:pt x="2551" y="2243"/>
                      <a:pt x="3015" y="3251"/>
                      <a:pt x="3159" y="4336"/>
                    </a:cubicBezTo>
                    <a:cubicBezTo>
                      <a:pt x="3373" y="5966"/>
                      <a:pt x="2968" y="7724"/>
                      <a:pt x="3688" y="9205"/>
                    </a:cubicBezTo>
                    <a:cubicBezTo>
                      <a:pt x="4268" y="10385"/>
                      <a:pt x="5507" y="11160"/>
                      <a:pt x="6810" y="11331"/>
                    </a:cubicBezTo>
                    <a:cubicBezTo>
                      <a:pt x="7203" y="10495"/>
                      <a:pt x="7297" y="9539"/>
                      <a:pt x="7283" y="8615"/>
                    </a:cubicBezTo>
                    <a:cubicBezTo>
                      <a:pt x="7276" y="7973"/>
                      <a:pt x="7232" y="7329"/>
                      <a:pt x="7185" y="6688"/>
                    </a:cubicBezTo>
                    <a:cubicBezTo>
                      <a:pt x="7142" y="6088"/>
                      <a:pt x="7081" y="5490"/>
                      <a:pt x="6976" y="4899"/>
                    </a:cubicBezTo>
                    <a:cubicBezTo>
                      <a:pt x="6773" y="3773"/>
                      <a:pt x="6371" y="2677"/>
                      <a:pt x="5617" y="1804"/>
                    </a:cubicBezTo>
                    <a:cubicBezTo>
                      <a:pt x="4900" y="978"/>
                      <a:pt x="3946" y="397"/>
                      <a:pt x="2883" y="139"/>
                    </a:cubicBezTo>
                    <a:cubicBezTo>
                      <a:pt x="2495" y="46"/>
                      <a:pt x="2099" y="0"/>
                      <a:pt x="1702" y="0"/>
                    </a:cubicBezTo>
                    <a:close/>
                  </a:path>
                </a:pathLst>
              </a:custGeom>
              <a:solidFill>
                <a:srgbClr val="DAEF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-159175" y="6627625"/>
                <a:ext cx="545425" cy="127400"/>
              </a:xfrm>
              <a:custGeom>
                <a:avLst/>
                <a:gdLst/>
                <a:ahLst/>
                <a:cxnLst/>
                <a:rect l="l" t="t" r="r" b="b"/>
                <a:pathLst>
                  <a:path w="21817" h="5096" extrusionOk="0">
                    <a:moveTo>
                      <a:pt x="1382" y="0"/>
                    </a:moveTo>
                    <a:cubicBezTo>
                      <a:pt x="955" y="3"/>
                      <a:pt x="504" y="170"/>
                      <a:pt x="261" y="536"/>
                    </a:cubicBezTo>
                    <a:cubicBezTo>
                      <a:pt x="0" y="929"/>
                      <a:pt x="71" y="1451"/>
                      <a:pt x="295" y="1839"/>
                    </a:cubicBezTo>
                    <a:cubicBezTo>
                      <a:pt x="555" y="2286"/>
                      <a:pt x="1019" y="2563"/>
                      <a:pt x="1470" y="2778"/>
                    </a:cubicBezTo>
                    <a:cubicBezTo>
                      <a:pt x="2465" y="3256"/>
                      <a:pt x="3505" y="3641"/>
                      <a:pt x="4563" y="3949"/>
                    </a:cubicBezTo>
                    <a:cubicBezTo>
                      <a:pt x="5651" y="4268"/>
                      <a:pt x="6765" y="4500"/>
                      <a:pt x="7890" y="4647"/>
                    </a:cubicBezTo>
                    <a:cubicBezTo>
                      <a:pt x="7927" y="4656"/>
                      <a:pt x="7965" y="4666"/>
                      <a:pt x="8005" y="4678"/>
                    </a:cubicBezTo>
                    <a:cubicBezTo>
                      <a:pt x="9305" y="4956"/>
                      <a:pt x="10628" y="5096"/>
                      <a:pt x="11953" y="5096"/>
                    </a:cubicBezTo>
                    <a:cubicBezTo>
                      <a:pt x="12676" y="5096"/>
                      <a:pt x="13400" y="5054"/>
                      <a:pt x="14120" y="4971"/>
                    </a:cubicBezTo>
                    <a:cubicBezTo>
                      <a:pt x="16149" y="4736"/>
                      <a:pt x="18136" y="4169"/>
                      <a:pt x="19973" y="3266"/>
                    </a:cubicBezTo>
                    <a:cubicBezTo>
                      <a:pt x="20700" y="2908"/>
                      <a:pt x="21817" y="2310"/>
                      <a:pt x="21634" y="1320"/>
                    </a:cubicBezTo>
                    <a:cubicBezTo>
                      <a:pt x="21558" y="900"/>
                      <a:pt x="21212" y="590"/>
                      <a:pt x="20827" y="436"/>
                    </a:cubicBezTo>
                    <a:cubicBezTo>
                      <a:pt x="20625" y="355"/>
                      <a:pt x="20415" y="321"/>
                      <a:pt x="20204" y="321"/>
                    </a:cubicBezTo>
                    <a:cubicBezTo>
                      <a:pt x="19915" y="321"/>
                      <a:pt x="19623" y="384"/>
                      <a:pt x="19346" y="475"/>
                    </a:cubicBezTo>
                    <a:cubicBezTo>
                      <a:pt x="18814" y="646"/>
                      <a:pt x="18305" y="881"/>
                      <a:pt x="17775" y="1066"/>
                    </a:cubicBezTo>
                    <a:cubicBezTo>
                      <a:pt x="17244" y="1251"/>
                      <a:pt x="16707" y="1410"/>
                      <a:pt x="16166" y="1549"/>
                    </a:cubicBezTo>
                    <a:cubicBezTo>
                      <a:pt x="15071" y="1831"/>
                      <a:pt x="13956" y="2019"/>
                      <a:pt x="12831" y="2112"/>
                    </a:cubicBezTo>
                    <a:cubicBezTo>
                      <a:pt x="12259" y="2160"/>
                      <a:pt x="11686" y="2183"/>
                      <a:pt x="11114" y="2183"/>
                    </a:cubicBezTo>
                    <a:cubicBezTo>
                      <a:pt x="9448" y="2183"/>
                      <a:pt x="7786" y="1982"/>
                      <a:pt x="6163" y="1583"/>
                    </a:cubicBezTo>
                    <a:cubicBezTo>
                      <a:pt x="5066" y="1314"/>
                      <a:pt x="3995" y="949"/>
                      <a:pt x="2961" y="495"/>
                    </a:cubicBezTo>
                    <a:cubicBezTo>
                      <a:pt x="2461" y="273"/>
                      <a:pt x="1944" y="0"/>
                      <a:pt x="1382" y="0"/>
                    </a:cubicBezTo>
                    <a:close/>
                  </a:path>
                </a:pathLst>
              </a:custGeom>
              <a:solidFill>
                <a:srgbClr val="C3D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-3224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3" y="0"/>
                      <a:pt x="1" y="2333"/>
                      <a:pt x="1" y="5211"/>
                    </a:cubicBezTo>
                    <a:cubicBezTo>
                      <a:pt x="1" y="8087"/>
                      <a:pt x="2333" y="10419"/>
                      <a:pt x="5209" y="10419"/>
                    </a:cubicBezTo>
                    <a:cubicBezTo>
                      <a:pt x="8086" y="10419"/>
                      <a:pt x="10418" y="8087"/>
                      <a:pt x="10418" y="5211"/>
                    </a:cubicBezTo>
                    <a:cubicBezTo>
                      <a:pt x="10418" y="2333"/>
                      <a:pt x="8086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92550" y="7048625"/>
                <a:ext cx="260450" cy="260475"/>
              </a:xfrm>
              <a:custGeom>
                <a:avLst/>
                <a:gdLst/>
                <a:ahLst/>
                <a:cxnLst/>
                <a:rect l="l" t="t" r="r" b="b"/>
                <a:pathLst>
                  <a:path w="10418" h="10419" extrusionOk="0">
                    <a:moveTo>
                      <a:pt x="5209" y="0"/>
                    </a:moveTo>
                    <a:cubicBezTo>
                      <a:pt x="2331" y="0"/>
                      <a:pt x="0" y="2333"/>
                      <a:pt x="0" y="5211"/>
                    </a:cubicBezTo>
                    <a:cubicBezTo>
                      <a:pt x="0" y="8087"/>
                      <a:pt x="2331" y="10419"/>
                      <a:pt x="5209" y="10419"/>
                    </a:cubicBezTo>
                    <a:cubicBezTo>
                      <a:pt x="8085" y="10419"/>
                      <a:pt x="10417" y="8087"/>
                      <a:pt x="10417" y="5211"/>
                    </a:cubicBezTo>
                    <a:cubicBezTo>
                      <a:pt x="10417" y="2333"/>
                      <a:pt x="8085" y="0"/>
                      <a:pt x="520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-193725" y="6796750"/>
                <a:ext cx="314475" cy="412825"/>
              </a:xfrm>
              <a:custGeom>
                <a:avLst/>
                <a:gdLst/>
                <a:ahLst/>
                <a:cxnLst/>
                <a:rect l="l" t="t" r="r" b="b"/>
                <a:pathLst>
                  <a:path w="12579" h="16513" extrusionOk="0">
                    <a:moveTo>
                      <a:pt x="6179" y="1"/>
                    </a:moveTo>
                    <a:cubicBezTo>
                      <a:pt x="6094" y="1"/>
                      <a:pt x="6009" y="3"/>
                      <a:pt x="5925" y="8"/>
                    </a:cubicBezTo>
                    <a:cubicBezTo>
                      <a:pt x="2543" y="194"/>
                      <a:pt x="1" y="4037"/>
                      <a:pt x="255" y="8594"/>
                    </a:cubicBezTo>
                    <a:cubicBezTo>
                      <a:pt x="479" y="12733"/>
                      <a:pt x="2933" y="16036"/>
                      <a:pt x="5916" y="16467"/>
                    </a:cubicBezTo>
                    <a:cubicBezTo>
                      <a:pt x="6139" y="16498"/>
                      <a:pt x="6364" y="16513"/>
                      <a:pt x="6589" y="16513"/>
                    </a:cubicBezTo>
                    <a:cubicBezTo>
                      <a:pt x="6668" y="16513"/>
                      <a:pt x="6747" y="16511"/>
                      <a:pt x="6826" y="16508"/>
                    </a:cubicBezTo>
                    <a:cubicBezTo>
                      <a:pt x="9192" y="16375"/>
                      <a:pt x="11147" y="14457"/>
                      <a:pt x="12021" y="11757"/>
                    </a:cubicBezTo>
                    <a:cubicBezTo>
                      <a:pt x="12399" y="10598"/>
                      <a:pt x="12579" y="9294"/>
                      <a:pt x="12502" y="7926"/>
                    </a:cubicBezTo>
                    <a:cubicBezTo>
                      <a:pt x="12487" y="7645"/>
                      <a:pt x="12458" y="7369"/>
                      <a:pt x="12428" y="7101"/>
                    </a:cubicBezTo>
                    <a:cubicBezTo>
                      <a:pt x="11969" y="3562"/>
                      <a:pt x="9877" y="779"/>
                      <a:pt x="7308" y="138"/>
                    </a:cubicBezTo>
                    <a:lnTo>
                      <a:pt x="7304" y="138"/>
                    </a:lnTo>
                    <a:cubicBezTo>
                      <a:pt x="6936" y="47"/>
                      <a:pt x="6558" y="1"/>
                      <a:pt x="61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-196037" y="6789858"/>
                <a:ext cx="306450" cy="306319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4" extrusionOk="0">
                    <a:moveTo>
                      <a:pt x="6394" y="1"/>
                    </a:moveTo>
                    <a:cubicBezTo>
                      <a:pt x="6388" y="1"/>
                      <a:pt x="6382" y="1"/>
                      <a:pt x="6376" y="1"/>
                    </a:cubicBezTo>
                    <a:cubicBezTo>
                      <a:pt x="5263" y="13"/>
                      <a:pt x="4192" y="411"/>
                      <a:pt x="3292" y="1008"/>
                    </a:cubicBezTo>
                    <a:cubicBezTo>
                      <a:pt x="2848" y="1313"/>
                      <a:pt x="2441" y="1670"/>
                      <a:pt x="2078" y="2072"/>
                    </a:cubicBezTo>
                    <a:cubicBezTo>
                      <a:pt x="1726" y="2475"/>
                      <a:pt x="1421" y="2918"/>
                      <a:pt x="1166" y="3389"/>
                    </a:cubicBezTo>
                    <a:cubicBezTo>
                      <a:pt x="678" y="4328"/>
                      <a:pt x="361" y="5340"/>
                      <a:pt x="251" y="6360"/>
                    </a:cubicBezTo>
                    <a:cubicBezTo>
                      <a:pt x="0" y="8413"/>
                      <a:pt x="412" y="10413"/>
                      <a:pt x="1083" y="12253"/>
                    </a:cubicBezTo>
                    <a:cubicBezTo>
                      <a:pt x="949" y="10294"/>
                      <a:pt x="860" y="8346"/>
                      <a:pt x="1271" y="6536"/>
                    </a:cubicBezTo>
                    <a:cubicBezTo>
                      <a:pt x="1671" y="4735"/>
                      <a:pt x="2587" y="3077"/>
                      <a:pt x="4037" y="2104"/>
                    </a:cubicBezTo>
                    <a:cubicBezTo>
                      <a:pt x="4748" y="1608"/>
                      <a:pt x="5576" y="1299"/>
                      <a:pt x="6419" y="1253"/>
                    </a:cubicBezTo>
                    <a:cubicBezTo>
                      <a:pt x="6520" y="1245"/>
                      <a:pt x="6621" y="1241"/>
                      <a:pt x="6722" y="1241"/>
                    </a:cubicBezTo>
                    <a:cubicBezTo>
                      <a:pt x="7473" y="1241"/>
                      <a:pt x="8235" y="1456"/>
                      <a:pt x="8946" y="1789"/>
                    </a:cubicBezTo>
                    <a:cubicBezTo>
                      <a:pt x="10568" y="2570"/>
                      <a:pt x="11792" y="4135"/>
                      <a:pt x="12627" y="5902"/>
                    </a:cubicBezTo>
                    <a:cubicBezTo>
                      <a:pt x="12468" y="4911"/>
                      <a:pt x="12122" y="3958"/>
                      <a:pt x="11609" y="3097"/>
                    </a:cubicBezTo>
                    <a:cubicBezTo>
                      <a:pt x="11083" y="2228"/>
                      <a:pt x="10354" y="1440"/>
                      <a:pt x="9448" y="887"/>
                    </a:cubicBezTo>
                    <a:cubicBezTo>
                      <a:pt x="8534" y="309"/>
                      <a:pt x="7474" y="1"/>
                      <a:pt x="63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-105750" y="6800200"/>
                <a:ext cx="22650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9060" h="12290" extrusionOk="0">
                    <a:moveTo>
                      <a:pt x="3785" y="0"/>
                    </a:moveTo>
                    <a:cubicBezTo>
                      <a:pt x="1572" y="909"/>
                      <a:pt x="1" y="3224"/>
                      <a:pt x="1" y="5938"/>
                    </a:cubicBezTo>
                    <a:cubicBezTo>
                      <a:pt x="1" y="9444"/>
                      <a:pt x="2629" y="12290"/>
                      <a:pt x="5873" y="12290"/>
                    </a:cubicBezTo>
                    <a:cubicBezTo>
                      <a:pt x="6792" y="12290"/>
                      <a:pt x="7697" y="12060"/>
                      <a:pt x="8502" y="11619"/>
                    </a:cubicBezTo>
                    <a:cubicBezTo>
                      <a:pt x="8880" y="10460"/>
                      <a:pt x="9060" y="9156"/>
                      <a:pt x="8983" y="7788"/>
                    </a:cubicBezTo>
                    <a:cubicBezTo>
                      <a:pt x="8968" y="7507"/>
                      <a:pt x="8939" y="7231"/>
                      <a:pt x="8909" y="6963"/>
                    </a:cubicBezTo>
                    <a:cubicBezTo>
                      <a:pt x="8450" y="3424"/>
                      <a:pt x="6358" y="641"/>
                      <a:pt x="3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209725" y="6768000"/>
                <a:ext cx="314500" cy="412800"/>
              </a:xfrm>
              <a:custGeom>
                <a:avLst/>
                <a:gdLst/>
                <a:ahLst/>
                <a:cxnLst/>
                <a:rect l="l" t="t" r="r" b="b"/>
                <a:pathLst>
                  <a:path w="12580" h="16512" extrusionOk="0">
                    <a:moveTo>
                      <a:pt x="6179" y="0"/>
                    </a:moveTo>
                    <a:cubicBezTo>
                      <a:pt x="6094" y="0"/>
                      <a:pt x="6009" y="2"/>
                      <a:pt x="5924" y="7"/>
                    </a:cubicBezTo>
                    <a:cubicBezTo>
                      <a:pt x="2542" y="193"/>
                      <a:pt x="0" y="4034"/>
                      <a:pt x="254" y="8593"/>
                    </a:cubicBezTo>
                    <a:cubicBezTo>
                      <a:pt x="480" y="12732"/>
                      <a:pt x="2934" y="16034"/>
                      <a:pt x="5917" y="16466"/>
                    </a:cubicBezTo>
                    <a:cubicBezTo>
                      <a:pt x="6138" y="16496"/>
                      <a:pt x="6361" y="16511"/>
                      <a:pt x="6584" y="16511"/>
                    </a:cubicBezTo>
                    <a:cubicBezTo>
                      <a:pt x="6665" y="16511"/>
                      <a:pt x="6746" y="16509"/>
                      <a:pt x="6827" y="16505"/>
                    </a:cubicBezTo>
                    <a:cubicBezTo>
                      <a:pt x="9193" y="16375"/>
                      <a:pt x="11147" y="14456"/>
                      <a:pt x="12024" y="11754"/>
                    </a:cubicBezTo>
                    <a:cubicBezTo>
                      <a:pt x="12400" y="10595"/>
                      <a:pt x="12579" y="9292"/>
                      <a:pt x="12503" y="7924"/>
                    </a:cubicBezTo>
                    <a:cubicBezTo>
                      <a:pt x="12488" y="7642"/>
                      <a:pt x="12459" y="7368"/>
                      <a:pt x="12429" y="7100"/>
                    </a:cubicBezTo>
                    <a:cubicBezTo>
                      <a:pt x="11969" y="3561"/>
                      <a:pt x="9878" y="776"/>
                      <a:pt x="7308" y="137"/>
                    </a:cubicBezTo>
                    <a:lnTo>
                      <a:pt x="7305" y="137"/>
                    </a:lnTo>
                    <a:cubicBezTo>
                      <a:pt x="6937" y="46"/>
                      <a:pt x="6558" y="0"/>
                      <a:pt x="6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207410" y="6761050"/>
                <a:ext cx="306450" cy="306325"/>
              </a:xfrm>
              <a:custGeom>
                <a:avLst/>
                <a:gdLst/>
                <a:ahLst/>
                <a:cxnLst/>
                <a:rect l="l" t="t" r="r" b="b"/>
                <a:pathLst>
                  <a:path w="12628" h="12253" extrusionOk="0">
                    <a:moveTo>
                      <a:pt x="6386" y="0"/>
                    </a:moveTo>
                    <a:cubicBezTo>
                      <a:pt x="6383" y="0"/>
                      <a:pt x="6380" y="0"/>
                      <a:pt x="6377" y="0"/>
                    </a:cubicBezTo>
                    <a:cubicBezTo>
                      <a:pt x="5265" y="14"/>
                      <a:pt x="4192" y="412"/>
                      <a:pt x="3294" y="1007"/>
                    </a:cubicBezTo>
                    <a:cubicBezTo>
                      <a:pt x="2850" y="1314"/>
                      <a:pt x="2442" y="1671"/>
                      <a:pt x="2081" y="2073"/>
                    </a:cubicBezTo>
                    <a:cubicBezTo>
                      <a:pt x="1728" y="2476"/>
                      <a:pt x="1421" y="2917"/>
                      <a:pt x="1169" y="3388"/>
                    </a:cubicBezTo>
                    <a:cubicBezTo>
                      <a:pt x="679" y="4329"/>
                      <a:pt x="364" y="5339"/>
                      <a:pt x="252" y="6361"/>
                    </a:cubicBezTo>
                    <a:cubicBezTo>
                      <a:pt x="1" y="8412"/>
                      <a:pt x="415" y="10414"/>
                      <a:pt x="1086" y="12253"/>
                    </a:cubicBezTo>
                    <a:cubicBezTo>
                      <a:pt x="950" y="10293"/>
                      <a:pt x="862" y="8346"/>
                      <a:pt x="1274" y="6536"/>
                    </a:cubicBezTo>
                    <a:cubicBezTo>
                      <a:pt x="1674" y="4734"/>
                      <a:pt x="2589" y="3076"/>
                      <a:pt x="4040" y="2105"/>
                    </a:cubicBezTo>
                    <a:cubicBezTo>
                      <a:pt x="4750" y="1609"/>
                      <a:pt x="5579" y="1300"/>
                      <a:pt x="6421" y="1254"/>
                    </a:cubicBezTo>
                    <a:cubicBezTo>
                      <a:pt x="6523" y="1246"/>
                      <a:pt x="6624" y="1242"/>
                      <a:pt x="6726" y="1242"/>
                    </a:cubicBezTo>
                    <a:cubicBezTo>
                      <a:pt x="7477" y="1242"/>
                      <a:pt x="8238" y="1456"/>
                      <a:pt x="8948" y="1788"/>
                    </a:cubicBezTo>
                    <a:cubicBezTo>
                      <a:pt x="10569" y="2571"/>
                      <a:pt x="11792" y="4134"/>
                      <a:pt x="12628" y="5902"/>
                    </a:cubicBezTo>
                    <a:cubicBezTo>
                      <a:pt x="12470" y="4910"/>
                      <a:pt x="12125" y="3960"/>
                      <a:pt x="11611" y="3099"/>
                    </a:cubicBezTo>
                    <a:cubicBezTo>
                      <a:pt x="11084" y="2229"/>
                      <a:pt x="10357" y="1441"/>
                      <a:pt x="9450" y="887"/>
                    </a:cubicBezTo>
                    <a:cubicBezTo>
                      <a:pt x="8532" y="307"/>
                      <a:pt x="7471" y="0"/>
                      <a:pt x="6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97750" y="6771425"/>
                <a:ext cx="226475" cy="30727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2291" extrusionOk="0">
                    <a:moveTo>
                      <a:pt x="3786" y="0"/>
                    </a:moveTo>
                    <a:cubicBezTo>
                      <a:pt x="1572" y="907"/>
                      <a:pt x="1" y="3222"/>
                      <a:pt x="1" y="5938"/>
                    </a:cubicBezTo>
                    <a:cubicBezTo>
                      <a:pt x="1" y="9444"/>
                      <a:pt x="2628" y="12290"/>
                      <a:pt x="5874" y="12290"/>
                    </a:cubicBezTo>
                    <a:cubicBezTo>
                      <a:pt x="6792" y="12290"/>
                      <a:pt x="7696" y="12060"/>
                      <a:pt x="8503" y="11617"/>
                    </a:cubicBezTo>
                    <a:cubicBezTo>
                      <a:pt x="8879" y="10458"/>
                      <a:pt x="9058" y="9155"/>
                      <a:pt x="8984" y="7787"/>
                    </a:cubicBezTo>
                    <a:cubicBezTo>
                      <a:pt x="8967" y="7505"/>
                      <a:pt x="8938" y="7231"/>
                      <a:pt x="8909" y="6963"/>
                    </a:cubicBezTo>
                    <a:cubicBezTo>
                      <a:pt x="8448" y="3424"/>
                      <a:pt x="6357" y="639"/>
                      <a:pt x="37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-119600" y="7234900"/>
                <a:ext cx="376600" cy="177400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7096" extrusionOk="0">
                    <a:moveTo>
                      <a:pt x="325" y="1"/>
                    </a:moveTo>
                    <a:cubicBezTo>
                      <a:pt x="160" y="1"/>
                      <a:pt x="1" y="128"/>
                      <a:pt x="77" y="322"/>
                    </a:cubicBezTo>
                    <a:cubicBezTo>
                      <a:pt x="1661" y="4380"/>
                      <a:pt x="5622" y="7096"/>
                      <a:pt x="9936" y="7096"/>
                    </a:cubicBezTo>
                    <a:cubicBezTo>
                      <a:pt x="10242" y="7096"/>
                      <a:pt x="10550" y="7082"/>
                      <a:pt x="10859" y="7054"/>
                    </a:cubicBezTo>
                    <a:cubicBezTo>
                      <a:pt x="12234" y="6932"/>
                      <a:pt x="13571" y="6548"/>
                      <a:pt x="14798" y="5919"/>
                    </a:cubicBezTo>
                    <a:cubicBezTo>
                      <a:pt x="15063" y="5785"/>
                      <a:pt x="14901" y="5426"/>
                      <a:pt x="14656" y="5426"/>
                    </a:cubicBezTo>
                    <a:cubicBezTo>
                      <a:pt x="14615" y="5426"/>
                      <a:pt x="14573" y="5435"/>
                      <a:pt x="14529" y="5458"/>
                    </a:cubicBezTo>
                    <a:cubicBezTo>
                      <a:pt x="13101" y="6187"/>
                      <a:pt x="11504" y="6563"/>
                      <a:pt x="9905" y="6563"/>
                    </a:cubicBezTo>
                    <a:cubicBezTo>
                      <a:pt x="9182" y="6563"/>
                      <a:pt x="8459" y="6486"/>
                      <a:pt x="7751" y="6331"/>
                    </a:cubicBezTo>
                    <a:cubicBezTo>
                      <a:pt x="5688" y="5878"/>
                      <a:pt x="3827" y="4751"/>
                      <a:pt x="2427" y="3173"/>
                    </a:cubicBezTo>
                    <a:cubicBezTo>
                      <a:pt x="1644" y="2292"/>
                      <a:pt x="1022" y="1278"/>
                      <a:pt x="592" y="180"/>
                    </a:cubicBezTo>
                    <a:cubicBezTo>
                      <a:pt x="543" y="55"/>
                      <a:pt x="433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563100" y="6710700"/>
                <a:ext cx="214650" cy="215750"/>
              </a:xfrm>
              <a:custGeom>
                <a:avLst/>
                <a:gdLst/>
                <a:ahLst/>
                <a:cxnLst/>
                <a:rect l="l" t="t" r="r" b="b"/>
                <a:pathLst>
                  <a:path w="8586" h="8630" extrusionOk="0">
                    <a:moveTo>
                      <a:pt x="4324" y="1"/>
                    </a:moveTo>
                    <a:cubicBezTo>
                      <a:pt x="2838" y="1067"/>
                      <a:pt x="1375" y="2211"/>
                      <a:pt x="0" y="3370"/>
                    </a:cubicBezTo>
                    <a:cubicBezTo>
                      <a:pt x="1717" y="4743"/>
                      <a:pt x="3046" y="6536"/>
                      <a:pt x="3756" y="8629"/>
                    </a:cubicBezTo>
                    <a:cubicBezTo>
                      <a:pt x="5310" y="7875"/>
                      <a:pt x="6939" y="7196"/>
                      <a:pt x="8585" y="6533"/>
                    </a:cubicBezTo>
                    <a:cubicBezTo>
                      <a:pt x="7671" y="4048"/>
                      <a:pt x="6234" y="1807"/>
                      <a:pt x="432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657000" y="6874050"/>
                <a:ext cx="150575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7011" extrusionOk="0">
                    <a:moveTo>
                      <a:pt x="4829" y="1"/>
                    </a:moveTo>
                    <a:cubicBezTo>
                      <a:pt x="3183" y="663"/>
                      <a:pt x="1554" y="1341"/>
                      <a:pt x="0" y="2095"/>
                    </a:cubicBezTo>
                    <a:cubicBezTo>
                      <a:pt x="246" y="2823"/>
                      <a:pt x="416" y="3572"/>
                      <a:pt x="502" y="4334"/>
                    </a:cubicBezTo>
                    <a:cubicBezTo>
                      <a:pt x="666" y="5770"/>
                      <a:pt x="1614" y="7011"/>
                      <a:pt x="3178" y="7011"/>
                    </a:cubicBezTo>
                    <a:cubicBezTo>
                      <a:pt x="4499" y="7011"/>
                      <a:pt x="6022" y="5780"/>
                      <a:pt x="5856" y="4334"/>
                    </a:cubicBezTo>
                    <a:cubicBezTo>
                      <a:pt x="5687" y="2853"/>
                      <a:pt x="5343" y="1399"/>
                      <a:pt x="48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452250" y="6628600"/>
                <a:ext cx="218975" cy="166400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6656" extrusionOk="0">
                    <a:moveTo>
                      <a:pt x="2931" y="1"/>
                    </a:moveTo>
                    <a:cubicBezTo>
                      <a:pt x="2036" y="1"/>
                      <a:pt x="1186" y="397"/>
                      <a:pt x="673" y="1275"/>
                    </a:cubicBezTo>
                    <a:cubicBezTo>
                      <a:pt x="1" y="2424"/>
                      <a:pt x="311" y="4337"/>
                      <a:pt x="1633" y="4937"/>
                    </a:cubicBezTo>
                    <a:cubicBezTo>
                      <a:pt x="2634" y="5391"/>
                      <a:pt x="3575" y="5969"/>
                      <a:pt x="4434" y="6656"/>
                    </a:cubicBezTo>
                    <a:cubicBezTo>
                      <a:pt x="5809" y="5495"/>
                      <a:pt x="7270" y="4351"/>
                      <a:pt x="8758" y="3286"/>
                    </a:cubicBezTo>
                    <a:cubicBezTo>
                      <a:pt x="7458" y="2058"/>
                      <a:pt x="5963" y="1053"/>
                      <a:pt x="4334" y="315"/>
                    </a:cubicBezTo>
                    <a:cubicBezTo>
                      <a:pt x="3882" y="110"/>
                      <a:pt x="3400" y="1"/>
                      <a:pt x="29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586750" y="6782450"/>
                <a:ext cx="43150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38" extrusionOk="0">
                    <a:moveTo>
                      <a:pt x="863" y="0"/>
                    </a:moveTo>
                    <a:cubicBezTo>
                      <a:pt x="2" y="0"/>
                      <a:pt x="0" y="1337"/>
                      <a:pt x="863" y="1337"/>
                    </a:cubicBezTo>
                    <a:cubicBezTo>
                      <a:pt x="1726" y="1337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622075" y="6825700"/>
                <a:ext cx="43175" cy="3345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8" extrusionOk="0">
                    <a:moveTo>
                      <a:pt x="863" y="1"/>
                    </a:moveTo>
                    <a:cubicBezTo>
                      <a:pt x="2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645800" y="6870800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4" y="0"/>
                    </a:moveTo>
                    <a:cubicBezTo>
                      <a:pt x="1" y="0"/>
                      <a:pt x="1" y="1339"/>
                      <a:pt x="864" y="1339"/>
                    </a:cubicBezTo>
                    <a:cubicBezTo>
                      <a:pt x="1725" y="1339"/>
                      <a:pt x="1726" y="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672075" y="6828250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3" y="0"/>
                    </a:moveTo>
                    <a:cubicBezTo>
                      <a:pt x="2" y="0"/>
                      <a:pt x="1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636750" y="6778200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1"/>
                    </a:moveTo>
                    <a:cubicBezTo>
                      <a:pt x="0" y="1"/>
                      <a:pt x="0" y="1340"/>
                      <a:pt x="863" y="1340"/>
                    </a:cubicBezTo>
                    <a:cubicBezTo>
                      <a:pt x="1726" y="1340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647200" y="6728025"/>
                <a:ext cx="43175" cy="3347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39" extrusionOk="0">
                    <a:moveTo>
                      <a:pt x="863" y="1"/>
                    </a:moveTo>
                    <a:cubicBezTo>
                      <a:pt x="1" y="1"/>
                      <a:pt x="1" y="1338"/>
                      <a:pt x="863" y="1338"/>
                    </a:cubicBezTo>
                    <a:cubicBezTo>
                      <a:pt x="1726" y="1338"/>
                      <a:pt x="1726" y="1"/>
                      <a:pt x="8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40"/>
              <p:cNvSpPr/>
              <p:nvPr/>
            </p:nvSpPr>
            <p:spPr>
              <a:xfrm>
                <a:off x="684400" y="6780575"/>
                <a:ext cx="43175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340" extrusionOk="0">
                    <a:moveTo>
                      <a:pt x="864" y="1"/>
                    </a:moveTo>
                    <a:cubicBezTo>
                      <a:pt x="1" y="1"/>
                      <a:pt x="1" y="1340"/>
                      <a:pt x="864" y="1340"/>
                    </a:cubicBezTo>
                    <a:cubicBezTo>
                      <a:pt x="1725" y="1340"/>
                      <a:pt x="1726" y="1"/>
                      <a:pt x="8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40"/>
              <p:cNvSpPr/>
              <p:nvPr/>
            </p:nvSpPr>
            <p:spPr>
              <a:xfrm>
                <a:off x="718350" y="6833125"/>
                <a:ext cx="43150" cy="33500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1340" extrusionOk="0">
                    <a:moveTo>
                      <a:pt x="863" y="0"/>
                    </a:moveTo>
                    <a:cubicBezTo>
                      <a:pt x="2" y="0"/>
                      <a:pt x="0" y="1339"/>
                      <a:pt x="863" y="1339"/>
                    </a:cubicBezTo>
                    <a:cubicBezTo>
                      <a:pt x="1726" y="1339"/>
                      <a:pt x="1726" y="0"/>
                      <a:pt x="8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40"/>
              <p:cNvSpPr/>
              <p:nvPr/>
            </p:nvSpPr>
            <p:spPr>
              <a:xfrm>
                <a:off x="-186975" y="7026800"/>
                <a:ext cx="306450" cy="186225"/>
              </a:xfrm>
              <a:custGeom>
                <a:avLst/>
                <a:gdLst/>
                <a:ahLst/>
                <a:cxnLst/>
                <a:rect l="l" t="t" r="r" b="b"/>
                <a:pathLst>
                  <a:path w="12258" h="7449" extrusionOk="0">
                    <a:moveTo>
                      <a:pt x="12200" y="1"/>
                    </a:moveTo>
                    <a:lnTo>
                      <a:pt x="12200" y="1"/>
                    </a:lnTo>
                    <a:cubicBezTo>
                      <a:pt x="12139" y="858"/>
                      <a:pt x="11978" y="1702"/>
                      <a:pt x="11688" y="2501"/>
                    </a:cubicBezTo>
                    <a:cubicBezTo>
                      <a:pt x="11407" y="3299"/>
                      <a:pt x="11014" y="4053"/>
                      <a:pt x="10509" y="4716"/>
                    </a:cubicBezTo>
                    <a:cubicBezTo>
                      <a:pt x="10002" y="5375"/>
                      <a:pt x="9382" y="5948"/>
                      <a:pt x="8656" y="6326"/>
                    </a:cubicBezTo>
                    <a:cubicBezTo>
                      <a:pt x="7940" y="6704"/>
                      <a:pt x="7144" y="6904"/>
                      <a:pt x="6334" y="6904"/>
                    </a:cubicBezTo>
                    <a:cubicBezTo>
                      <a:pt x="6324" y="6904"/>
                      <a:pt x="6314" y="6904"/>
                      <a:pt x="6304" y="6904"/>
                    </a:cubicBezTo>
                    <a:lnTo>
                      <a:pt x="6285" y="6904"/>
                    </a:lnTo>
                    <a:cubicBezTo>
                      <a:pt x="6174" y="6912"/>
                      <a:pt x="6062" y="6916"/>
                      <a:pt x="5951" y="6916"/>
                    </a:cubicBezTo>
                    <a:cubicBezTo>
                      <a:pt x="5236" y="6916"/>
                      <a:pt x="4526" y="6750"/>
                      <a:pt x="3895" y="6407"/>
                    </a:cubicBezTo>
                    <a:cubicBezTo>
                      <a:pt x="3158" y="6024"/>
                      <a:pt x="2536" y="5433"/>
                      <a:pt x="2012" y="4765"/>
                    </a:cubicBezTo>
                    <a:cubicBezTo>
                      <a:pt x="1494" y="4092"/>
                      <a:pt x="1075" y="3333"/>
                      <a:pt x="744" y="2536"/>
                    </a:cubicBezTo>
                    <a:cubicBezTo>
                      <a:pt x="402" y="1741"/>
                      <a:pt x="170" y="901"/>
                      <a:pt x="0" y="41"/>
                    </a:cubicBezTo>
                    <a:lnTo>
                      <a:pt x="0" y="41"/>
                    </a:lnTo>
                    <a:cubicBezTo>
                      <a:pt x="48" y="918"/>
                      <a:pt x="231" y="1785"/>
                      <a:pt x="497" y="2628"/>
                    </a:cubicBezTo>
                    <a:cubicBezTo>
                      <a:pt x="775" y="3467"/>
                      <a:pt x="1156" y="4280"/>
                      <a:pt x="1675" y="5014"/>
                    </a:cubicBezTo>
                    <a:cubicBezTo>
                      <a:pt x="2187" y="5751"/>
                      <a:pt x="2850" y="6404"/>
                      <a:pt x="3653" y="6855"/>
                    </a:cubicBezTo>
                    <a:cubicBezTo>
                      <a:pt x="4356" y="7251"/>
                      <a:pt x="5171" y="7448"/>
                      <a:pt x="5978" y="7448"/>
                    </a:cubicBezTo>
                    <a:cubicBezTo>
                      <a:pt x="6093" y="7448"/>
                      <a:pt x="6208" y="7444"/>
                      <a:pt x="6322" y="7436"/>
                    </a:cubicBezTo>
                    <a:lnTo>
                      <a:pt x="6304" y="7436"/>
                    </a:lnTo>
                    <a:cubicBezTo>
                      <a:pt x="7202" y="7431"/>
                      <a:pt x="8110" y="7207"/>
                      <a:pt x="8897" y="6765"/>
                    </a:cubicBezTo>
                    <a:cubicBezTo>
                      <a:pt x="9683" y="6323"/>
                      <a:pt x="10343" y="5689"/>
                      <a:pt x="10843" y="4958"/>
                    </a:cubicBezTo>
                    <a:cubicBezTo>
                      <a:pt x="11349" y="4231"/>
                      <a:pt x="11705" y="3416"/>
                      <a:pt x="11934" y="2575"/>
                    </a:cubicBezTo>
                    <a:cubicBezTo>
                      <a:pt x="12149" y="1731"/>
                      <a:pt x="12258" y="862"/>
                      <a:pt x="122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0"/>
              <p:cNvSpPr/>
              <p:nvPr/>
            </p:nvSpPr>
            <p:spPr>
              <a:xfrm>
                <a:off x="222800" y="7030225"/>
                <a:ext cx="2955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11820" h="6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731"/>
                      <a:pt x="306" y="1448"/>
                      <a:pt x="585" y="2138"/>
                    </a:cubicBezTo>
                    <a:cubicBezTo>
                      <a:pt x="877" y="2825"/>
                      <a:pt x="1253" y="3481"/>
                      <a:pt x="1731" y="4065"/>
                    </a:cubicBezTo>
                    <a:cubicBezTo>
                      <a:pt x="2206" y="4655"/>
                      <a:pt x="2787" y="5167"/>
                      <a:pt x="3462" y="5545"/>
                    </a:cubicBezTo>
                    <a:cubicBezTo>
                      <a:pt x="4143" y="5926"/>
                      <a:pt x="4909" y="6130"/>
                      <a:pt x="5690" y="6135"/>
                    </a:cubicBezTo>
                    <a:lnTo>
                      <a:pt x="5670" y="6135"/>
                    </a:lnTo>
                    <a:cubicBezTo>
                      <a:pt x="5805" y="6146"/>
                      <a:pt x="5941" y="6151"/>
                      <a:pt x="6076" y="6151"/>
                    </a:cubicBezTo>
                    <a:cubicBezTo>
                      <a:pt x="6760" y="6151"/>
                      <a:pt x="7438" y="6009"/>
                      <a:pt x="8068" y="5731"/>
                    </a:cubicBezTo>
                    <a:cubicBezTo>
                      <a:pt x="8806" y="5394"/>
                      <a:pt x="9463" y="4904"/>
                      <a:pt x="9999" y="4294"/>
                    </a:cubicBezTo>
                    <a:cubicBezTo>
                      <a:pt x="10533" y="3696"/>
                      <a:pt x="10948" y="3008"/>
                      <a:pt x="11256" y="2281"/>
                    </a:cubicBezTo>
                    <a:cubicBezTo>
                      <a:pt x="11550" y="1548"/>
                      <a:pt x="11758" y="784"/>
                      <a:pt x="11819" y="8"/>
                    </a:cubicBezTo>
                    <a:lnTo>
                      <a:pt x="11819" y="8"/>
                    </a:lnTo>
                    <a:cubicBezTo>
                      <a:pt x="11634" y="762"/>
                      <a:pt x="11380" y="1496"/>
                      <a:pt x="11012" y="2165"/>
                    </a:cubicBezTo>
                    <a:cubicBezTo>
                      <a:pt x="10663" y="2840"/>
                      <a:pt x="10218" y="3458"/>
                      <a:pt x="9689" y="4003"/>
                    </a:cubicBezTo>
                    <a:cubicBezTo>
                      <a:pt x="9158" y="4533"/>
                      <a:pt x="8548" y="4982"/>
                      <a:pt x="7865" y="5260"/>
                    </a:cubicBezTo>
                    <a:cubicBezTo>
                      <a:pt x="7307" y="5497"/>
                      <a:pt x="6708" y="5618"/>
                      <a:pt x="6106" y="5618"/>
                    </a:cubicBezTo>
                    <a:cubicBezTo>
                      <a:pt x="5975" y="5618"/>
                      <a:pt x="5843" y="5612"/>
                      <a:pt x="5713" y="5601"/>
                    </a:cubicBezTo>
                    <a:lnTo>
                      <a:pt x="5690" y="5601"/>
                    </a:lnTo>
                    <a:cubicBezTo>
                      <a:pt x="5678" y="5601"/>
                      <a:pt x="5666" y="5601"/>
                      <a:pt x="5654" y="5601"/>
                    </a:cubicBezTo>
                    <a:cubicBezTo>
                      <a:pt x="4975" y="5601"/>
                      <a:pt x="4303" y="5417"/>
                      <a:pt x="3696" y="5103"/>
                    </a:cubicBezTo>
                    <a:cubicBezTo>
                      <a:pt x="3075" y="4782"/>
                      <a:pt x="2526" y="4323"/>
                      <a:pt x="2043" y="3797"/>
                    </a:cubicBezTo>
                    <a:cubicBezTo>
                      <a:pt x="1563" y="3260"/>
                      <a:pt x="1152" y="2667"/>
                      <a:pt x="816" y="2028"/>
                    </a:cubicBezTo>
                    <a:cubicBezTo>
                      <a:pt x="467" y="1392"/>
                      <a:pt x="208" y="706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8" name="Google Shape;2418;p40"/>
              <p:cNvSpPr/>
              <p:nvPr/>
            </p:nvSpPr>
            <p:spPr>
              <a:xfrm>
                <a:off x="-348925" y="5808625"/>
                <a:ext cx="936325" cy="873650"/>
              </a:xfrm>
              <a:custGeom>
                <a:avLst/>
                <a:gdLst/>
                <a:ahLst/>
                <a:cxnLst/>
                <a:rect l="l" t="t" r="r" b="b"/>
                <a:pathLst>
                  <a:path w="37453" h="34946" extrusionOk="0">
                    <a:moveTo>
                      <a:pt x="26639" y="1"/>
                    </a:moveTo>
                    <a:cubicBezTo>
                      <a:pt x="25329" y="1"/>
                      <a:pt x="23904" y="258"/>
                      <a:pt x="22622" y="584"/>
                    </a:cubicBezTo>
                    <a:cubicBezTo>
                      <a:pt x="21232" y="937"/>
                      <a:pt x="19807" y="1118"/>
                      <a:pt x="18384" y="1118"/>
                    </a:cubicBezTo>
                    <a:cubicBezTo>
                      <a:pt x="17064" y="1118"/>
                      <a:pt x="15744" y="962"/>
                      <a:pt x="14453" y="643"/>
                    </a:cubicBezTo>
                    <a:cubicBezTo>
                      <a:pt x="13024" y="288"/>
                      <a:pt x="11429" y="1"/>
                      <a:pt x="10017" y="1"/>
                    </a:cubicBezTo>
                    <a:cubicBezTo>
                      <a:pt x="9744" y="1"/>
                      <a:pt x="9478" y="12"/>
                      <a:pt x="9221" y="35"/>
                    </a:cubicBezTo>
                    <a:cubicBezTo>
                      <a:pt x="8672" y="82"/>
                      <a:pt x="8129" y="181"/>
                      <a:pt x="7600" y="332"/>
                    </a:cubicBezTo>
                    <a:cubicBezTo>
                      <a:pt x="5189" y="1023"/>
                      <a:pt x="3401" y="2721"/>
                      <a:pt x="1995" y="5025"/>
                    </a:cubicBezTo>
                    <a:cubicBezTo>
                      <a:pt x="294" y="7813"/>
                      <a:pt x="1" y="11416"/>
                      <a:pt x="1229" y="14447"/>
                    </a:cubicBezTo>
                    <a:cubicBezTo>
                      <a:pt x="2892" y="18545"/>
                      <a:pt x="4287" y="21243"/>
                      <a:pt x="6163" y="25247"/>
                    </a:cubicBezTo>
                    <a:cubicBezTo>
                      <a:pt x="6855" y="26723"/>
                      <a:pt x="6658" y="28184"/>
                      <a:pt x="6963" y="29865"/>
                    </a:cubicBezTo>
                    <a:cubicBezTo>
                      <a:pt x="7256" y="31469"/>
                      <a:pt x="8270" y="32926"/>
                      <a:pt x="9546" y="33938"/>
                    </a:cubicBezTo>
                    <a:cubicBezTo>
                      <a:pt x="10160" y="34423"/>
                      <a:pt x="10882" y="34748"/>
                      <a:pt x="11651" y="34884"/>
                    </a:cubicBezTo>
                    <a:cubicBezTo>
                      <a:pt x="11886" y="34925"/>
                      <a:pt x="12124" y="34946"/>
                      <a:pt x="12359" y="34946"/>
                    </a:cubicBezTo>
                    <a:cubicBezTo>
                      <a:pt x="12974" y="34946"/>
                      <a:pt x="13578" y="34800"/>
                      <a:pt x="14109" y="34477"/>
                    </a:cubicBezTo>
                    <a:cubicBezTo>
                      <a:pt x="15002" y="33928"/>
                      <a:pt x="15566" y="32975"/>
                      <a:pt x="16017" y="32030"/>
                    </a:cubicBezTo>
                    <a:cubicBezTo>
                      <a:pt x="16468" y="31085"/>
                      <a:pt x="16853" y="30084"/>
                      <a:pt x="17527" y="29284"/>
                    </a:cubicBezTo>
                    <a:cubicBezTo>
                      <a:pt x="17853" y="28896"/>
                      <a:pt x="18268" y="28562"/>
                      <a:pt x="18729" y="28345"/>
                    </a:cubicBezTo>
                    <a:cubicBezTo>
                      <a:pt x="18832" y="28394"/>
                      <a:pt x="18934" y="28448"/>
                      <a:pt x="19031" y="28511"/>
                    </a:cubicBezTo>
                    <a:cubicBezTo>
                      <a:pt x="19370" y="28718"/>
                      <a:pt x="19671" y="28979"/>
                      <a:pt x="19926" y="29284"/>
                    </a:cubicBezTo>
                    <a:cubicBezTo>
                      <a:pt x="20602" y="30084"/>
                      <a:pt x="20983" y="31082"/>
                      <a:pt x="21436" y="32030"/>
                    </a:cubicBezTo>
                    <a:cubicBezTo>
                      <a:pt x="21887" y="32977"/>
                      <a:pt x="22449" y="33928"/>
                      <a:pt x="23343" y="34477"/>
                    </a:cubicBezTo>
                    <a:cubicBezTo>
                      <a:pt x="23873" y="34800"/>
                      <a:pt x="24477" y="34946"/>
                      <a:pt x="25091" y="34946"/>
                    </a:cubicBezTo>
                    <a:cubicBezTo>
                      <a:pt x="25758" y="34946"/>
                      <a:pt x="26438" y="34774"/>
                      <a:pt x="27051" y="34474"/>
                    </a:cubicBezTo>
                    <a:cubicBezTo>
                      <a:pt x="27354" y="34328"/>
                      <a:pt x="27641" y="34148"/>
                      <a:pt x="27905" y="33938"/>
                    </a:cubicBezTo>
                    <a:cubicBezTo>
                      <a:pt x="29185" y="32926"/>
                      <a:pt x="30253" y="31475"/>
                      <a:pt x="30492" y="29865"/>
                    </a:cubicBezTo>
                    <a:cubicBezTo>
                      <a:pt x="30834" y="27533"/>
                      <a:pt x="30598" y="26723"/>
                      <a:pt x="31292" y="25247"/>
                    </a:cubicBezTo>
                    <a:cubicBezTo>
                      <a:pt x="33164" y="21243"/>
                      <a:pt x="34559" y="18545"/>
                      <a:pt x="36224" y="14447"/>
                    </a:cubicBezTo>
                    <a:cubicBezTo>
                      <a:pt x="37453" y="11416"/>
                      <a:pt x="37154" y="7815"/>
                      <a:pt x="35456" y="5025"/>
                    </a:cubicBezTo>
                    <a:cubicBezTo>
                      <a:pt x="33756" y="2235"/>
                      <a:pt x="30685" y="327"/>
                      <a:pt x="27431" y="35"/>
                    </a:cubicBezTo>
                    <a:cubicBezTo>
                      <a:pt x="27173" y="12"/>
                      <a:pt x="26908" y="1"/>
                      <a:pt x="2663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9" name="Google Shape;2419;p40"/>
              <p:cNvSpPr/>
              <p:nvPr/>
            </p:nvSpPr>
            <p:spPr>
              <a:xfrm>
                <a:off x="-158875" y="5808625"/>
                <a:ext cx="746275" cy="861850"/>
              </a:xfrm>
              <a:custGeom>
                <a:avLst/>
                <a:gdLst/>
                <a:ahLst/>
                <a:cxnLst/>
                <a:rect l="l" t="t" r="r" b="b"/>
                <a:pathLst>
                  <a:path w="29851" h="34474" extrusionOk="0">
                    <a:moveTo>
                      <a:pt x="19034" y="1"/>
                    </a:moveTo>
                    <a:cubicBezTo>
                      <a:pt x="17725" y="1"/>
                      <a:pt x="16302" y="257"/>
                      <a:pt x="15022" y="584"/>
                    </a:cubicBezTo>
                    <a:cubicBezTo>
                      <a:pt x="13632" y="937"/>
                      <a:pt x="12209" y="1118"/>
                      <a:pt x="10786" y="1118"/>
                    </a:cubicBezTo>
                    <a:cubicBezTo>
                      <a:pt x="9465" y="1118"/>
                      <a:pt x="8145" y="962"/>
                      <a:pt x="6853" y="642"/>
                    </a:cubicBezTo>
                    <a:cubicBezTo>
                      <a:pt x="5424" y="288"/>
                      <a:pt x="3828" y="1"/>
                      <a:pt x="2415" y="1"/>
                    </a:cubicBezTo>
                    <a:cubicBezTo>
                      <a:pt x="2142" y="1"/>
                      <a:pt x="1876" y="12"/>
                      <a:pt x="1619" y="35"/>
                    </a:cubicBezTo>
                    <a:cubicBezTo>
                      <a:pt x="1071" y="81"/>
                      <a:pt x="529" y="181"/>
                      <a:pt x="0" y="332"/>
                    </a:cubicBezTo>
                    <a:cubicBezTo>
                      <a:pt x="209" y="298"/>
                      <a:pt x="420" y="283"/>
                      <a:pt x="633" y="283"/>
                    </a:cubicBezTo>
                    <a:cubicBezTo>
                      <a:pt x="1806" y="283"/>
                      <a:pt x="3009" y="754"/>
                      <a:pt x="4007" y="1301"/>
                    </a:cubicBezTo>
                    <a:cubicBezTo>
                      <a:pt x="5720" y="2237"/>
                      <a:pt x="7236" y="3498"/>
                      <a:pt x="9081" y="4194"/>
                    </a:cubicBezTo>
                    <a:cubicBezTo>
                      <a:pt x="9971" y="4528"/>
                      <a:pt x="10884" y="4660"/>
                      <a:pt x="11801" y="4660"/>
                    </a:cubicBezTo>
                    <a:cubicBezTo>
                      <a:pt x="13005" y="4660"/>
                      <a:pt x="14218" y="4433"/>
                      <a:pt x="15400" y="4138"/>
                    </a:cubicBezTo>
                    <a:cubicBezTo>
                      <a:pt x="17098" y="3711"/>
                      <a:pt x="18831" y="3135"/>
                      <a:pt x="20597" y="3135"/>
                    </a:cubicBezTo>
                    <a:cubicBezTo>
                      <a:pt x="20885" y="3135"/>
                      <a:pt x="21173" y="3150"/>
                      <a:pt x="21463" y="3184"/>
                    </a:cubicBezTo>
                    <a:cubicBezTo>
                      <a:pt x="25017" y="3599"/>
                      <a:pt x="26591" y="7320"/>
                      <a:pt x="26342" y="10525"/>
                    </a:cubicBezTo>
                    <a:cubicBezTo>
                      <a:pt x="26015" y="14730"/>
                      <a:pt x="23379" y="18326"/>
                      <a:pt x="22035" y="22226"/>
                    </a:cubicBezTo>
                    <a:cubicBezTo>
                      <a:pt x="21686" y="23238"/>
                      <a:pt x="21427" y="24272"/>
                      <a:pt x="21288" y="25331"/>
                    </a:cubicBezTo>
                    <a:cubicBezTo>
                      <a:pt x="21144" y="26416"/>
                      <a:pt x="21127" y="27511"/>
                      <a:pt x="21093" y="28602"/>
                    </a:cubicBezTo>
                    <a:cubicBezTo>
                      <a:pt x="21030" y="30452"/>
                      <a:pt x="20886" y="32399"/>
                      <a:pt x="19834" y="33984"/>
                    </a:cubicBezTo>
                    <a:cubicBezTo>
                      <a:pt x="19720" y="34158"/>
                      <a:pt x="19591" y="34321"/>
                      <a:pt x="19449" y="34474"/>
                    </a:cubicBezTo>
                    <a:cubicBezTo>
                      <a:pt x="19752" y="34328"/>
                      <a:pt x="20039" y="34148"/>
                      <a:pt x="20303" y="33938"/>
                    </a:cubicBezTo>
                    <a:cubicBezTo>
                      <a:pt x="21583" y="32926"/>
                      <a:pt x="22651" y="31475"/>
                      <a:pt x="22890" y="29865"/>
                    </a:cubicBezTo>
                    <a:cubicBezTo>
                      <a:pt x="23232" y="27533"/>
                      <a:pt x="22996" y="26723"/>
                      <a:pt x="23690" y="25247"/>
                    </a:cubicBezTo>
                    <a:cubicBezTo>
                      <a:pt x="25562" y="21243"/>
                      <a:pt x="26957" y="18545"/>
                      <a:pt x="28622" y="14447"/>
                    </a:cubicBezTo>
                    <a:cubicBezTo>
                      <a:pt x="29851" y="11416"/>
                      <a:pt x="29554" y="7813"/>
                      <a:pt x="27854" y="5025"/>
                    </a:cubicBezTo>
                    <a:cubicBezTo>
                      <a:pt x="26154" y="2235"/>
                      <a:pt x="23085" y="327"/>
                      <a:pt x="19829" y="35"/>
                    </a:cubicBezTo>
                    <a:cubicBezTo>
                      <a:pt x="19570" y="11"/>
                      <a:pt x="19304" y="1"/>
                      <a:pt x="19034" y="1"/>
                    </a:cubicBezTo>
                    <a:close/>
                  </a:path>
                </a:pathLst>
              </a:custGeom>
              <a:solidFill>
                <a:srgbClr val="EDF9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40"/>
              <p:cNvSpPr/>
              <p:nvPr/>
            </p:nvSpPr>
            <p:spPr>
              <a:xfrm>
                <a:off x="-205075" y="6127075"/>
                <a:ext cx="169700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6787" extrusionOk="0">
                    <a:moveTo>
                      <a:pt x="3394" y="0"/>
                    </a:moveTo>
                    <a:cubicBezTo>
                      <a:pt x="1519" y="0"/>
                      <a:pt x="1" y="1519"/>
                      <a:pt x="1" y="3393"/>
                    </a:cubicBezTo>
                    <a:cubicBezTo>
                      <a:pt x="1" y="5268"/>
                      <a:pt x="1519" y="6787"/>
                      <a:pt x="3394" y="6787"/>
                    </a:cubicBezTo>
                    <a:cubicBezTo>
                      <a:pt x="5268" y="6787"/>
                      <a:pt x="6787" y="5268"/>
                      <a:pt x="6787" y="3393"/>
                    </a:cubicBezTo>
                    <a:cubicBezTo>
                      <a:pt x="6787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0"/>
              <p:cNvSpPr/>
              <p:nvPr/>
            </p:nvSpPr>
            <p:spPr>
              <a:xfrm>
                <a:off x="260725" y="6127075"/>
                <a:ext cx="169725" cy="16967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6787" extrusionOk="0">
                    <a:moveTo>
                      <a:pt x="3394" y="0"/>
                    </a:moveTo>
                    <a:cubicBezTo>
                      <a:pt x="1521" y="0"/>
                      <a:pt x="1" y="1519"/>
                      <a:pt x="1" y="3393"/>
                    </a:cubicBezTo>
                    <a:cubicBezTo>
                      <a:pt x="1" y="5268"/>
                      <a:pt x="1521" y="6787"/>
                      <a:pt x="3394" y="6787"/>
                    </a:cubicBezTo>
                    <a:cubicBezTo>
                      <a:pt x="5268" y="6787"/>
                      <a:pt x="6789" y="5268"/>
                      <a:pt x="6789" y="3393"/>
                    </a:cubicBezTo>
                    <a:cubicBezTo>
                      <a:pt x="6789" y="1519"/>
                      <a:pt x="5268" y="0"/>
                      <a:pt x="3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40"/>
              <p:cNvSpPr/>
              <p:nvPr/>
            </p:nvSpPr>
            <p:spPr>
              <a:xfrm>
                <a:off x="-121225" y="5962975"/>
                <a:ext cx="204900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6" h="10759" extrusionOk="0">
                    <a:moveTo>
                      <a:pt x="4028" y="0"/>
                    </a:moveTo>
                    <a:cubicBezTo>
                      <a:pt x="3972" y="0"/>
                      <a:pt x="3916" y="2"/>
                      <a:pt x="3860" y="5"/>
                    </a:cubicBezTo>
                    <a:cubicBezTo>
                      <a:pt x="1657" y="127"/>
                      <a:pt x="1" y="2629"/>
                      <a:pt x="167" y="5600"/>
                    </a:cubicBezTo>
                    <a:cubicBezTo>
                      <a:pt x="313" y="8295"/>
                      <a:pt x="1913" y="10447"/>
                      <a:pt x="3855" y="10729"/>
                    </a:cubicBezTo>
                    <a:cubicBezTo>
                      <a:pt x="3998" y="10748"/>
                      <a:pt x="4142" y="10758"/>
                      <a:pt x="4286" y="10758"/>
                    </a:cubicBezTo>
                    <a:cubicBezTo>
                      <a:pt x="4340" y="10758"/>
                      <a:pt x="4394" y="10757"/>
                      <a:pt x="4448" y="10754"/>
                    </a:cubicBezTo>
                    <a:cubicBezTo>
                      <a:pt x="5989" y="10669"/>
                      <a:pt x="7262" y="9418"/>
                      <a:pt x="7833" y="7659"/>
                    </a:cubicBezTo>
                    <a:cubicBezTo>
                      <a:pt x="8079" y="6903"/>
                      <a:pt x="8196" y="6054"/>
                      <a:pt x="8147" y="5163"/>
                    </a:cubicBezTo>
                    <a:cubicBezTo>
                      <a:pt x="8136" y="4980"/>
                      <a:pt x="8116" y="4800"/>
                      <a:pt x="8097" y="4625"/>
                    </a:cubicBezTo>
                    <a:cubicBezTo>
                      <a:pt x="7797" y="2320"/>
                      <a:pt x="6435" y="507"/>
                      <a:pt x="4762" y="90"/>
                    </a:cubicBezTo>
                    <a:lnTo>
                      <a:pt x="4760" y="90"/>
                    </a:lnTo>
                    <a:cubicBezTo>
                      <a:pt x="4520" y="30"/>
                      <a:pt x="4274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40"/>
              <p:cNvSpPr/>
              <p:nvPr/>
            </p:nvSpPr>
            <p:spPr>
              <a:xfrm>
                <a:off x="-128725" y="5958475"/>
                <a:ext cx="205675" cy="199550"/>
              </a:xfrm>
              <a:custGeom>
                <a:avLst/>
                <a:gdLst/>
                <a:ahLst/>
                <a:cxnLst/>
                <a:rect l="l" t="t" r="r" b="b"/>
                <a:pathLst>
                  <a:path w="8227" h="7982" extrusionOk="0">
                    <a:moveTo>
                      <a:pt x="4162" y="0"/>
                    </a:moveTo>
                    <a:cubicBezTo>
                      <a:pt x="4159" y="0"/>
                      <a:pt x="4156" y="0"/>
                      <a:pt x="4153" y="0"/>
                    </a:cubicBezTo>
                    <a:cubicBezTo>
                      <a:pt x="3430" y="9"/>
                      <a:pt x="2731" y="268"/>
                      <a:pt x="2145" y="654"/>
                    </a:cubicBezTo>
                    <a:cubicBezTo>
                      <a:pt x="1855" y="854"/>
                      <a:pt x="1591" y="1088"/>
                      <a:pt x="1355" y="1349"/>
                    </a:cubicBezTo>
                    <a:cubicBezTo>
                      <a:pt x="1125" y="1612"/>
                      <a:pt x="926" y="1900"/>
                      <a:pt x="760" y="2207"/>
                    </a:cubicBezTo>
                    <a:cubicBezTo>
                      <a:pt x="443" y="2810"/>
                      <a:pt x="242" y="3466"/>
                      <a:pt x="164" y="4143"/>
                    </a:cubicBezTo>
                    <a:cubicBezTo>
                      <a:pt x="1" y="5480"/>
                      <a:pt x="269" y="6783"/>
                      <a:pt x="706" y="7982"/>
                    </a:cubicBezTo>
                    <a:cubicBezTo>
                      <a:pt x="618" y="6705"/>
                      <a:pt x="560" y="5437"/>
                      <a:pt x="828" y="4258"/>
                    </a:cubicBezTo>
                    <a:cubicBezTo>
                      <a:pt x="1089" y="3083"/>
                      <a:pt x="1686" y="2004"/>
                      <a:pt x="2631" y="1370"/>
                    </a:cubicBezTo>
                    <a:cubicBezTo>
                      <a:pt x="3094" y="1048"/>
                      <a:pt x="3633" y="846"/>
                      <a:pt x="4182" y="815"/>
                    </a:cubicBezTo>
                    <a:cubicBezTo>
                      <a:pt x="4248" y="810"/>
                      <a:pt x="4313" y="808"/>
                      <a:pt x="4379" y="808"/>
                    </a:cubicBezTo>
                    <a:cubicBezTo>
                      <a:pt x="4869" y="808"/>
                      <a:pt x="5365" y="948"/>
                      <a:pt x="5828" y="1165"/>
                    </a:cubicBezTo>
                    <a:cubicBezTo>
                      <a:pt x="6884" y="1675"/>
                      <a:pt x="7682" y="2693"/>
                      <a:pt x="8226" y="3844"/>
                    </a:cubicBezTo>
                    <a:cubicBezTo>
                      <a:pt x="8123" y="3199"/>
                      <a:pt x="7897" y="2580"/>
                      <a:pt x="7564" y="2017"/>
                    </a:cubicBezTo>
                    <a:cubicBezTo>
                      <a:pt x="7221" y="1453"/>
                      <a:pt x="6745" y="938"/>
                      <a:pt x="6155" y="577"/>
                    </a:cubicBezTo>
                    <a:cubicBezTo>
                      <a:pt x="5559" y="200"/>
                      <a:pt x="4868" y="0"/>
                      <a:pt x="4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0"/>
              <p:cNvSpPr/>
              <p:nvPr/>
            </p:nvSpPr>
            <p:spPr>
              <a:xfrm>
                <a:off x="-63875" y="5965200"/>
                <a:ext cx="147550" cy="20020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8" extrusionOk="0">
                    <a:moveTo>
                      <a:pt x="2466" y="1"/>
                    </a:moveTo>
                    <a:cubicBezTo>
                      <a:pt x="1024" y="592"/>
                      <a:pt x="0" y="2101"/>
                      <a:pt x="0" y="3868"/>
                    </a:cubicBezTo>
                    <a:cubicBezTo>
                      <a:pt x="0" y="6153"/>
                      <a:pt x="1712" y="8007"/>
                      <a:pt x="3825" y="8007"/>
                    </a:cubicBezTo>
                    <a:cubicBezTo>
                      <a:pt x="4425" y="8007"/>
                      <a:pt x="5014" y="7857"/>
                      <a:pt x="5539" y="7570"/>
                    </a:cubicBezTo>
                    <a:cubicBezTo>
                      <a:pt x="5785" y="6814"/>
                      <a:pt x="5902" y="5965"/>
                      <a:pt x="5853" y="5074"/>
                    </a:cubicBezTo>
                    <a:cubicBezTo>
                      <a:pt x="5842" y="4891"/>
                      <a:pt x="5824" y="4711"/>
                      <a:pt x="5803" y="4536"/>
                    </a:cubicBezTo>
                    <a:cubicBezTo>
                      <a:pt x="5503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5" name="Google Shape;2425;p40"/>
              <p:cNvSpPr/>
              <p:nvPr/>
            </p:nvSpPr>
            <p:spPr>
              <a:xfrm>
                <a:off x="141675" y="5944200"/>
                <a:ext cx="20487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10759" extrusionOk="0">
                    <a:moveTo>
                      <a:pt x="4028" y="0"/>
                    </a:moveTo>
                    <a:cubicBezTo>
                      <a:pt x="3971" y="0"/>
                      <a:pt x="3915" y="2"/>
                      <a:pt x="3859" y="5"/>
                    </a:cubicBezTo>
                    <a:cubicBezTo>
                      <a:pt x="1656" y="127"/>
                      <a:pt x="0" y="2631"/>
                      <a:pt x="164" y="5600"/>
                    </a:cubicBezTo>
                    <a:cubicBezTo>
                      <a:pt x="312" y="8297"/>
                      <a:pt x="1910" y="10447"/>
                      <a:pt x="3854" y="10729"/>
                    </a:cubicBezTo>
                    <a:cubicBezTo>
                      <a:pt x="3997" y="10748"/>
                      <a:pt x="4141" y="10758"/>
                      <a:pt x="4285" y="10758"/>
                    </a:cubicBezTo>
                    <a:cubicBezTo>
                      <a:pt x="4339" y="10758"/>
                      <a:pt x="4393" y="10757"/>
                      <a:pt x="4447" y="10754"/>
                    </a:cubicBezTo>
                    <a:cubicBezTo>
                      <a:pt x="5988" y="10669"/>
                      <a:pt x="7261" y="9419"/>
                      <a:pt x="7832" y="7659"/>
                    </a:cubicBezTo>
                    <a:cubicBezTo>
                      <a:pt x="8078" y="6905"/>
                      <a:pt x="8195" y="6056"/>
                      <a:pt x="8146" y="5163"/>
                    </a:cubicBezTo>
                    <a:cubicBezTo>
                      <a:pt x="8135" y="4980"/>
                      <a:pt x="8115" y="4800"/>
                      <a:pt x="8097" y="4625"/>
                    </a:cubicBezTo>
                    <a:cubicBezTo>
                      <a:pt x="7797" y="2320"/>
                      <a:pt x="6434" y="507"/>
                      <a:pt x="4761" y="90"/>
                    </a:cubicBezTo>
                    <a:lnTo>
                      <a:pt x="4759" y="90"/>
                    </a:lnTo>
                    <a:cubicBezTo>
                      <a:pt x="4519" y="31"/>
                      <a:pt x="4273" y="0"/>
                      <a:pt x="40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40"/>
              <p:cNvSpPr/>
              <p:nvPr/>
            </p:nvSpPr>
            <p:spPr>
              <a:xfrm>
                <a:off x="134175" y="5939700"/>
                <a:ext cx="205650" cy="199600"/>
              </a:xfrm>
              <a:custGeom>
                <a:avLst/>
                <a:gdLst/>
                <a:ahLst/>
                <a:cxnLst/>
                <a:rect l="l" t="t" r="r" b="b"/>
                <a:pathLst>
                  <a:path w="8226" h="7984" extrusionOk="0">
                    <a:moveTo>
                      <a:pt x="4161" y="0"/>
                    </a:moveTo>
                    <a:cubicBezTo>
                      <a:pt x="4158" y="0"/>
                      <a:pt x="4155" y="0"/>
                      <a:pt x="4152" y="0"/>
                    </a:cubicBezTo>
                    <a:cubicBezTo>
                      <a:pt x="3429" y="9"/>
                      <a:pt x="2730" y="268"/>
                      <a:pt x="2144" y="656"/>
                    </a:cubicBezTo>
                    <a:cubicBezTo>
                      <a:pt x="1854" y="856"/>
                      <a:pt x="1588" y="1089"/>
                      <a:pt x="1354" y="1350"/>
                    </a:cubicBezTo>
                    <a:cubicBezTo>
                      <a:pt x="1124" y="1612"/>
                      <a:pt x="924" y="1900"/>
                      <a:pt x="759" y="2207"/>
                    </a:cubicBezTo>
                    <a:cubicBezTo>
                      <a:pt x="442" y="2811"/>
                      <a:pt x="239" y="3466"/>
                      <a:pt x="163" y="4144"/>
                    </a:cubicBezTo>
                    <a:cubicBezTo>
                      <a:pt x="0" y="5480"/>
                      <a:pt x="268" y="6783"/>
                      <a:pt x="705" y="7983"/>
                    </a:cubicBezTo>
                    <a:cubicBezTo>
                      <a:pt x="617" y="6705"/>
                      <a:pt x="559" y="5438"/>
                      <a:pt x="827" y="4258"/>
                    </a:cubicBezTo>
                    <a:cubicBezTo>
                      <a:pt x="1088" y="3083"/>
                      <a:pt x="1685" y="2004"/>
                      <a:pt x="2630" y="1372"/>
                    </a:cubicBezTo>
                    <a:cubicBezTo>
                      <a:pt x="3093" y="1048"/>
                      <a:pt x="3632" y="848"/>
                      <a:pt x="4181" y="816"/>
                    </a:cubicBezTo>
                    <a:cubicBezTo>
                      <a:pt x="4245" y="811"/>
                      <a:pt x="4309" y="808"/>
                      <a:pt x="4374" y="808"/>
                    </a:cubicBezTo>
                    <a:cubicBezTo>
                      <a:pt x="4865" y="808"/>
                      <a:pt x="5362" y="947"/>
                      <a:pt x="5827" y="1165"/>
                    </a:cubicBezTo>
                    <a:cubicBezTo>
                      <a:pt x="6883" y="1675"/>
                      <a:pt x="7681" y="2694"/>
                      <a:pt x="8225" y="3846"/>
                    </a:cubicBezTo>
                    <a:cubicBezTo>
                      <a:pt x="8122" y="3200"/>
                      <a:pt x="7897" y="2580"/>
                      <a:pt x="7563" y="2019"/>
                    </a:cubicBezTo>
                    <a:cubicBezTo>
                      <a:pt x="7220" y="1453"/>
                      <a:pt x="6744" y="938"/>
                      <a:pt x="6154" y="578"/>
                    </a:cubicBezTo>
                    <a:cubicBezTo>
                      <a:pt x="5558" y="200"/>
                      <a:pt x="4867" y="0"/>
                      <a:pt x="4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40"/>
              <p:cNvSpPr/>
              <p:nvPr/>
            </p:nvSpPr>
            <p:spPr>
              <a:xfrm>
                <a:off x="199000" y="5946475"/>
                <a:ext cx="147550" cy="200150"/>
              </a:xfrm>
              <a:custGeom>
                <a:avLst/>
                <a:gdLst/>
                <a:ahLst/>
                <a:cxnLst/>
                <a:rect l="l" t="t" r="r" b="b"/>
                <a:pathLst>
                  <a:path w="5902" h="8006" extrusionOk="0">
                    <a:moveTo>
                      <a:pt x="2466" y="1"/>
                    </a:moveTo>
                    <a:cubicBezTo>
                      <a:pt x="1024" y="590"/>
                      <a:pt x="0" y="2099"/>
                      <a:pt x="0" y="3868"/>
                    </a:cubicBezTo>
                    <a:cubicBezTo>
                      <a:pt x="0" y="6153"/>
                      <a:pt x="1712" y="8006"/>
                      <a:pt x="3826" y="8006"/>
                    </a:cubicBezTo>
                    <a:cubicBezTo>
                      <a:pt x="3829" y="8006"/>
                      <a:pt x="3832" y="8006"/>
                      <a:pt x="3836" y="8006"/>
                    </a:cubicBezTo>
                    <a:cubicBezTo>
                      <a:pt x="4432" y="8006"/>
                      <a:pt x="5017" y="7855"/>
                      <a:pt x="5539" y="7568"/>
                    </a:cubicBezTo>
                    <a:cubicBezTo>
                      <a:pt x="5785" y="6814"/>
                      <a:pt x="5902" y="5965"/>
                      <a:pt x="5853" y="5073"/>
                    </a:cubicBezTo>
                    <a:cubicBezTo>
                      <a:pt x="5842" y="4890"/>
                      <a:pt x="5822" y="4711"/>
                      <a:pt x="5804" y="4536"/>
                    </a:cubicBezTo>
                    <a:cubicBezTo>
                      <a:pt x="5504" y="2231"/>
                      <a:pt x="4141" y="418"/>
                      <a:pt x="24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40"/>
              <p:cNvSpPr/>
              <p:nvPr/>
            </p:nvSpPr>
            <p:spPr>
              <a:xfrm>
                <a:off x="-19350" y="6252850"/>
                <a:ext cx="250150" cy="145575"/>
              </a:xfrm>
              <a:custGeom>
                <a:avLst/>
                <a:gdLst/>
                <a:ahLst/>
                <a:cxnLst/>
                <a:rect l="l" t="t" r="r" b="b"/>
                <a:pathLst>
                  <a:path w="10006" h="5823" extrusionOk="0">
                    <a:moveTo>
                      <a:pt x="8647" y="1"/>
                    </a:moveTo>
                    <a:cubicBezTo>
                      <a:pt x="8534" y="1"/>
                      <a:pt x="8414" y="9"/>
                      <a:pt x="8287" y="23"/>
                    </a:cubicBezTo>
                    <a:lnTo>
                      <a:pt x="8285" y="20"/>
                    </a:lnTo>
                    <a:cubicBezTo>
                      <a:pt x="7451" y="113"/>
                      <a:pt x="6329" y="476"/>
                      <a:pt x="5033" y="584"/>
                    </a:cubicBezTo>
                    <a:cubicBezTo>
                      <a:pt x="4682" y="615"/>
                      <a:pt x="4336" y="625"/>
                      <a:pt x="4000" y="625"/>
                    </a:cubicBezTo>
                    <a:cubicBezTo>
                      <a:pt x="3288" y="625"/>
                      <a:pt x="2619" y="579"/>
                      <a:pt x="2043" y="579"/>
                    </a:cubicBezTo>
                    <a:cubicBezTo>
                      <a:pt x="1835" y="579"/>
                      <a:pt x="1638" y="585"/>
                      <a:pt x="1456" y="601"/>
                    </a:cubicBezTo>
                    <a:cubicBezTo>
                      <a:pt x="551" y="678"/>
                      <a:pt x="0" y="1013"/>
                      <a:pt x="97" y="2128"/>
                    </a:cubicBezTo>
                    <a:lnTo>
                      <a:pt x="99" y="2171"/>
                    </a:lnTo>
                    <a:cubicBezTo>
                      <a:pt x="299" y="4268"/>
                      <a:pt x="2357" y="5822"/>
                      <a:pt x="4819" y="5822"/>
                    </a:cubicBezTo>
                    <a:cubicBezTo>
                      <a:pt x="4983" y="5822"/>
                      <a:pt x="5149" y="5815"/>
                      <a:pt x="5316" y="5801"/>
                    </a:cubicBezTo>
                    <a:cubicBezTo>
                      <a:pt x="5736" y="5766"/>
                      <a:pt x="6153" y="5684"/>
                      <a:pt x="6556" y="5559"/>
                    </a:cubicBezTo>
                    <a:cubicBezTo>
                      <a:pt x="8602" y="4918"/>
                      <a:pt x="10005" y="3200"/>
                      <a:pt x="9844" y="1301"/>
                    </a:cubicBezTo>
                    <a:cubicBezTo>
                      <a:pt x="9760" y="299"/>
                      <a:pt x="9333" y="1"/>
                      <a:pt x="86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40"/>
              <p:cNvSpPr/>
              <p:nvPr/>
            </p:nvSpPr>
            <p:spPr>
              <a:xfrm>
                <a:off x="17050" y="6253375"/>
                <a:ext cx="170775" cy="56450"/>
              </a:xfrm>
              <a:custGeom>
                <a:avLst/>
                <a:gdLst/>
                <a:ahLst/>
                <a:cxnLst/>
                <a:rect l="l" t="t" r="r" b="b"/>
                <a:pathLst>
                  <a:path w="6831" h="2258" extrusionOk="0">
                    <a:moveTo>
                      <a:pt x="6829" y="1"/>
                    </a:moveTo>
                    <a:cubicBezTo>
                      <a:pt x="5995" y="94"/>
                      <a:pt x="4873" y="457"/>
                      <a:pt x="3577" y="565"/>
                    </a:cubicBezTo>
                    <a:cubicBezTo>
                      <a:pt x="3227" y="595"/>
                      <a:pt x="2881" y="605"/>
                      <a:pt x="2545" y="605"/>
                    </a:cubicBezTo>
                    <a:cubicBezTo>
                      <a:pt x="1828" y="605"/>
                      <a:pt x="1155" y="559"/>
                      <a:pt x="576" y="559"/>
                    </a:cubicBezTo>
                    <a:cubicBezTo>
                      <a:pt x="372" y="559"/>
                      <a:pt x="179" y="565"/>
                      <a:pt x="0" y="580"/>
                    </a:cubicBezTo>
                    <a:cubicBezTo>
                      <a:pt x="62" y="663"/>
                      <a:pt x="1298" y="2257"/>
                      <a:pt x="3245" y="2257"/>
                    </a:cubicBezTo>
                    <a:cubicBezTo>
                      <a:pt x="3497" y="2257"/>
                      <a:pt x="3761" y="2230"/>
                      <a:pt x="4036" y="2170"/>
                    </a:cubicBezTo>
                    <a:cubicBezTo>
                      <a:pt x="6488" y="1635"/>
                      <a:pt x="6831" y="4"/>
                      <a:pt x="6831" y="4"/>
                    </a:cubicBezTo>
                    <a:lnTo>
                      <a:pt x="682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0" name="Google Shape;2430;p40"/>
              <p:cNvSpPr/>
              <p:nvPr/>
            </p:nvSpPr>
            <p:spPr>
              <a:xfrm>
                <a:off x="-16900" y="6305700"/>
                <a:ext cx="161425" cy="92725"/>
              </a:xfrm>
              <a:custGeom>
                <a:avLst/>
                <a:gdLst/>
                <a:ahLst/>
                <a:cxnLst/>
                <a:rect l="l" t="t" r="r" b="b"/>
                <a:pathLst>
                  <a:path w="6457" h="3709" extrusionOk="0">
                    <a:moveTo>
                      <a:pt x="936" y="1"/>
                    </a:moveTo>
                    <a:cubicBezTo>
                      <a:pt x="638" y="1"/>
                      <a:pt x="327" y="19"/>
                      <a:pt x="1" y="57"/>
                    </a:cubicBezTo>
                    <a:cubicBezTo>
                      <a:pt x="201" y="2154"/>
                      <a:pt x="2261" y="3708"/>
                      <a:pt x="4721" y="3708"/>
                    </a:cubicBezTo>
                    <a:cubicBezTo>
                      <a:pt x="4885" y="3708"/>
                      <a:pt x="5051" y="3701"/>
                      <a:pt x="5218" y="3687"/>
                    </a:cubicBezTo>
                    <a:cubicBezTo>
                      <a:pt x="5638" y="3652"/>
                      <a:pt x="6053" y="3570"/>
                      <a:pt x="6457" y="3445"/>
                    </a:cubicBezTo>
                    <a:cubicBezTo>
                      <a:pt x="5867" y="2270"/>
                      <a:pt x="4284" y="1"/>
                      <a:pt x="936" y="1"/>
                    </a:cubicBezTo>
                    <a:close/>
                  </a:path>
                </a:pathLst>
              </a:custGeom>
              <a:solidFill>
                <a:srgbClr val="FF7D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1" name="Google Shape;2431;p40"/>
              <p:cNvSpPr/>
              <p:nvPr/>
            </p:nvSpPr>
            <p:spPr>
              <a:xfrm>
                <a:off x="-18150" y="6247475"/>
                <a:ext cx="243800" cy="530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2121" extrusionOk="0">
                    <a:moveTo>
                      <a:pt x="8195" y="1"/>
                    </a:moveTo>
                    <a:cubicBezTo>
                      <a:pt x="8084" y="1"/>
                      <a:pt x="7972" y="9"/>
                      <a:pt x="7861" y="25"/>
                    </a:cubicBezTo>
                    <a:cubicBezTo>
                      <a:pt x="7362" y="96"/>
                      <a:pt x="6881" y="262"/>
                      <a:pt x="6390" y="366"/>
                    </a:cubicBezTo>
                    <a:cubicBezTo>
                      <a:pt x="5881" y="476"/>
                      <a:pt x="5366" y="554"/>
                      <a:pt x="4849" y="601"/>
                    </a:cubicBezTo>
                    <a:cubicBezTo>
                      <a:pt x="4438" y="639"/>
                      <a:pt x="4026" y="658"/>
                      <a:pt x="3614" y="658"/>
                    </a:cubicBezTo>
                    <a:cubicBezTo>
                      <a:pt x="3525" y="658"/>
                      <a:pt x="3436" y="657"/>
                      <a:pt x="3347" y="655"/>
                    </a:cubicBezTo>
                    <a:cubicBezTo>
                      <a:pt x="2940" y="648"/>
                      <a:pt x="2530" y="601"/>
                      <a:pt x="2121" y="601"/>
                    </a:cubicBezTo>
                    <a:cubicBezTo>
                      <a:pt x="2035" y="601"/>
                      <a:pt x="1950" y="603"/>
                      <a:pt x="1864" y="608"/>
                    </a:cubicBezTo>
                    <a:cubicBezTo>
                      <a:pt x="1093" y="650"/>
                      <a:pt x="310" y="993"/>
                      <a:pt x="63" y="1793"/>
                    </a:cubicBezTo>
                    <a:cubicBezTo>
                      <a:pt x="0" y="1991"/>
                      <a:pt x="161" y="2121"/>
                      <a:pt x="321" y="2121"/>
                    </a:cubicBezTo>
                    <a:cubicBezTo>
                      <a:pt x="426" y="2121"/>
                      <a:pt x="531" y="2065"/>
                      <a:pt x="571" y="1935"/>
                    </a:cubicBezTo>
                    <a:cubicBezTo>
                      <a:pt x="778" y="1265"/>
                      <a:pt x="1505" y="1141"/>
                      <a:pt x="2126" y="1141"/>
                    </a:cubicBezTo>
                    <a:cubicBezTo>
                      <a:pt x="2226" y="1141"/>
                      <a:pt x="2323" y="1144"/>
                      <a:pt x="2415" y="1149"/>
                    </a:cubicBezTo>
                    <a:cubicBezTo>
                      <a:pt x="2844" y="1169"/>
                      <a:pt x="3269" y="1185"/>
                      <a:pt x="3695" y="1185"/>
                    </a:cubicBezTo>
                    <a:cubicBezTo>
                      <a:pt x="4079" y="1185"/>
                      <a:pt x="4463" y="1172"/>
                      <a:pt x="4849" y="1137"/>
                    </a:cubicBezTo>
                    <a:cubicBezTo>
                      <a:pt x="5622" y="1066"/>
                      <a:pt x="6386" y="933"/>
                      <a:pt x="7139" y="738"/>
                    </a:cubicBezTo>
                    <a:cubicBezTo>
                      <a:pt x="7440" y="660"/>
                      <a:pt x="7879" y="532"/>
                      <a:pt x="8279" y="532"/>
                    </a:cubicBezTo>
                    <a:cubicBezTo>
                      <a:pt x="8662" y="532"/>
                      <a:pt x="9010" y="650"/>
                      <a:pt x="9164" y="1043"/>
                    </a:cubicBezTo>
                    <a:cubicBezTo>
                      <a:pt x="9214" y="1168"/>
                      <a:pt x="9324" y="1222"/>
                      <a:pt x="9431" y="1222"/>
                    </a:cubicBezTo>
                    <a:cubicBezTo>
                      <a:pt x="9595" y="1222"/>
                      <a:pt x="9751" y="1095"/>
                      <a:pt x="9674" y="901"/>
                    </a:cubicBezTo>
                    <a:cubicBezTo>
                      <a:pt x="9422" y="263"/>
                      <a:pt x="8823" y="1"/>
                      <a:pt x="8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2" name="Google Shape;2432;p40"/>
              <p:cNvSpPr/>
              <p:nvPr/>
            </p:nvSpPr>
            <p:spPr>
              <a:xfrm>
                <a:off x="-119775" y="5962900"/>
                <a:ext cx="205100" cy="271525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1" extrusionOk="0">
                    <a:moveTo>
                      <a:pt x="4012" y="1"/>
                    </a:moveTo>
                    <a:cubicBezTo>
                      <a:pt x="3943" y="1"/>
                      <a:pt x="3873" y="3"/>
                      <a:pt x="3804" y="8"/>
                    </a:cubicBezTo>
                    <a:cubicBezTo>
                      <a:pt x="3847" y="6"/>
                      <a:pt x="3891" y="5"/>
                      <a:pt x="3934" y="5"/>
                    </a:cubicBezTo>
                    <a:cubicBezTo>
                      <a:pt x="4192" y="5"/>
                      <a:pt x="4449" y="39"/>
                      <a:pt x="4700" y="105"/>
                    </a:cubicBezTo>
                    <a:lnTo>
                      <a:pt x="4702" y="105"/>
                    </a:lnTo>
                    <a:cubicBezTo>
                      <a:pt x="5277" y="267"/>
                      <a:pt x="5804" y="567"/>
                      <a:pt x="6234" y="981"/>
                    </a:cubicBezTo>
                    <a:cubicBezTo>
                      <a:pt x="6665" y="1391"/>
                      <a:pt x="7022" y="1871"/>
                      <a:pt x="7290" y="2401"/>
                    </a:cubicBezTo>
                    <a:cubicBezTo>
                      <a:pt x="7836" y="3457"/>
                      <a:pt x="8058" y="4659"/>
                      <a:pt x="8014" y="5838"/>
                    </a:cubicBezTo>
                    <a:cubicBezTo>
                      <a:pt x="7961" y="7016"/>
                      <a:pt x="7617" y="8198"/>
                      <a:pt x="6926" y="9152"/>
                    </a:cubicBezTo>
                    <a:cubicBezTo>
                      <a:pt x="6580" y="9625"/>
                      <a:pt x="6143" y="10033"/>
                      <a:pt x="5629" y="10304"/>
                    </a:cubicBezTo>
                    <a:cubicBezTo>
                      <a:pt x="5194" y="10538"/>
                      <a:pt x="4709" y="10659"/>
                      <a:pt x="4220" y="10659"/>
                    </a:cubicBezTo>
                    <a:cubicBezTo>
                      <a:pt x="4130" y="10659"/>
                      <a:pt x="4041" y="10655"/>
                      <a:pt x="3951" y="10647"/>
                    </a:cubicBezTo>
                    <a:cubicBezTo>
                      <a:pt x="3663" y="10615"/>
                      <a:pt x="3380" y="10547"/>
                      <a:pt x="3109" y="10442"/>
                    </a:cubicBezTo>
                    <a:cubicBezTo>
                      <a:pt x="2843" y="10327"/>
                      <a:pt x="2582" y="10193"/>
                      <a:pt x="2350" y="10016"/>
                    </a:cubicBezTo>
                    <a:cubicBezTo>
                      <a:pt x="1875" y="9674"/>
                      <a:pt x="1478" y="9228"/>
                      <a:pt x="1163" y="8732"/>
                    </a:cubicBezTo>
                    <a:cubicBezTo>
                      <a:pt x="529" y="7737"/>
                      <a:pt x="219" y="6552"/>
                      <a:pt x="182" y="5372"/>
                    </a:cubicBezTo>
                    <a:cubicBezTo>
                      <a:pt x="134" y="4191"/>
                      <a:pt x="397" y="2988"/>
                      <a:pt x="990" y="1961"/>
                    </a:cubicBezTo>
                    <a:cubicBezTo>
                      <a:pt x="1285" y="1449"/>
                      <a:pt x="1677" y="984"/>
                      <a:pt x="2155" y="632"/>
                    </a:cubicBezTo>
                    <a:cubicBezTo>
                      <a:pt x="2631" y="279"/>
                      <a:pt x="3206" y="49"/>
                      <a:pt x="3804" y="6"/>
                    </a:cubicBezTo>
                    <a:lnTo>
                      <a:pt x="3804" y="6"/>
                    </a:lnTo>
                    <a:cubicBezTo>
                      <a:pt x="3204" y="33"/>
                      <a:pt x="2623" y="249"/>
                      <a:pt x="2126" y="593"/>
                    </a:cubicBezTo>
                    <a:cubicBezTo>
                      <a:pt x="1631" y="937"/>
                      <a:pt x="1224" y="1398"/>
                      <a:pt x="909" y="1911"/>
                    </a:cubicBezTo>
                    <a:cubicBezTo>
                      <a:pt x="285" y="2945"/>
                      <a:pt x="1" y="4171"/>
                      <a:pt x="31" y="5376"/>
                    </a:cubicBezTo>
                    <a:cubicBezTo>
                      <a:pt x="46" y="6582"/>
                      <a:pt x="363" y="7798"/>
                      <a:pt x="1011" y="8830"/>
                    </a:cubicBezTo>
                    <a:cubicBezTo>
                      <a:pt x="1334" y="9343"/>
                      <a:pt x="1743" y="9808"/>
                      <a:pt x="2238" y="10171"/>
                    </a:cubicBezTo>
                    <a:cubicBezTo>
                      <a:pt x="2482" y="10357"/>
                      <a:pt x="2755" y="10499"/>
                      <a:pt x="3036" y="10623"/>
                    </a:cubicBezTo>
                    <a:cubicBezTo>
                      <a:pt x="3324" y="10735"/>
                      <a:pt x="3626" y="10810"/>
                      <a:pt x="3933" y="10845"/>
                    </a:cubicBezTo>
                    <a:cubicBezTo>
                      <a:pt x="4030" y="10855"/>
                      <a:pt x="4129" y="10860"/>
                      <a:pt x="4227" y="10860"/>
                    </a:cubicBezTo>
                    <a:cubicBezTo>
                      <a:pt x="4745" y="10860"/>
                      <a:pt x="5265" y="10721"/>
                      <a:pt x="5719" y="10477"/>
                    </a:cubicBezTo>
                    <a:cubicBezTo>
                      <a:pt x="6263" y="10186"/>
                      <a:pt x="6719" y="9754"/>
                      <a:pt x="7075" y="9260"/>
                    </a:cubicBezTo>
                    <a:cubicBezTo>
                      <a:pt x="7785" y="8267"/>
                      <a:pt x="8136" y="7052"/>
                      <a:pt x="8177" y="5845"/>
                    </a:cubicBezTo>
                    <a:cubicBezTo>
                      <a:pt x="8204" y="4638"/>
                      <a:pt x="7960" y="3416"/>
                      <a:pt x="7387" y="2350"/>
                    </a:cubicBezTo>
                    <a:cubicBezTo>
                      <a:pt x="7107" y="1813"/>
                      <a:pt x="6733" y="1332"/>
                      <a:pt x="6282" y="928"/>
                    </a:cubicBezTo>
                    <a:cubicBezTo>
                      <a:pt x="5834" y="522"/>
                      <a:pt x="5294" y="232"/>
                      <a:pt x="4707" y="81"/>
                    </a:cubicBezTo>
                    <a:lnTo>
                      <a:pt x="4706" y="81"/>
                    </a:lnTo>
                    <a:cubicBezTo>
                      <a:pt x="4478" y="27"/>
                      <a:pt x="4245" y="1"/>
                      <a:pt x="40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3" name="Google Shape;2433;p40"/>
              <p:cNvSpPr/>
              <p:nvPr/>
            </p:nvSpPr>
            <p:spPr>
              <a:xfrm>
                <a:off x="143100" y="5944150"/>
                <a:ext cx="205100" cy="271500"/>
              </a:xfrm>
              <a:custGeom>
                <a:avLst/>
                <a:gdLst/>
                <a:ahLst/>
                <a:cxnLst/>
                <a:rect l="l" t="t" r="r" b="b"/>
                <a:pathLst>
                  <a:path w="8204" h="10860" extrusionOk="0">
                    <a:moveTo>
                      <a:pt x="4005" y="0"/>
                    </a:moveTo>
                    <a:cubicBezTo>
                      <a:pt x="3938" y="0"/>
                      <a:pt x="3870" y="3"/>
                      <a:pt x="3802" y="7"/>
                    </a:cubicBezTo>
                    <a:cubicBezTo>
                      <a:pt x="3843" y="6"/>
                      <a:pt x="3884" y="5"/>
                      <a:pt x="3924" y="5"/>
                    </a:cubicBezTo>
                    <a:cubicBezTo>
                      <a:pt x="4185" y="5"/>
                      <a:pt x="4447" y="38"/>
                      <a:pt x="4701" y="104"/>
                    </a:cubicBezTo>
                    <a:lnTo>
                      <a:pt x="4702" y="104"/>
                    </a:lnTo>
                    <a:cubicBezTo>
                      <a:pt x="5277" y="266"/>
                      <a:pt x="5802" y="568"/>
                      <a:pt x="6233" y="982"/>
                    </a:cubicBezTo>
                    <a:cubicBezTo>
                      <a:pt x="6663" y="1390"/>
                      <a:pt x="7021" y="1870"/>
                      <a:pt x="7289" y="2400"/>
                    </a:cubicBezTo>
                    <a:cubicBezTo>
                      <a:pt x="7834" y="3456"/>
                      <a:pt x="8058" y="4658"/>
                      <a:pt x="8012" y="5839"/>
                    </a:cubicBezTo>
                    <a:cubicBezTo>
                      <a:pt x="7962" y="7016"/>
                      <a:pt x="7616" y="8199"/>
                      <a:pt x="6924" y="9151"/>
                    </a:cubicBezTo>
                    <a:cubicBezTo>
                      <a:pt x="6580" y="9624"/>
                      <a:pt x="6143" y="10034"/>
                      <a:pt x="5628" y="10305"/>
                    </a:cubicBezTo>
                    <a:cubicBezTo>
                      <a:pt x="5192" y="10538"/>
                      <a:pt x="4705" y="10659"/>
                      <a:pt x="4213" y="10659"/>
                    </a:cubicBezTo>
                    <a:cubicBezTo>
                      <a:pt x="4125" y="10659"/>
                      <a:pt x="4037" y="10655"/>
                      <a:pt x="3950" y="10648"/>
                    </a:cubicBezTo>
                    <a:cubicBezTo>
                      <a:pt x="3662" y="10615"/>
                      <a:pt x="3379" y="10546"/>
                      <a:pt x="3109" y="10443"/>
                    </a:cubicBezTo>
                    <a:cubicBezTo>
                      <a:pt x="2843" y="10326"/>
                      <a:pt x="2582" y="10193"/>
                      <a:pt x="2348" y="10016"/>
                    </a:cubicBezTo>
                    <a:cubicBezTo>
                      <a:pt x="1875" y="9673"/>
                      <a:pt x="1479" y="9227"/>
                      <a:pt x="1162" y="8732"/>
                    </a:cubicBezTo>
                    <a:cubicBezTo>
                      <a:pt x="529" y="7736"/>
                      <a:pt x="219" y="6551"/>
                      <a:pt x="180" y="5371"/>
                    </a:cubicBezTo>
                    <a:cubicBezTo>
                      <a:pt x="133" y="4190"/>
                      <a:pt x="396" y="2987"/>
                      <a:pt x="989" y="1960"/>
                    </a:cubicBezTo>
                    <a:cubicBezTo>
                      <a:pt x="1285" y="1448"/>
                      <a:pt x="1677" y="983"/>
                      <a:pt x="2153" y="631"/>
                    </a:cubicBezTo>
                    <a:cubicBezTo>
                      <a:pt x="2631" y="278"/>
                      <a:pt x="3204" y="48"/>
                      <a:pt x="3802" y="5"/>
                    </a:cubicBezTo>
                    <a:lnTo>
                      <a:pt x="3802" y="5"/>
                    </a:lnTo>
                    <a:cubicBezTo>
                      <a:pt x="3204" y="33"/>
                      <a:pt x="2621" y="248"/>
                      <a:pt x="2126" y="592"/>
                    </a:cubicBezTo>
                    <a:cubicBezTo>
                      <a:pt x="1631" y="936"/>
                      <a:pt x="1223" y="1397"/>
                      <a:pt x="907" y="1911"/>
                    </a:cubicBezTo>
                    <a:cubicBezTo>
                      <a:pt x="284" y="2946"/>
                      <a:pt x="1" y="4170"/>
                      <a:pt x="29" y="5375"/>
                    </a:cubicBezTo>
                    <a:cubicBezTo>
                      <a:pt x="46" y="6582"/>
                      <a:pt x="362" y="7797"/>
                      <a:pt x="1009" y="8829"/>
                    </a:cubicBezTo>
                    <a:cubicBezTo>
                      <a:pt x="1333" y="9343"/>
                      <a:pt x="1743" y="9809"/>
                      <a:pt x="2236" y="10170"/>
                    </a:cubicBezTo>
                    <a:cubicBezTo>
                      <a:pt x="2480" y="10356"/>
                      <a:pt x="2755" y="10499"/>
                      <a:pt x="3036" y="10622"/>
                    </a:cubicBezTo>
                    <a:cubicBezTo>
                      <a:pt x="3323" y="10736"/>
                      <a:pt x="3624" y="10810"/>
                      <a:pt x="3931" y="10844"/>
                    </a:cubicBezTo>
                    <a:cubicBezTo>
                      <a:pt x="4029" y="10855"/>
                      <a:pt x="4128" y="10860"/>
                      <a:pt x="4226" y="10860"/>
                    </a:cubicBezTo>
                    <a:cubicBezTo>
                      <a:pt x="4745" y="10860"/>
                      <a:pt x="5264" y="10720"/>
                      <a:pt x="5718" y="10477"/>
                    </a:cubicBezTo>
                    <a:cubicBezTo>
                      <a:pt x="6262" y="10187"/>
                      <a:pt x="6717" y="9754"/>
                      <a:pt x="7073" y="9261"/>
                    </a:cubicBezTo>
                    <a:cubicBezTo>
                      <a:pt x="7785" y="8266"/>
                      <a:pt x="8134" y="7051"/>
                      <a:pt x="8175" y="5844"/>
                    </a:cubicBezTo>
                    <a:cubicBezTo>
                      <a:pt x="8204" y="4639"/>
                      <a:pt x="7958" y="3416"/>
                      <a:pt x="7385" y="2349"/>
                    </a:cubicBezTo>
                    <a:cubicBezTo>
                      <a:pt x="7106" y="1814"/>
                      <a:pt x="6731" y="1333"/>
                      <a:pt x="6280" y="929"/>
                    </a:cubicBezTo>
                    <a:cubicBezTo>
                      <a:pt x="5833" y="522"/>
                      <a:pt x="5292" y="231"/>
                      <a:pt x="4707" y="82"/>
                    </a:cubicBezTo>
                    <a:lnTo>
                      <a:pt x="4704" y="82"/>
                    </a:lnTo>
                    <a:cubicBezTo>
                      <a:pt x="4475" y="28"/>
                      <a:pt x="4241" y="0"/>
                      <a:pt x="40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4" name="Google Shape;2434;p40"/>
              <p:cNvSpPr/>
              <p:nvPr/>
            </p:nvSpPr>
            <p:spPr>
              <a:xfrm>
                <a:off x="-315750" y="5394575"/>
                <a:ext cx="640475" cy="537200"/>
              </a:xfrm>
              <a:custGeom>
                <a:avLst/>
                <a:gdLst/>
                <a:ahLst/>
                <a:cxnLst/>
                <a:rect l="l" t="t" r="r" b="b"/>
                <a:pathLst>
                  <a:path w="25619" h="21488" extrusionOk="0">
                    <a:moveTo>
                      <a:pt x="5133" y="1"/>
                    </a:moveTo>
                    <a:lnTo>
                      <a:pt x="5133" y="1"/>
                    </a:lnTo>
                    <a:cubicBezTo>
                      <a:pt x="3929" y="314"/>
                      <a:pt x="2835" y="1082"/>
                      <a:pt x="2062" y="2070"/>
                    </a:cubicBezTo>
                    <a:cubicBezTo>
                      <a:pt x="999" y="3423"/>
                      <a:pt x="487" y="5145"/>
                      <a:pt x="328" y="6858"/>
                    </a:cubicBezTo>
                    <a:cubicBezTo>
                      <a:pt x="1" y="10389"/>
                      <a:pt x="1146" y="14029"/>
                      <a:pt x="3435" y="16738"/>
                    </a:cubicBezTo>
                    <a:cubicBezTo>
                      <a:pt x="5723" y="19446"/>
                      <a:pt x="9119" y="21183"/>
                      <a:pt x="12656" y="21451"/>
                    </a:cubicBezTo>
                    <a:cubicBezTo>
                      <a:pt x="12981" y="21476"/>
                      <a:pt x="13306" y="21488"/>
                      <a:pt x="13631" y="21488"/>
                    </a:cubicBezTo>
                    <a:cubicBezTo>
                      <a:pt x="16850" y="21488"/>
                      <a:pt x="20059" y="20297"/>
                      <a:pt x="22485" y="18180"/>
                    </a:cubicBezTo>
                    <a:cubicBezTo>
                      <a:pt x="22960" y="17765"/>
                      <a:pt x="23409" y="17312"/>
                      <a:pt x="23955" y="16994"/>
                    </a:cubicBezTo>
                    <a:cubicBezTo>
                      <a:pt x="24337" y="16768"/>
                      <a:pt x="24782" y="16617"/>
                      <a:pt x="25220" y="16617"/>
                    </a:cubicBezTo>
                    <a:cubicBezTo>
                      <a:pt x="25354" y="16617"/>
                      <a:pt x="25488" y="16631"/>
                      <a:pt x="25619" y="16661"/>
                    </a:cubicBezTo>
                    <a:cubicBezTo>
                      <a:pt x="24928" y="15533"/>
                      <a:pt x="23535" y="14961"/>
                      <a:pt x="22203" y="14961"/>
                    </a:cubicBezTo>
                    <a:cubicBezTo>
                      <a:pt x="22176" y="14961"/>
                      <a:pt x="22149" y="14961"/>
                      <a:pt x="22122" y="14961"/>
                    </a:cubicBezTo>
                    <a:cubicBezTo>
                      <a:pt x="20727" y="14985"/>
                      <a:pt x="19400" y="15536"/>
                      <a:pt x="18167" y="16183"/>
                    </a:cubicBezTo>
                    <a:cubicBezTo>
                      <a:pt x="16933" y="16833"/>
                      <a:pt x="15745" y="17583"/>
                      <a:pt x="14433" y="18055"/>
                    </a:cubicBezTo>
                    <a:cubicBezTo>
                      <a:pt x="13404" y="18425"/>
                      <a:pt x="12317" y="18603"/>
                      <a:pt x="11228" y="18603"/>
                    </a:cubicBezTo>
                    <a:cubicBezTo>
                      <a:pt x="8783" y="18603"/>
                      <a:pt x="6324" y="17709"/>
                      <a:pt x="4467" y="16104"/>
                    </a:cubicBezTo>
                    <a:cubicBezTo>
                      <a:pt x="1782" y="13783"/>
                      <a:pt x="390" y="10107"/>
                      <a:pt x="677" y="6572"/>
                    </a:cubicBezTo>
                    <a:cubicBezTo>
                      <a:pt x="821" y="4812"/>
                      <a:pt x="1379" y="3041"/>
                      <a:pt x="2535" y="1711"/>
                    </a:cubicBezTo>
                    <a:cubicBezTo>
                      <a:pt x="3223" y="919"/>
                      <a:pt x="4141" y="306"/>
                      <a:pt x="5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0"/>
              <p:cNvSpPr/>
              <p:nvPr/>
            </p:nvSpPr>
            <p:spPr>
              <a:xfrm>
                <a:off x="-284000" y="5390650"/>
                <a:ext cx="616825" cy="421150"/>
              </a:xfrm>
              <a:custGeom>
                <a:avLst/>
                <a:gdLst/>
                <a:ahLst/>
                <a:cxnLst/>
                <a:rect l="l" t="t" r="r" b="b"/>
                <a:pathLst>
                  <a:path w="24673" h="16846" extrusionOk="0">
                    <a:moveTo>
                      <a:pt x="5062" y="0"/>
                    </a:moveTo>
                    <a:cubicBezTo>
                      <a:pt x="4997" y="0"/>
                      <a:pt x="4933" y="3"/>
                      <a:pt x="4868" y="7"/>
                    </a:cubicBezTo>
                    <a:cubicBezTo>
                      <a:pt x="2514" y="580"/>
                      <a:pt x="585" y="2700"/>
                      <a:pt x="304" y="5117"/>
                    </a:cubicBezTo>
                    <a:cubicBezTo>
                      <a:pt x="0" y="7713"/>
                      <a:pt x="1626" y="10413"/>
                      <a:pt x="4061" y="11361"/>
                    </a:cubicBezTo>
                    <a:cubicBezTo>
                      <a:pt x="4888" y="11683"/>
                      <a:pt x="5765" y="11813"/>
                      <a:pt x="6652" y="11813"/>
                    </a:cubicBezTo>
                    <a:cubicBezTo>
                      <a:pt x="7644" y="11813"/>
                      <a:pt x="8649" y="11651"/>
                      <a:pt x="9612" y="11415"/>
                    </a:cubicBezTo>
                    <a:cubicBezTo>
                      <a:pt x="11437" y="10968"/>
                      <a:pt x="13197" y="10264"/>
                      <a:pt x="15046" y="9922"/>
                    </a:cubicBezTo>
                    <a:cubicBezTo>
                      <a:pt x="15700" y="9801"/>
                      <a:pt x="16375" y="9728"/>
                      <a:pt x="17045" y="9728"/>
                    </a:cubicBezTo>
                    <a:cubicBezTo>
                      <a:pt x="18270" y="9728"/>
                      <a:pt x="19478" y="9970"/>
                      <a:pt x="20520" y="10596"/>
                    </a:cubicBezTo>
                    <a:cubicBezTo>
                      <a:pt x="22664" y="11879"/>
                      <a:pt x="23613" y="14442"/>
                      <a:pt x="24381" y="16827"/>
                    </a:cubicBezTo>
                    <a:cubicBezTo>
                      <a:pt x="24403" y="16832"/>
                      <a:pt x="24427" y="16840"/>
                      <a:pt x="24449" y="16846"/>
                    </a:cubicBezTo>
                    <a:lnTo>
                      <a:pt x="24468" y="16783"/>
                    </a:lnTo>
                    <a:cubicBezTo>
                      <a:pt x="24673" y="14883"/>
                      <a:pt x="24673" y="12935"/>
                      <a:pt x="24132" y="11105"/>
                    </a:cubicBezTo>
                    <a:cubicBezTo>
                      <a:pt x="23591" y="9274"/>
                      <a:pt x="22466" y="7566"/>
                      <a:pt x="20813" y="6610"/>
                    </a:cubicBezTo>
                    <a:cubicBezTo>
                      <a:pt x="19627" y="5923"/>
                      <a:pt x="18265" y="5667"/>
                      <a:pt x="16884" y="5667"/>
                    </a:cubicBezTo>
                    <a:cubicBezTo>
                      <a:pt x="16080" y="5667"/>
                      <a:pt x="15270" y="5754"/>
                      <a:pt x="14485" y="5893"/>
                    </a:cubicBezTo>
                    <a:cubicBezTo>
                      <a:pt x="12353" y="6271"/>
                      <a:pt x="10288" y="7002"/>
                      <a:pt x="8144" y="7303"/>
                    </a:cubicBezTo>
                    <a:cubicBezTo>
                      <a:pt x="7682" y="7369"/>
                      <a:pt x="7209" y="7412"/>
                      <a:pt x="6738" y="7412"/>
                    </a:cubicBezTo>
                    <a:cubicBezTo>
                      <a:pt x="5856" y="7412"/>
                      <a:pt x="4986" y="7261"/>
                      <a:pt x="4229" y="6825"/>
                    </a:cubicBezTo>
                    <a:cubicBezTo>
                      <a:pt x="2949" y="6083"/>
                      <a:pt x="2195" y="4527"/>
                      <a:pt x="2410" y="3063"/>
                    </a:cubicBezTo>
                    <a:cubicBezTo>
                      <a:pt x="2617" y="1630"/>
                      <a:pt x="3739" y="373"/>
                      <a:pt x="5137" y="2"/>
                    </a:cubicBezTo>
                    <a:cubicBezTo>
                      <a:pt x="5112" y="1"/>
                      <a:pt x="5087" y="0"/>
                      <a:pt x="50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0"/>
              <p:cNvSpPr/>
              <p:nvPr/>
            </p:nvSpPr>
            <p:spPr>
              <a:xfrm>
                <a:off x="-306000" y="5390800"/>
                <a:ext cx="631550" cy="468825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18753" extrusionOk="0">
                    <a:moveTo>
                      <a:pt x="5746" y="1"/>
                    </a:moveTo>
                    <a:lnTo>
                      <a:pt x="5746" y="1"/>
                    </a:lnTo>
                    <a:cubicBezTo>
                      <a:pt x="5407" y="13"/>
                      <a:pt x="5072" y="62"/>
                      <a:pt x="4744" y="150"/>
                    </a:cubicBezTo>
                    <a:cubicBezTo>
                      <a:pt x="3751" y="455"/>
                      <a:pt x="2833" y="1069"/>
                      <a:pt x="2145" y="1860"/>
                    </a:cubicBezTo>
                    <a:cubicBezTo>
                      <a:pt x="989" y="3191"/>
                      <a:pt x="433" y="4963"/>
                      <a:pt x="287" y="6721"/>
                    </a:cubicBezTo>
                    <a:cubicBezTo>
                      <a:pt x="0" y="10258"/>
                      <a:pt x="1392" y="13934"/>
                      <a:pt x="4078" y="16253"/>
                    </a:cubicBezTo>
                    <a:cubicBezTo>
                      <a:pt x="5937" y="17858"/>
                      <a:pt x="8398" y="18752"/>
                      <a:pt x="10844" y="18752"/>
                    </a:cubicBezTo>
                    <a:cubicBezTo>
                      <a:pt x="11932" y="18752"/>
                      <a:pt x="13017" y="18575"/>
                      <a:pt x="14044" y="18206"/>
                    </a:cubicBezTo>
                    <a:cubicBezTo>
                      <a:pt x="15355" y="17734"/>
                      <a:pt x="16544" y="16979"/>
                      <a:pt x="17778" y="16334"/>
                    </a:cubicBezTo>
                    <a:cubicBezTo>
                      <a:pt x="19012" y="15689"/>
                      <a:pt x="20339" y="15134"/>
                      <a:pt x="21734" y="15111"/>
                    </a:cubicBezTo>
                    <a:cubicBezTo>
                      <a:pt x="21759" y="15110"/>
                      <a:pt x="21784" y="15110"/>
                      <a:pt x="21809" y="15110"/>
                    </a:cubicBezTo>
                    <a:cubicBezTo>
                      <a:pt x="23141" y="15110"/>
                      <a:pt x="24537" y="15683"/>
                      <a:pt x="25229" y="16812"/>
                    </a:cubicBezTo>
                    <a:lnTo>
                      <a:pt x="25261" y="16821"/>
                    </a:lnTo>
                    <a:cubicBezTo>
                      <a:pt x="24493" y="14436"/>
                      <a:pt x="23544" y="11873"/>
                      <a:pt x="21398" y="10589"/>
                    </a:cubicBezTo>
                    <a:cubicBezTo>
                      <a:pt x="20356" y="9963"/>
                      <a:pt x="19145" y="9720"/>
                      <a:pt x="17919" y="9720"/>
                    </a:cubicBezTo>
                    <a:cubicBezTo>
                      <a:pt x="17250" y="9720"/>
                      <a:pt x="16576" y="9793"/>
                      <a:pt x="15924" y="9914"/>
                    </a:cubicBezTo>
                    <a:cubicBezTo>
                      <a:pt x="14078" y="10260"/>
                      <a:pt x="12319" y="10962"/>
                      <a:pt x="10490" y="11409"/>
                    </a:cubicBezTo>
                    <a:cubicBezTo>
                      <a:pt x="9525" y="11644"/>
                      <a:pt x="8520" y="11807"/>
                      <a:pt x="7528" y="11807"/>
                    </a:cubicBezTo>
                    <a:cubicBezTo>
                      <a:pt x="6641" y="11807"/>
                      <a:pt x="5766" y="11677"/>
                      <a:pt x="4939" y="11355"/>
                    </a:cubicBezTo>
                    <a:cubicBezTo>
                      <a:pt x="2504" y="10407"/>
                      <a:pt x="878" y="7706"/>
                      <a:pt x="1182" y="5111"/>
                    </a:cubicBezTo>
                    <a:cubicBezTo>
                      <a:pt x="1463" y="2692"/>
                      <a:pt x="3392" y="572"/>
                      <a:pt x="57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0"/>
              <p:cNvSpPr/>
              <p:nvPr/>
            </p:nvSpPr>
            <p:spPr>
              <a:xfrm>
                <a:off x="-233875" y="5706025"/>
                <a:ext cx="259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7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8" name="Google Shape;2438;p40"/>
              <p:cNvSpPr/>
              <p:nvPr/>
            </p:nvSpPr>
            <p:spPr>
              <a:xfrm>
                <a:off x="-147050" y="578165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9" name="Google Shape;2439;p40"/>
              <p:cNvSpPr/>
              <p:nvPr/>
            </p:nvSpPr>
            <p:spPr>
              <a:xfrm>
                <a:off x="-194175" y="57407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0" name="Google Shape;2440;p40"/>
              <p:cNvSpPr/>
              <p:nvPr/>
            </p:nvSpPr>
            <p:spPr>
              <a:xfrm>
                <a:off x="138200" y="5689875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1" name="Google Shape;2441;p40"/>
              <p:cNvSpPr/>
              <p:nvPr/>
            </p:nvSpPr>
            <p:spPr>
              <a:xfrm>
                <a:off x="182850" y="57246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3"/>
                      <a:pt x="517" y="803"/>
                    </a:cubicBezTo>
                    <a:cubicBezTo>
                      <a:pt x="1034" y="803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2" name="Google Shape;2442;p40"/>
              <p:cNvSpPr/>
              <p:nvPr/>
            </p:nvSpPr>
            <p:spPr>
              <a:xfrm>
                <a:off x="180350" y="56650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7" y="1"/>
                    </a:moveTo>
                    <a:cubicBezTo>
                      <a:pt x="2" y="1"/>
                      <a:pt x="0" y="802"/>
                      <a:pt x="517" y="802"/>
                    </a:cubicBezTo>
                    <a:cubicBezTo>
                      <a:pt x="1036" y="802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3" name="Google Shape;2443;p40"/>
              <p:cNvSpPr/>
              <p:nvPr/>
            </p:nvSpPr>
            <p:spPr>
              <a:xfrm>
                <a:off x="158650" y="574755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3"/>
                      <a:pt x="518" y="803"/>
                    </a:cubicBezTo>
                    <a:cubicBezTo>
                      <a:pt x="1036" y="803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4" name="Google Shape;2444;p40"/>
              <p:cNvSpPr/>
              <p:nvPr/>
            </p:nvSpPr>
            <p:spPr>
              <a:xfrm>
                <a:off x="-139000" y="5723375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3"/>
                      <a:pt x="519" y="803"/>
                    </a:cubicBezTo>
                    <a:cubicBezTo>
                      <a:pt x="1036" y="803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5" name="Google Shape;2445;p40"/>
              <p:cNvSpPr/>
              <p:nvPr/>
            </p:nvSpPr>
            <p:spPr>
              <a:xfrm>
                <a:off x="-181175" y="5696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6" name="Google Shape;2446;p40"/>
              <p:cNvSpPr/>
              <p:nvPr/>
            </p:nvSpPr>
            <p:spPr>
              <a:xfrm>
                <a:off x="-102400" y="5786025"/>
                <a:ext cx="2587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2" extrusionOk="0">
                    <a:moveTo>
                      <a:pt x="517" y="0"/>
                    </a:moveTo>
                    <a:cubicBezTo>
                      <a:pt x="0" y="0"/>
                      <a:pt x="0" y="802"/>
                      <a:pt x="517" y="802"/>
                    </a:cubicBezTo>
                    <a:cubicBezTo>
                      <a:pt x="1034" y="802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7" name="Google Shape;2447;p40"/>
              <p:cNvSpPr/>
              <p:nvPr/>
            </p:nvSpPr>
            <p:spPr>
              <a:xfrm>
                <a:off x="-190450" y="5782275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0"/>
              <p:cNvSpPr/>
              <p:nvPr/>
            </p:nvSpPr>
            <p:spPr>
              <a:xfrm>
                <a:off x="-244425" y="56595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0"/>
                    </a:moveTo>
                    <a:cubicBezTo>
                      <a:pt x="2" y="0"/>
                      <a:pt x="0" y="803"/>
                      <a:pt x="519" y="803"/>
                    </a:cubicBezTo>
                    <a:cubicBezTo>
                      <a:pt x="1036" y="803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0"/>
              <p:cNvSpPr/>
              <p:nvPr/>
            </p:nvSpPr>
            <p:spPr>
              <a:xfrm>
                <a:off x="57550" y="5781050"/>
                <a:ext cx="259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5" extrusionOk="0">
                    <a:moveTo>
                      <a:pt x="519" y="1"/>
                    </a:moveTo>
                    <a:cubicBezTo>
                      <a:pt x="2" y="1"/>
                      <a:pt x="1" y="804"/>
                      <a:pt x="519" y="804"/>
                    </a:cubicBezTo>
                    <a:cubicBezTo>
                      <a:pt x="1036" y="804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0"/>
              <p:cNvSpPr/>
              <p:nvPr/>
            </p:nvSpPr>
            <p:spPr>
              <a:xfrm>
                <a:off x="92300" y="57550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6" y="804"/>
                      <a:pt x="1036" y="0"/>
                      <a:pt x="5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1" name="Google Shape;2451;p40"/>
              <p:cNvSpPr/>
              <p:nvPr/>
            </p:nvSpPr>
            <p:spPr>
              <a:xfrm>
                <a:off x="47650" y="5734525"/>
                <a:ext cx="2590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6" y="1"/>
                      <a:pt x="5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2" name="Google Shape;2452;p40"/>
              <p:cNvSpPr/>
              <p:nvPr/>
            </p:nvSpPr>
            <p:spPr>
              <a:xfrm>
                <a:off x="-268575" y="5554700"/>
                <a:ext cx="2590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4" extrusionOk="0">
                    <a:moveTo>
                      <a:pt x="519" y="1"/>
                    </a:moveTo>
                    <a:cubicBezTo>
                      <a:pt x="2" y="1"/>
                      <a:pt x="0" y="804"/>
                      <a:pt x="519" y="804"/>
                    </a:cubicBezTo>
                    <a:cubicBezTo>
                      <a:pt x="1036" y="804"/>
                      <a:pt x="1034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3" name="Google Shape;2453;p40"/>
              <p:cNvSpPr/>
              <p:nvPr/>
            </p:nvSpPr>
            <p:spPr>
              <a:xfrm>
                <a:off x="-231375" y="5608000"/>
                <a:ext cx="258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5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4" name="Google Shape;2454;p40"/>
              <p:cNvSpPr/>
              <p:nvPr/>
            </p:nvSpPr>
            <p:spPr>
              <a:xfrm>
                <a:off x="-227700" y="55689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9" y="1"/>
                    </a:moveTo>
                    <a:cubicBezTo>
                      <a:pt x="2" y="1"/>
                      <a:pt x="1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5" name="Google Shape;2455;p40"/>
              <p:cNvSpPr/>
              <p:nvPr/>
            </p:nvSpPr>
            <p:spPr>
              <a:xfrm>
                <a:off x="-39175" y="5621050"/>
                <a:ext cx="259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803" extrusionOk="0">
                    <a:moveTo>
                      <a:pt x="519" y="1"/>
                    </a:moveTo>
                    <a:cubicBezTo>
                      <a:pt x="2" y="1"/>
                      <a:pt x="0" y="802"/>
                      <a:pt x="519" y="802"/>
                    </a:cubicBezTo>
                    <a:cubicBezTo>
                      <a:pt x="1036" y="802"/>
                      <a:pt x="1036" y="1"/>
                      <a:pt x="519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6" name="Google Shape;2456;p40"/>
              <p:cNvSpPr/>
              <p:nvPr/>
            </p:nvSpPr>
            <p:spPr>
              <a:xfrm>
                <a:off x="30900" y="5587575"/>
                <a:ext cx="25925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3" extrusionOk="0">
                    <a:moveTo>
                      <a:pt x="518" y="1"/>
                    </a:moveTo>
                    <a:cubicBezTo>
                      <a:pt x="2" y="1"/>
                      <a:pt x="1" y="803"/>
                      <a:pt x="518" y="803"/>
                    </a:cubicBezTo>
                    <a:cubicBezTo>
                      <a:pt x="1036" y="803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114625" y="55832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8" name="Google Shape;2458;p40"/>
              <p:cNvSpPr/>
              <p:nvPr/>
            </p:nvSpPr>
            <p:spPr>
              <a:xfrm>
                <a:off x="12925" y="5561525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5" y="804"/>
                      <a:pt x="1035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9" name="Google Shape;2459;p40"/>
              <p:cNvSpPr/>
              <p:nvPr/>
            </p:nvSpPr>
            <p:spPr>
              <a:xfrm>
                <a:off x="-8750" y="5613600"/>
                <a:ext cx="2587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804" extrusionOk="0">
                    <a:moveTo>
                      <a:pt x="517" y="0"/>
                    </a:moveTo>
                    <a:cubicBezTo>
                      <a:pt x="0" y="0"/>
                      <a:pt x="0" y="804"/>
                      <a:pt x="517" y="804"/>
                    </a:cubicBezTo>
                    <a:cubicBezTo>
                      <a:pt x="1034" y="804"/>
                      <a:pt x="1034" y="0"/>
                      <a:pt x="517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0" name="Google Shape;2460;p40"/>
              <p:cNvSpPr/>
              <p:nvPr/>
            </p:nvSpPr>
            <p:spPr>
              <a:xfrm>
                <a:off x="65000" y="5560300"/>
                <a:ext cx="259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2" extrusionOk="0">
                    <a:moveTo>
                      <a:pt x="518" y="0"/>
                    </a:moveTo>
                    <a:cubicBezTo>
                      <a:pt x="3" y="0"/>
                      <a:pt x="1" y="802"/>
                      <a:pt x="518" y="802"/>
                    </a:cubicBezTo>
                    <a:cubicBezTo>
                      <a:pt x="1037" y="802"/>
                      <a:pt x="1037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1" name="Google Shape;2461;p40"/>
              <p:cNvSpPr/>
              <p:nvPr/>
            </p:nvSpPr>
            <p:spPr>
              <a:xfrm>
                <a:off x="167350" y="5800250"/>
                <a:ext cx="25850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4" extrusionOk="0">
                    <a:moveTo>
                      <a:pt x="517" y="1"/>
                    </a:moveTo>
                    <a:cubicBezTo>
                      <a:pt x="0" y="1"/>
                      <a:pt x="0" y="804"/>
                      <a:pt x="517" y="804"/>
                    </a:cubicBezTo>
                    <a:cubicBezTo>
                      <a:pt x="1034" y="804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2" name="Google Shape;2462;p40"/>
              <p:cNvSpPr/>
              <p:nvPr/>
            </p:nvSpPr>
            <p:spPr>
              <a:xfrm>
                <a:off x="130150" y="5855450"/>
                <a:ext cx="258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803" extrusionOk="0">
                    <a:moveTo>
                      <a:pt x="517" y="1"/>
                    </a:moveTo>
                    <a:cubicBezTo>
                      <a:pt x="0" y="1"/>
                      <a:pt x="0" y="803"/>
                      <a:pt x="517" y="803"/>
                    </a:cubicBezTo>
                    <a:cubicBezTo>
                      <a:pt x="1034" y="803"/>
                      <a:pt x="1034" y="1"/>
                      <a:pt x="517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3" name="Google Shape;2463;p40"/>
              <p:cNvSpPr/>
              <p:nvPr/>
            </p:nvSpPr>
            <p:spPr>
              <a:xfrm>
                <a:off x="114625" y="58164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0"/>
                    </a:moveTo>
                    <a:cubicBezTo>
                      <a:pt x="1" y="0"/>
                      <a:pt x="1" y="804"/>
                      <a:pt x="518" y="804"/>
                    </a:cubicBezTo>
                    <a:cubicBezTo>
                      <a:pt x="1036" y="804"/>
                      <a:pt x="1036" y="0"/>
                      <a:pt x="518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4" name="Google Shape;2464;p40"/>
              <p:cNvSpPr/>
              <p:nvPr/>
            </p:nvSpPr>
            <p:spPr>
              <a:xfrm>
                <a:off x="167925" y="583932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3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5" name="Google Shape;2465;p40"/>
              <p:cNvSpPr/>
              <p:nvPr/>
            </p:nvSpPr>
            <p:spPr>
              <a:xfrm>
                <a:off x="94750" y="5869700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9" y="0"/>
                    </a:moveTo>
                    <a:cubicBezTo>
                      <a:pt x="2" y="0"/>
                      <a:pt x="1" y="804"/>
                      <a:pt x="519" y="804"/>
                    </a:cubicBezTo>
                    <a:cubicBezTo>
                      <a:pt x="1036" y="804"/>
                      <a:pt x="1036" y="0"/>
                      <a:pt x="519" y="0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6" name="Google Shape;2466;p40"/>
              <p:cNvSpPr/>
              <p:nvPr/>
            </p:nvSpPr>
            <p:spPr>
              <a:xfrm>
                <a:off x="34625" y="5865375"/>
                <a:ext cx="259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804" extrusionOk="0">
                    <a:moveTo>
                      <a:pt x="518" y="1"/>
                    </a:moveTo>
                    <a:cubicBezTo>
                      <a:pt x="1" y="1"/>
                      <a:pt x="1" y="804"/>
                      <a:pt x="518" y="804"/>
                    </a:cubicBezTo>
                    <a:cubicBezTo>
                      <a:pt x="1036" y="804"/>
                      <a:pt x="1036" y="1"/>
                      <a:pt x="518" y="1"/>
                    </a:cubicBezTo>
                    <a:close/>
                  </a:path>
                </a:pathLst>
              </a:custGeom>
              <a:solidFill>
                <a:srgbClr val="9A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2467" name="Google Shape;2467;p40"/>
          <p:cNvSpPr/>
          <p:nvPr/>
        </p:nvSpPr>
        <p:spPr>
          <a:xfrm flipH="1">
            <a:off x="5866398" y="6144677"/>
            <a:ext cx="276514" cy="355185"/>
          </a:xfrm>
          <a:custGeom>
            <a:avLst/>
            <a:gdLst/>
            <a:ahLst/>
            <a:cxnLst/>
            <a:rect l="l" t="t" r="r" b="b"/>
            <a:pathLst>
              <a:path w="14775" h="14234" extrusionOk="0">
                <a:moveTo>
                  <a:pt x="7387" y="0"/>
                </a:moveTo>
                <a:cubicBezTo>
                  <a:pt x="6929" y="0"/>
                  <a:pt x="6470" y="270"/>
                  <a:pt x="6319" y="811"/>
                </a:cubicBezTo>
                <a:lnTo>
                  <a:pt x="5349" y="4307"/>
                </a:lnTo>
                <a:cubicBezTo>
                  <a:pt x="5244" y="4683"/>
                  <a:pt x="4951" y="4973"/>
                  <a:pt x="4578" y="5078"/>
                </a:cubicBezTo>
                <a:lnTo>
                  <a:pt x="1082" y="6050"/>
                </a:lnTo>
                <a:cubicBezTo>
                  <a:pt x="1" y="6350"/>
                  <a:pt x="1" y="7883"/>
                  <a:pt x="1082" y="8183"/>
                </a:cubicBezTo>
                <a:lnTo>
                  <a:pt x="4578" y="9155"/>
                </a:lnTo>
                <a:cubicBezTo>
                  <a:pt x="4951" y="9258"/>
                  <a:pt x="5244" y="9551"/>
                  <a:pt x="5349" y="9926"/>
                </a:cubicBezTo>
                <a:lnTo>
                  <a:pt x="6319" y="13422"/>
                </a:lnTo>
                <a:cubicBezTo>
                  <a:pt x="6470" y="13963"/>
                  <a:pt x="6929" y="14233"/>
                  <a:pt x="7387" y="14233"/>
                </a:cubicBezTo>
                <a:cubicBezTo>
                  <a:pt x="7846" y="14233"/>
                  <a:pt x="8304" y="13963"/>
                  <a:pt x="8454" y="13422"/>
                </a:cubicBezTo>
                <a:lnTo>
                  <a:pt x="9426" y="9926"/>
                </a:lnTo>
                <a:cubicBezTo>
                  <a:pt x="9529" y="9551"/>
                  <a:pt x="9822" y="9258"/>
                  <a:pt x="10195" y="9155"/>
                </a:cubicBezTo>
                <a:lnTo>
                  <a:pt x="13693" y="8183"/>
                </a:lnTo>
                <a:cubicBezTo>
                  <a:pt x="14775" y="7883"/>
                  <a:pt x="14775" y="6350"/>
                  <a:pt x="13693" y="6050"/>
                </a:cubicBezTo>
                <a:lnTo>
                  <a:pt x="10195" y="5078"/>
                </a:lnTo>
                <a:cubicBezTo>
                  <a:pt x="9822" y="4973"/>
                  <a:pt x="9529" y="4683"/>
                  <a:pt x="9426" y="4307"/>
                </a:cubicBezTo>
                <a:lnTo>
                  <a:pt x="8454" y="811"/>
                </a:lnTo>
                <a:cubicBezTo>
                  <a:pt x="8304" y="270"/>
                  <a:pt x="7846" y="0"/>
                  <a:pt x="738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" name="สี่เหลี่ยมผืนผ้า 1"/>
          <p:cNvSpPr/>
          <p:nvPr/>
        </p:nvSpPr>
        <p:spPr>
          <a:xfrm>
            <a:off x="3923942" y="4123927"/>
            <a:ext cx="1221053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h-TH" sz="4000" b="1" dirty="0">
                <a:solidFill>
                  <a:schemeClr val="accent3">
                    <a:lumMod val="75000"/>
                  </a:schemeClr>
                </a:solidFill>
                <a:latin typeface="Angsana New" pitchFamily="18" charset="-34"/>
                <a:cs typeface="Angsana New" pitchFamily="18" charset="-34"/>
              </a:rPr>
              <a:t>ไม่ผ่าน</a:t>
            </a:r>
          </a:p>
        </p:txBody>
      </p:sp>
      <p:sp>
        <p:nvSpPr>
          <p:cNvPr id="236" name="Google Shape;9240;p85"/>
          <p:cNvSpPr/>
          <p:nvPr/>
        </p:nvSpPr>
        <p:spPr>
          <a:xfrm>
            <a:off x="4153674" y="4938729"/>
            <a:ext cx="761560" cy="597195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7" name="Google Shape;4615;p72"/>
          <p:cNvGrpSpPr/>
          <p:nvPr/>
        </p:nvGrpSpPr>
        <p:grpSpPr>
          <a:xfrm>
            <a:off x="4217105" y="6230647"/>
            <a:ext cx="663585" cy="436676"/>
            <a:chOff x="721682" y="4063172"/>
            <a:chExt cx="376370" cy="218781"/>
          </a:xfrm>
        </p:grpSpPr>
        <p:sp>
          <p:nvSpPr>
            <p:cNvPr id="238" name="Google Shape;4616;p72"/>
            <p:cNvSpPr/>
            <p:nvPr/>
          </p:nvSpPr>
          <p:spPr>
            <a:xfrm>
              <a:off x="1039618" y="4098865"/>
              <a:ext cx="58433" cy="147720"/>
            </a:xfrm>
            <a:custGeom>
              <a:avLst/>
              <a:gdLst/>
              <a:ahLst/>
              <a:cxnLst/>
              <a:rect l="l" t="t" r="r" b="b"/>
              <a:pathLst>
                <a:path w="2161" h="5463" extrusionOk="0">
                  <a:moveTo>
                    <a:pt x="247" y="0"/>
                  </a:moveTo>
                  <a:cubicBezTo>
                    <a:pt x="0" y="31"/>
                    <a:pt x="0" y="371"/>
                    <a:pt x="247" y="401"/>
                  </a:cubicBezTo>
                  <a:cubicBezTo>
                    <a:pt x="1050" y="401"/>
                    <a:pt x="1729" y="1049"/>
                    <a:pt x="1759" y="1883"/>
                  </a:cubicBezTo>
                  <a:lnTo>
                    <a:pt x="1759" y="3580"/>
                  </a:lnTo>
                  <a:cubicBezTo>
                    <a:pt x="1729" y="4383"/>
                    <a:pt x="1081" y="5061"/>
                    <a:pt x="247" y="5061"/>
                  </a:cubicBezTo>
                  <a:cubicBezTo>
                    <a:pt x="0" y="5061"/>
                    <a:pt x="0" y="5463"/>
                    <a:pt x="247" y="5463"/>
                  </a:cubicBezTo>
                  <a:cubicBezTo>
                    <a:pt x="1297" y="5463"/>
                    <a:pt x="2161" y="4599"/>
                    <a:pt x="2161" y="3580"/>
                  </a:cubicBezTo>
                  <a:lnTo>
                    <a:pt x="2161" y="1883"/>
                  </a:lnTo>
                  <a:cubicBezTo>
                    <a:pt x="2161" y="833"/>
                    <a:pt x="1297" y="0"/>
                    <a:pt x="247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4617;p72"/>
            <p:cNvSpPr/>
            <p:nvPr/>
          </p:nvSpPr>
          <p:spPr>
            <a:xfrm>
              <a:off x="721682" y="4098865"/>
              <a:ext cx="58433" cy="147720"/>
            </a:xfrm>
            <a:custGeom>
              <a:avLst/>
              <a:gdLst/>
              <a:ahLst/>
              <a:cxnLst/>
              <a:rect l="l" t="t" r="r" b="b"/>
              <a:pathLst>
                <a:path w="2161" h="5463" extrusionOk="0">
                  <a:moveTo>
                    <a:pt x="1883" y="0"/>
                  </a:moveTo>
                  <a:cubicBezTo>
                    <a:pt x="833" y="0"/>
                    <a:pt x="0" y="833"/>
                    <a:pt x="0" y="1883"/>
                  </a:cubicBezTo>
                  <a:lnTo>
                    <a:pt x="0" y="3580"/>
                  </a:lnTo>
                  <a:cubicBezTo>
                    <a:pt x="0" y="4599"/>
                    <a:pt x="833" y="5463"/>
                    <a:pt x="1883" y="5463"/>
                  </a:cubicBezTo>
                  <a:cubicBezTo>
                    <a:pt x="2160" y="5463"/>
                    <a:pt x="2160" y="5061"/>
                    <a:pt x="1883" y="5061"/>
                  </a:cubicBezTo>
                  <a:cubicBezTo>
                    <a:pt x="1080" y="5061"/>
                    <a:pt x="401" y="4383"/>
                    <a:pt x="401" y="3580"/>
                  </a:cubicBezTo>
                  <a:lnTo>
                    <a:pt x="401" y="1883"/>
                  </a:lnTo>
                  <a:cubicBezTo>
                    <a:pt x="401" y="1049"/>
                    <a:pt x="1080" y="401"/>
                    <a:pt x="1883" y="401"/>
                  </a:cubicBezTo>
                  <a:cubicBezTo>
                    <a:pt x="2129" y="371"/>
                    <a:pt x="2129" y="31"/>
                    <a:pt x="1883" y="0"/>
                  </a:cubicBezTo>
                  <a:close/>
                </a:path>
              </a:pathLst>
            </a:custGeom>
            <a:solidFill>
              <a:srgbClr val="4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4618;p72"/>
            <p:cNvSpPr/>
            <p:nvPr/>
          </p:nvSpPr>
          <p:spPr>
            <a:xfrm>
              <a:off x="772571" y="4063172"/>
              <a:ext cx="273753" cy="218781"/>
            </a:xfrm>
            <a:custGeom>
              <a:avLst/>
              <a:gdLst/>
              <a:ahLst/>
              <a:cxnLst/>
              <a:rect l="l" t="t" r="r" b="b"/>
              <a:pathLst>
                <a:path w="10124" h="8091" extrusionOk="0">
                  <a:moveTo>
                    <a:pt x="5062" y="1"/>
                  </a:moveTo>
                  <a:cubicBezTo>
                    <a:pt x="3395" y="1"/>
                    <a:pt x="1729" y="286"/>
                    <a:pt x="124" y="857"/>
                  </a:cubicBezTo>
                  <a:cubicBezTo>
                    <a:pt x="62" y="857"/>
                    <a:pt x="1" y="950"/>
                    <a:pt x="1" y="1012"/>
                  </a:cubicBezTo>
                  <a:lnTo>
                    <a:pt x="1" y="7060"/>
                  </a:lnTo>
                  <a:cubicBezTo>
                    <a:pt x="1" y="7153"/>
                    <a:pt x="62" y="7215"/>
                    <a:pt x="155" y="7246"/>
                  </a:cubicBezTo>
                  <a:cubicBezTo>
                    <a:pt x="1917" y="7813"/>
                    <a:pt x="3482" y="8090"/>
                    <a:pt x="5045" y="8090"/>
                  </a:cubicBezTo>
                  <a:cubicBezTo>
                    <a:pt x="6630" y="8090"/>
                    <a:pt x="8213" y="7805"/>
                    <a:pt x="10000" y="7246"/>
                  </a:cubicBezTo>
                  <a:cubicBezTo>
                    <a:pt x="10062" y="7215"/>
                    <a:pt x="10123" y="7153"/>
                    <a:pt x="10123" y="7060"/>
                  </a:cubicBezTo>
                  <a:lnTo>
                    <a:pt x="10123" y="1012"/>
                  </a:lnTo>
                  <a:cubicBezTo>
                    <a:pt x="10123" y="950"/>
                    <a:pt x="10062" y="857"/>
                    <a:pt x="10000" y="857"/>
                  </a:cubicBezTo>
                  <a:cubicBezTo>
                    <a:pt x="8395" y="286"/>
                    <a:pt x="6728" y="1"/>
                    <a:pt x="50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4619;p72"/>
            <p:cNvSpPr/>
            <p:nvPr/>
          </p:nvSpPr>
          <p:spPr>
            <a:xfrm>
              <a:off x="773409" y="4063524"/>
              <a:ext cx="166080" cy="218105"/>
            </a:xfrm>
            <a:custGeom>
              <a:avLst/>
              <a:gdLst/>
              <a:ahLst/>
              <a:cxnLst/>
              <a:rect l="l" t="t" r="r" b="b"/>
              <a:pathLst>
                <a:path w="6142" h="8066" extrusionOk="0">
                  <a:moveTo>
                    <a:pt x="5042" y="0"/>
                  </a:moveTo>
                  <a:cubicBezTo>
                    <a:pt x="3367" y="0"/>
                    <a:pt x="1693" y="287"/>
                    <a:pt x="124" y="844"/>
                  </a:cubicBezTo>
                  <a:cubicBezTo>
                    <a:pt x="31" y="844"/>
                    <a:pt x="0" y="937"/>
                    <a:pt x="0" y="999"/>
                  </a:cubicBezTo>
                  <a:lnTo>
                    <a:pt x="0" y="7047"/>
                  </a:lnTo>
                  <a:cubicBezTo>
                    <a:pt x="0" y="7140"/>
                    <a:pt x="31" y="7202"/>
                    <a:pt x="124" y="7233"/>
                  </a:cubicBezTo>
                  <a:cubicBezTo>
                    <a:pt x="1749" y="7800"/>
                    <a:pt x="3438" y="8066"/>
                    <a:pt x="5138" y="8066"/>
                  </a:cubicBezTo>
                  <a:cubicBezTo>
                    <a:pt x="5472" y="8066"/>
                    <a:pt x="5807" y="8055"/>
                    <a:pt x="6142" y="8035"/>
                  </a:cubicBezTo>
                  <a:cubicBezTo>
                    <a:pt x="4815" y="7912"/>
                    <a:pt x="3550" y="7634"/>
                    <a:pt x="2284" y="7233"/>
                  </a:cubicBezTo>
                  <a:cubicBezTo>
                    <a:pt x="2222" y="7202"/>
                    <a:pt x="2161" y="7140"/>
                    <a:pt x="2161" y="7047"/>
                  </a:cubicBezTo>
                  <a:lnTo>
                    <a:pt x="2161" y="999"/>
                  </a:lnTo>
                  <a:cubicBezTo>
                    <a:pt x="2161" y="937"/>
                    <a:pt x="2192" y="844"/>
                    <a:pt x="2284" y="844"/>
                  </a:cubicBezTo>
                  <a:cubicBezTo>
                    <a:pt x="3519" y="381"/>
                    <a:pt x="4815" y="134"/>
                    <a:pt x="6142" y="42"/>
                  </a:cubicBezTo>
                  <a:cubicBezTo>
                    <a:pt x="5776" y="14"/>
                    <a:pt x="5409" y="0"/>
                    <a:pt x="5042" y="0"/>
                  </a:cubicBezTo>
                  <a:close/>
                </a:path>
              </a:pathLst>
            </a:custGeom>
            <a:solidFill>
              <a:srgbClr val="CBF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4620;p72"/>
            <p:cNvSpPr/>
            <p:nvPr/>
          </p:nvSpPr>
          <p:spPr>
            <a:xfrm>
              <a:off x="795933" y="4088374"/>
              <a:ext cx="227839" cy="167945"/>
            </a:xfrm>
            <a:custGeom>
              <a:avLst/>
              <a:gdLst/>
              <a:ahLst/>
              <a:cxnLst/>
              <a:rect l="l" t="t" r="r" b="b"/>
              <a:pathLst>
                <a:path w="8426" h="6211" extrusionOk="0">
                  <a:moveTo>
                    <a:pt x="4216" y="0"/>
                  </a:moveTo>
                  <a:cubicBezTo>
                    <a:pt x="3851" y="0"/>
                    <a:pt x="3484" y="17"/>
                    <a:pt x="3118" y="49"/>
                  </a:cubicBezTo>
                  <a:lnTo>
                    <a:pt x="1328" y="728"/>
                  </a:lnTo>
                  <a:lnTo>
                    <a:pt x="1" y="1839"/>
                  </a:lnTo>
                  <a:lnTo>
                    <a:pt x="62" y="2024"/>
                  </a:lnTo>
                  <a:lnTo>
                    <a:pt x="1" y="2271"/>
                  </a:lnTo>
                  <a:lnTo>
                    <a:pt x="1" y="3042"/>
                  </a:lnTo>
                  <a:lnTo>
                    <a:pt x="62" y="3227"/>
                  </a:lnTo>
                  <a:lnTo>
                    <a:pt x="1" y="3443"/>
                  </a:lnTo>
                  <a:lnTo>
                    <a:pt x="1" y="4122"/>
                  </a:lnTo>
                  <a:lnTo>
                    <a:pt x="93" y="4308"/>
                  </a:lnTo>
                  <a:lnTo>
                    <a:pt x="1" y="4554"/>
                  </a:lnTo>
                  <a:lnTo>
                    <a:pt x="1328" y="5480"/>
                  </a:lnTo>
                  <a:lnTo>
                    <a:pt x="2778" y="6128"/>
                  </a:lnTo>
                  <a:cubicBezTo>
                    <a:pt x="3250" y="6183"/>
                    <a:pt x="3723" y="6210"/>
                    <a:pt x="4196" y="6210"/>
                  </a:cubicBezTo>
                  <a:cubicBezTo>
                    <a:pt x="5581" y="6210"/>
                    <a:pt x="6960" y="5979"/>
                    <a:pt x="8272" y="5542"/>
                  </a:cubicBezTo>
                  <a:cubicBezTo>
                    <a:pt x="8364" y="5511"/>
                    <a:pt x="8426" y="5419"/>
                    <a:pt x="8426" y="5357"/>
                  </a:cubicBezTo>
                  <a:lnTo>
                    <a:pt x="8426" y="4554"/>
                  </a:lnTo>
                  <a:lnTo>
                    <a:pt x="8303" y="4338"/>
                  </a:lnTo>
                  <a:lnTo>
                    <a:pt x="8426" y="4122"/>
                  </a:lnTo>
                  <a:lnTo>
                    <a:pt x="8426" y="3443"/>
                  </a:lnTo>
                  <a:lnTo>
                    <a:pt x="8303" y="3227"/>
                  </a:lnTo>
                  <a:lnTo>
                    <a:pt x="8426" y="3042"/>
                  </a:lnTo>
                  <a:lnTo>
                    <a:pt x="8426" y="2271"/>
                  </a:lnTo>
                  <a:lnTo>
                    <a:pt x="8303" y="2055"/>
                  </a:lnTo>
                  <a:lnTo>
                    <a:pt x="8426" y="1839"/>
                  </a:lnTo>
                  <a:lnTo>
                    <a:pt x="8426" y="882"/>
                  </a:lnTo>
                  <a:cubicBezTo>
                    <a:pt x="8426" y="789"/>
                    <a:pt x="8364" y="728"/>
                    <a:pt x="8272" y="697"/>
                  </a:cubicBezTo>
                  <a:cubicBezTo>
                    <a:pt x="6977" y="233"/>
                    <a:pt x="5604" y="0"/>
                    <a:pt x="4216" y="0"/>
                  </a:cubicBezTo>
                  <a:close/>
                </a:path>
              </a:pathLst>
            </a:custGeom>
            <a:solidFill>
              <a:srgbClr val="73CE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4621;p72"/>
            <p:cNvSpPr/>
            <p:nvPr/>
          </p:nvSpPr>
          <p:spPr>
            <a:xfrm>
              <a:off x="795095" y="4088292"/>
              <a:ext cx="228677" cy="167756"/>
            </a:xfrm>
            <a:custGeom>
              <a:avLst/>
              <a:gdLst/>
              <a:ahLst/>
              <a:cxnLst/>
              <a:rect l="l" t="t" r="r" b="b"/>
              <a:pathLst>
                <a:path w="8457" h="6204" extrusionOk="0">
                  <a:moveTo>
                    <a:pt x="4190" y="0"/>
                  </a:moveTo>
                  <a:cubicBezTo>
                    <a:pt x="2819" y="0"/>
                    <a:pt x="1442" y="227"/>
                    <a:pt x="155" y="700"/>
                  </a:cubicBezTo>
                  <a:cubicBezTo>
                    <a:pt x="63" y="700"/>
                    <a:pt x="1" y="792"/>
                    <a:pt x="1" y="854"/>
                  </a:cubicBezTo>
                  <a:lnTo>
                    <a:pt x="1" y="5329"/>
                  </a:lnTo>
                  <a:cubicBezTo>
                    <a:pt x="1" y="5422"/>
                    <a:pt x="63" y="5483"/>
                    <a:pt x="155" y="5514"/>
                  </a:cubicBezTo>
                  <a:cubicBezTo>
                    <a:pt x="1500" y="5981"/>
                    <a:pt x="2943" y="6203"/>
                    <a:pt x="4375" y="6203"/>
                  </a:cubicBezTo>
                  <a:cubicBezTo>
                    <a:pt x="4553" y="6203"/>
                    <a:pt x="4731" y="6200"/>
                    <a:pt x="4908" y="6193"/>
                  </a:cubicBezTo>
                  <a:cubicBezTo>
                    <a:pt x="3735" y="6101"/>
                    <a:pt x="2593" y="5885"/>
                    <a:pt x="1482" y="5514"/>
                  </a:cubicBezTo>
                  <a:cubicBezTo>
                    <a:pt x="1390" y="5483"/>
                    <a:pt x="1328" y="5422"/>
                    <a:pt x="1328" y="5329"/>
                  </a:cubicBezTo>
                  <a:lnTo>
                    <a:pt x="1328" y="5144"/>
                  </a:lnTo>
                  <a:cubicBezTo>
                    <a:pt x="1359" y="5020"/>
                    <a:pt x="1451" y="4959"/>
                    <a:pt x="1575" y="4959"/>
                  </a:cubicBezTo>
                  <a:cubicBezTo>
                    <a:pt x="2453" y="5149"/>
                    <a:pt x="3345" y="5243"/>
                    <a:pt x="4236" y="5243"/>
                  </a:cubicBezTo>
                  <a:cubicBezTo>
                    <a:pt x="5663" y="5243"/>
                    <a:pt x="7089" y="5002"/>
                    <a:pt x="8457" y="4527"/>
                  </a:cubicBezTo>
                  <a:lnTo>
                    <a:pt x="8457" y="4125"/>
                  </a:lnTo>
                  <a:cubicBezTo>
                    <a:pt x="7090" y="4593"/>
                    <a:pt x="5667" y="4834"/>
                    <a:pt x="4242" y="4834"/>
                  </a:cubicBezTo>
                  <a:cubicBezTo>
                    <a:pt x="3318" y="4834"/>
                    <a:pt x="2393" y="4733"/>
                    <a:pt x="1482" y="4527"/>
                  </a:cubicBezTo>
                  <a:cubicBezTo>
                    <a:pt x="1420" y="4527"/>
                    <a:pt x="1359" y="4434"/>
                    <a:pt x="1359" y="4341"/>
                  </a:cubicBezTo>
                  <a:lnTo>
                    <a:pt x="1359" y="3632"/>
                  </a:lnTo>
                  <a:cubicBezTo>
                    <a:pt x="1359" y="3539"/>
                    <a:pt x="1420" y="3446"/>
                    <a:pt x="1544" y="3446"/>
                  </a:cubicBezTo>
                  <a:lnTo>
                    <a:pt x="8457" y="3446"/>
                  </a:lnTo>
                  <a:lnTo>
                    <a:pt x="8457" y="3045"/>
                  </a:lnTo>
                  <a:lnTo>
                    <a:pt x="1544" y="3045"/>
                  </a:lnTo>
                  <a:cubicBezTo>
                    <a:pt x="1420" y="3045"/>
                    <a:pt x="1328" y="2953"/>
                    <a:pt x="1328" y="2860"/>
                  </a:cubicBezTo>
                  <a:lnTo>
                    <a:pt x="1359" y="2027"/>
                  </a:lnTo>
                  <a:cubicBezTo>
                    <a:pt x="1328" y="1934"/>
                    <a:pt x="1420" y="1873"/>
                    <a:pt x="1482" y="1842"/>
                  </a:cubicBezTo>
                  <a:cubicBezTo>
                    <a:pt x="2381" y="1635"/>
                    <a:pt x="3298" y="1534"/>
                    <a:pt x="4214" y="1534"/>
                  </a:cubicBezTo>
                  <a:cubicBezTo>
                    <a:pt x="5627" y="1534"/>
                    <a:pt x="7035" y="1775"/>
                    <a:pt x="8364" y="2243"/>
                  </a:cubicBezTo>
                  <a:cubicBezTo>
                    <a:pt x="8380" y="2258"/>
                    <a:pt x="8395" y="2266"/>
                    <a:pt x="8411" y="2266"/>
                  </a:cubicBezTo>
                  <a:cubicBezTo>
                    <a:pt x="8426" y="2266"/>
                    <a:pt x="8442" y="2258"/>
                    <a:pt x="8457" y="2243"/>
                  </a:cubicBezTo>
                  <a:lnTo>
                    <a:pt x="8457" y="1842"/>
                  </a:lnTo>
                  <a:cubicBezTo>
                    <a:pt x="7089" y="1367"/>
                    <a:pt x="5663" y="1126"/>
                    <a:pt x="4236" y="1126"/>
                  </a:cubicBezTo>
                  <a:cubicBezTo>
                    <a:pt x="3345" y="1126"/>
                    <a:pt x="2453" y="1220"/>
                    <a:pt x="1575" y="1410"/>
                  </a:cubicBezTo>
                  <a:cubicBezTo>
                    <a:pt x="1451" y="1410"/>
                    <a:pt x="1328" y="1317"/>
                    <a:pt x="1359" y="1224"/>
                  </a:cubicBezTo>
                  <a:lnTo>
                    <a:pt x="1359" y="854"/>
                  </a:lnTo>
                  <a:cubicBezTo>
                    <a:pt x="1328" y="792"/>
                    <a:pt x="1390" y="700"/>
                    <a:pt x="1482" y="700"/>
                  </a:cubicBezTo>
                  <a:cubicBezTo>
                    <a:pt x="2593" y="299"/>
                    <a:pt x="3735" y="83"/>
                    <a:pt x="4908" y="21"/>
                  </a:cubicBezTo>
                  <a:cubicBezTo>
                    <a:pt x="4669" y="7"/>
                    <a:pt x="4429" y="0"/>
                    <a:pt x="4190" y="0"/>
                  </a:cubicBezTo>
                  <a:close/>
                </a:path>
              </a:pathLst>
            </a:custGeom>
            <a:solidFill>
              <a:srgbClr val="4CC0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43304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Let's Celebrate National Brush Day! by Slidesgo">
  <a:themeElements>
    <a:clrScheme name="Simple Light">
      <a:dk1>
        <a:srgbClr val="2E3244"/>
      </a:dk1>
      <a:lt1>
        <a:srgbClr val="FFFFFF"/>
      </a:lt1>
      <a:dk2>
        <a:srgbClr val="9AE8D9"/>
      </a:dk2>
      <a:lt2>
        <a:srgbClr val="72CCBA"/>
      </a:lt2>
      <a:accent1>
        <a:srgbClr val="50998B"/>
      </a:accent1>
      <a:accent2>
        <a:srgbClr val="F7B1A4"/>
      </a:accent2>
      <a:accent3>
        <a:srgbClr val="F49082"/>
      </a:accent3>
      <a:accent4>
        <a:srgbClr val="4CC0D4"/>
      </a:accent4>
      <a:accent5>
        <a:srgbClr val="FFFFFF"/>
      </a:accent5>
      <a:accent6>
        <a:srgbClr val="FFFFFF"/>
      </a:accent6>
      <a:hlink>
        <a:srgbClr val="2E32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Let's Celebrate National Brush Day! by Slidesgo">
  <a:themeElements>
    <a:clrScheme name="Simple Light">
      <a:dk1>
        <a:srgbClr val="2E3244"/>
      </a:dk1>
      <a:lt1>
        <a:srgbClr val="FFFFFF"/>
      </a:lt1>
      <a:dk2>
        <a:srgbClr val="9AE8D9"/>
      </a:dk2>
      <a:lt2>
        <a:srgbClr val="72CCBA"/>
      </a:lt2>
      <a:accent1>
        <a:srgbClr val="50998B"/>
      </a:accent1>
      <a:accent2>
        <a:srgbClr val="F7B1A4"/>
      </a:accent2>
      <a:accent3>
        <a:srgbClr val="F49082"/>
      </a:accent3>
      <a:accent4>
        <a:srgbClr val="4CC0D4"/>
      </a:accent4>
      <a:accent5>
        <a:srgbClr val="FFFFFF"/>
      </a:accent5>
      <a:accent6>
        <a:srgbClr val="FFFFFF"/>
      </a:accent6>
      <a:hlink>
        <a:srgbClr val="2E32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Let's Celebrate National Brush Day! by Slidesgo">
  <a:themeElements>
    <a:clrScheme name="Simple Light">
      <a:dk1>
        <a:srgbClr val="2E3244"/>
      </a:dk1>
      <a:lt1>
        <a:srgbClr val="FFFFFF"/>
      </a:lt1>
      <a:dk2>
        <a:srgbClr val="9AE8D9"/>
      </a:dk2>
      <a:lt2>
        <a:srgbClr val="72CCBA"/>
      </a:lt2>
      <a:accent1>
        <a:srgbClr val="50998B"/>
      </a:accent1>
      <a:accent2>
        <a:srgbClr val="F7B1A4"/>
      </a:accent2>
      <a:accent3>
        <a:srgbClr val="F49082"/>
      </a:accent3>
      <a:accent4>
        <a:srgbClr val="4CC0D4"/>
      </a:accent4>
      <a:accent5>
        <a:srgbClr val="FFFFFF"/>
      </a:accent5>
      <a:accent6>
        <a:srgbClr val="FFFFFF"/>
      </a:accent6>
      <a:hlink>
        <a:srgbClr val="2E324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459</TotalTime>
  <Words>1336</Words>
  <Application>Microsoft Office PowerPoint</Application>
  <PresentationFormat>นำเสนอทางหน้าจอ (4:3)</PresentationFormat>
  <Paragraphs>167</Paragraphs>
  <Slides>39</Slides>
  <Notes>39</Notes>
  <HiddenSlides>0</HiddenSlides>
  <MMClips>0</MMClips>
  <ScaleCrop>false</ScaleCrop>
  <HeadingPairs>
    <vt:vector size="4" baseType="variant">
      <vt:variant>
        <vt:lpstr>ชุดรูปแบบ</vt:lpstr>
      </vt:variant>
      <vt:variant>
        <vt:i4>3</vt:i4>
      </vt:variant>
      <vt:variant>
        <vt:lpstr>ชื่อเรื่องภาพนิ่ง</vt:lpstr>
      </vt:variant>
      <vt:variant>
        <vt:i4>39</vt:i4>
      </vt:variant>
    </vt:vector>
  </HeadingPairs>
  <TitlesOfParts>
    <vt:vector size="42" baseType="lpstr">
      <vt:lpstr>Let's Celebrate National Brush Day! by Slidesgo</vt:lpstr>
      <vt:lpstr>1_Let's Celebrate National Brush Day! by Slidesgo</vt:lpstr>
      <vt:lpstr>2_Let's Celebrate National Brush Day! by Slidesgo</vt:lpstr>
      <vt:lpstr>ประเมินมาตรฐาน คลินิกทันตกรรมในหน่วย      บริการสุขภาพปฐมภูมิ</vt:lpstr>
      <vt:lpstr>ทันตแพทย์ที่รับผิดชอบหน่วยบริการปฐมภูมิ และให้บริการ </vt:lpstr>
      <vt:lpstr>ทันตแพทย์ที่รับผิดชอบหน่วยบริการปฐมภูมิ และให้บริการ </vt:lpstr>
      <vt:lpstr>ทันตแพทย์ที่รับผิดชอบหน่วยบริการปฐมภูมิ และให้บริการ </vt:lpstr>
      <vt:lpstr>ทันตแพทย์ที่รับผิดชอบหน่วยบริการปฐมภูมิ และให้บริการ </vt:lpstr>
      <vt:lpstr>ตัวชี้วัดที่2</vt:lpstr>
      <vt:lpstr>ตัวชี้วัดที่2</vt:lpstr>
      <vt:lpstr>ตัวชี้วัดที่2</vt:lpstr>
      <vt:lpstr>ตัวชี้วัดที่ 3</vt:lpstr>
      <vt:lpstr>ตัวชี้วัดที่ 3</vt:lpstr>
      <vt:lpstr>ตัวชี้วัดที่4</vt:lpstr>
      <vt:lpstr>ตัวชี้วัดที่ 4</vt:lpstr>
      <vt:lpstr>ตัวชี้วัดที่ 4</vt:lpstr>
      <vt:lpstr>ตัวชี้วัดที่ 4</vt:lpstr>
      <vt:lpstr>ตัวชี้วัดที่ 4</vt:lpstr>
      <vt:lpstr>ไม่ผ่าน</vt:lpstr>
      <vt:lpstr>ด้านครุภัณฑ์ และเครื่องมือ</vt:lpstr>
      <vt:lpstr>บริการให้คำปรึกษาและบริการนัดหมาย</vt:lpstr>
      <vt:lpstr>มี</vt:lpstr>
      <vt:lpstr>ไม่มี</vt:lpstr>
      <vt:lpstr>ตัวชี้วัดที่ 7</vt:lpstr>
      <vt:lpstr>ตัวชี้วัดที่ 7</vt:lpstr>
      <vt:lpstr>การส่งเสริมให้ประชาชนมีศักยภาพและมีความรู้ในการจัดการสุขภาพช่องปากของตนเอง ครอบครัว และชุมชน</vt:lpstr>
      <vt:lpstr>มี</vt:lpstr>
      <vt:lpstr>ตัวชี้วัดที่ 9</vt:lpstr>
      <vt:lpstr>ตัวชี้วัดที่ 9</vt:lpstr>
      <vt:lpstr>บริการส่งเสริมป้องกันสุขภาพช่องปากตามกลุ่มเป้าหมาย</vt:lpstr>
      <vt:lpstr>บริการส่งเสริมป้องกันสุขภาพช่องปากตามกลุ่มเป้าหมาย</vt:lpstr>
      <vt:lpstr>บริการทันตกรรมขั้นพื้นฐาน</vt:lpstr>
      <vt:lpstr>บริการทันตกรรมขั้นพื้นฐาน</vt:lpstr>
      <vt:lpstr>ตัวชี้วัดที่ 12</vt:lpstr>
      <vt:lpstr>ตัวชี้วัดที่ 12</vt:lpstr>
      <vt:lpstr>บริการทันตกรรมในกลุ่มเสี่ยง ได้แก่ ผู้ป่วยเบาหวานที่คุมน้ำตาลไม่ได้ ผู้ป่วยรังสีรักษา ผู้พิการ ผู้สูงอายุ ผู้ป่วยติดเตียง ผู้ป่วยจิตเวชและเด็กเล็กที่อยู่ในสิ่งแวดล้อมที่มีโอกาสเกิดโรคในช่องปาก</vt:lpstr>
      <vt:lpstr>มี</vt:lpstr>
      <vt:lpstr>ไม่มี</vt:lpstr>
      <vt:lpstr>ขั้นต่ำ</vt:lpstr>
      <vt:lpstr>ร่วมกับคณะผู้ให้บริการสุขภาพปฐมภูมิในการส่งเสริมและสนับสนุนให้ประชาชนและภาคีเครือข่ายมีส่วนร่วมในกิจกรรมของชุมชนในการส่งเสริมสุขภาพที่ผนวกรวมสุขภาพช่องปากเข้าไว้ด้วยกัน หรือป้องกันควบคุมโรคในชุมชน เช่น การจัดทำแผนสุขภาพในชุมชน, การร่วมจัดตั้งกองทุนสุขภาพชุมชน, การร่วมดำเนินการศูนย์ฟื้นฟูในชุมชน, การร่วมดำเนินการโรงเรียนผู้สูงอายุ, การสนับสนุนชมรมเพื่อสุขภาพต่าง ๆ เป็นต้น         ก่อนหน้านี้เคยดำเนินการ แต่ไม่มีแผนดำเนินการในปีนี้ </vt:lpstr>
      <vt:lpstr>   ร่วมกับคณะผู้ให้บริการสุขภาพปฐมภูมิในการส่งเสริมและสนับสนุนให้ประชาชนและภาคีเครือข่ายมีส่วนร่วมในการจัดกิจกรรมโดยเกิดจากความต้องการของชุมชนเอง และชุมชนร่วมกับเจ้าหน้าที่ ถ้าเกินขีดความสามารถของฝ่ายใดฝ่ายหนึ่ง ผ่านกลไกในระดับชุมชน เช่น เวทีประชาคมเข้าใจปัญหาสุขภาพของท้องถิ่น เป็นต้น                      ก่อนหน้านี้เคยดำเนินการ แต่ไม่มีแผนดำเนินการในปีนี้  ร่วมกับคณะผู้ให้บริการสุขภาพปฐมภูมิในการส่งเสริมและสนับสนุนให้มีการแลกเปลี่ยนเรียนรู้ระหว่างสมาชิกในเครือข่าย เช่น การจัดเวทีชาวบ้าน การศึกษาดูงาน การจัดประชุม เป็นต้น   ยังไม่เคยดำเนินการ   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ประเมินมาตรฐาน คลินิกทันตกรรมในหน่วย      บริการสุขภาพปฐมภูมิ</dc:title>
  <dc:creator>angthong5</dc:creator>
  <cp:lastModifiedBy>angthong5</cp:lastModifiedBy>
  <cp:revision>35</cp:revision>
  <dcterms:created xsi:type="dcterms:W3CDTF">2023-04-20T03:42:07Z</dcterms:created>
  <dcterms:modified xsi:type="dcterms:W3CDTF">2023-04-26T03:47:01Z</dcterms:modified>
</cp:coreProperties>
</file>