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62" r:id="rId2"/>
    <p:sldId id="263" r:id="rId3"/>
    <p:sldId id="265" r:id="rId4"/>
    <p:sldId id="266" r:id="rId5"/>
    <p:sldId id="267" r:id="rId6"/>
    <p:sldId id="268" r:id="rId7"/>
  </p:sldIdLst>
  <p:sldSz cx="12192000" cy="6858000"/>
  <p:notesSz cx="6797675" cy="9926638"/>
  <p:embeddedFontLst>
    <p:embeddedFont>
      <p:font typeface="Angsana New" pitchFamily="18" charset="-34"/>
      <p:regular r:id="rId9"/>
      <p:bold r:id="rId10"/>
      <p:italic r:id="rId11"/>
      <p:boldItalic r:id="rId12"/>
    </p:embeddedFont>
    <p:embeddedFont>
      <p:font typeface="TH Kodchasal" pitchFamily="2" charset="-34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Cordia New" pitchFamily="34" charset="-34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04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werPointHub" initials="PW" lastIdx="1" clrIdx="0">
    <p:extLst>
      <p:ext uri="{19B8F6BF-5375-455C-9EA6-DF929625EA0E}">
        <p15:presenceInfo xmlns:p15="http://schemas.microsoft.com/office/powerpoint/2012/main" xmlns="" userId="PowerPointH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CC99"/>
    <a:srgbClr val="FFCCFF"/>
    <a:srgbClr val="FFCCCC"/>
    <a:srgbClr val="024089"/>
    <a:srgbClr val="99CCFF"/>
    <a:srgbClr val="FF99FF"/>
    <a:srgbClr val="66FFFF"/>
    <a:srgbClr val="F98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4660" autoAdjust="0"/>
  </p:normalViewPr>
  <p:slideViewPr>
    <p:cSldViewPr snapToGrid="0" showGuides="1">
      <p:cViewPr>
        <p:scale>
          <a:sx n="70" d="100"/>
          <a:sy n="70" d="100"/>
        </p:scale>
        <p:origin x="-566" y="-53"/>
      </p:cViewPr>
      <p:guideLst>
        <p:guide orient="horz" pos="2160"/>
        <p:guide pos="3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FA845-42C7-4732-AA6C-9726D7999D74}" type="datetimeFigureOut">
              <a:rPr lang="th-TH" smtClean="0"/>
              <a:t>12/07/67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399A0-4829-4DE9-8F4D-494C4515A6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597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C781F7E-CA39-4892-AFB5-4CAEE6D8F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424928">
            <a:off x="-5440612" y="-1784298"/>
            <a:ext cx="13269026" cy="128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3005784-7823-47E2-9298-6AE4BDEE8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735835">
            <a:off x="5938196" y="4470400"/>
            <a:ext cx="7436430" cy="3552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BCCA1-FFE3-4568-B340-29CAA66E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0" y="1709738"/>
            <a:ext cx="7397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50EF51-612C-4134-99EF-5D74124A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700" y="4589463"/>
            <a:ext cx="7397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316A2-DE52-44C6-9269-1337D333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DD398F-19D8-481D-87E7-01CC6BCD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23FAC2-FD18-405B-8395-64EB0BFD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6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61ACC4C-90C2-4745-A695-6805A6DD4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361" t="28612" r="42125"/>
          <a:stretch/>
        </p:blipFill>
        <p:spPr>
          <a:xfrm rot="19651371">
            <a:off x="4634524" y="1562374"/>
            <a:ext cx="10460972" cy="80032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481637E-60D2-487E-B86D-E1DB7C2F5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5528" t="52419" r="35888" b="26780"/>
          <a:stretch/>
        </p:blipFill>
        <p:spPr>
          <a:xfrm rot="19651371">
            <a:off x="-479758" y="42922"/>
            <a:ext cx="2849192" cy="233194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A0CC27-93F5-412C-A776-0C39F626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A0D869-6A58-4EE4-A45B-ED0CCF7C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B2E290-D36B-410B-B29A-B9867C79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06ACB97-1B5F-4956-9730-29BFA51961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600" y="3429000"/>
            <a:ext cx="2451100" cy="24511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E573BF6-9D0D-41B0-B664-7B9D843F5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04300" y="3429000"/>
            <a:ext cx="2451100" cy="24511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EEE22EE-A277-4D28-9FB6-A3F18FA359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0" y="3429000"/>
            <a:ext cx="2451100" cy="24511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E738CBE-E2DB-460D-8CDC-5960EE9A29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429000"/>
            <a:ext cx="2451100" cy="24511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8069158-15D3-45A5-939A-F04E1103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7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567C82-AD61-48FC-BCD3-2EDD3710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36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A0CC27-93F5-412C-A776-0C39F626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A0D869-6A58-4EE4-A45B-ED0CCF7C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B2E290-D36B-410B-B29A-B9867C79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06ACB97-1B5F-4956-9730-29BFA51961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3987800"/>
            <a:ext cx="1612900" cy="16129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EEE22EE-A277-4D28-9FB6-A3F18FA359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500" y="1504950"/>
            <a:ext cx="1612900" cy="16129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F20852E-E090-4B6F-A17A-42843A3D41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987800"/>
            <a:ext cx="1612900" cy="16129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B278A1A-070C-4EDE-ADB1-15A4F33FED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504950"/>
            <a:ext cx="1612900" cy="16129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96F8F28-A0EE-468C-87C8-F4DF165B4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9968" t="28612" r="47842"/>
          <a:stretch/>
        </p:blipFill>
        <p:spPr>
          <a:xfrm rot="5400000">
            <a:off x="-3374895" y="-547212"/>
            <a:ext cx="7366000" cy="80032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8E064C99-7744-4B08-835D-E0A03C0D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903" t="59427" r="49391"/>
          <a:stretch/>
        </p:blipFill>
        <p:spPr>
          <a:xfrm rot="7591497">
            <a:off x="8792388" y="1335135"/>
            <a:ext cx="6541166" cy="45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6A9A8D28-90A6-4372-9ED1-A65EB924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205" t="28803" r="16981"/>
          <a:stretch/>
        </p:blipFill>
        <p:spPr>
          <a:xfrm rot="16424928">
            <a:off x="365298" y="-1734528"/>
            <a:ext cx="7538769" cy="973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34247-12C8-42A3-9F70-9ED6865B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2CB2AC-3074-4A0A-8465-2A7CC5E7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BEAE03-F9F5-420C-A997-2CF17355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B92CBD-B0A7-4576-A2F8-4C07BE99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5B510-BA6B-4D72-9900-D9B6C151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74A24A-E9B6-4C4E-BC38-86C5DC70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CFA70-5B97-43D3-85AB-E9EB0700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D3B34A-6EDB-44BB-9DEC-E83DB8FE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1DAFE88-DA0E-4DF5-9298-593FD09D5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300" y="2222500"/>
            <a:ext cx="15341600" cy="63024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749DB42-9A53-42D2-90A2-B6B80FBE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76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D58623B-9178-42A8-878C-074B6F06E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5044" t="28612" r="27129"/>
          <a:stretch/>
        </p:blipFill>
        <p:spPr>
          <a:xfrm rot="19651371">
            <a:off x="-1766629" y="-405551"/>
            <a:ext cx="5574821" cy="491313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CDF5C5D-8F2A-4188-93CE-C33125904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60514" b="28407"/>
          <a:stretch/>
        </p:blipFill>
        <p:spPr>
          <a:xfrm rot="19651371">
            <a:off x="6839890" y="3205637"/>
            <a:ext cx="5819239" cy="492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1C9A0-261A-4352-B629-EA57120F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282357-FB86-45D1-98C6-4800ED05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F59344-D5F4-4B9E-8574-73C27F87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8C173C-B346-4136-8B5B-1921D534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9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3581A25-9919-453C-A5C1-55E8CAC7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7506" t="28105" r="3256" b="12559"/>
          <a:stretch/>
        </p:blipFill>
        <p:spPr>
          <a:xfrm rot="7987194">
            <a:off x="2580139" y="4666546"/>
            <a:ext cx="14103236" cy="66859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1726221-3355-4BB4-A694-2EB7D4146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60514" b="28407"/>
          <a:stretch/>
        </p:blipFill>
        <p:spPr>
          <a:xfrm rot="19651371">
            <a:off x="-2634690" y="-2962235"/>
            <a:ext cx="5819239" cy="492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8DC30-61B8-4CEA-9886-71243B07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0CF667-5CC7-4320-9BFC-B73BD98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170B3F-4335-45EC-94AC-7F39EAF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44A549-22AE-46D4-85F3-D6F61321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7DEB791-2EE6-4EC5-98B1-8ADEAB096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361" t="28612" r="42125"/>
          <a:stretch/>
        </p:blipFill>
        <p:spPr>
          <a:xfrm rot="6844963">
            <a:off x="8513163" y="-333665"/>
            <a:ext cx="10460972" cy="80032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09B12D4-872C-4E53-8E99-8D0D75E08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361" t="28612" r="42125"/>
          <a:stretch/>
        </p:blipFill>
        <p:spPr>
          <a:xfrm rot="20142136">
            <a:off x="-5436654" y="-2468005"/>
            <a:ext cx="10460972" cy="8003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51AF7-9FDF-4E86-A681-3A627F3D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7BAEAD-9BBA-460D-8611-BA73BCFB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2F2418-1DC4-4677-BEE5-BA25728E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2C7A78-9EC5-4895-B55A-4E30DA0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A0939174-DFDF-4A80-A85B-5DA0F1763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180668" y="-4115725"/>
            <a:ext cx="15341600" cy="630240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EE872EF-DE80-4003-BC95-7C1AA0FA5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16500" y="3417209"/>
            <a:ext cx="15341600" cy="63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48440-BD28-4DC6-BA38-1A1B1105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043896-771C-41B8-AA5B-D7236F1C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F3773F-F93B-4254-A2EA-C7AE4C7E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03FB04-8C96-45E9-B57E-90CB0652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21ED29CD-AD4B-4CED-862E-91E6CF788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0514" b="28407"/>
          <a:stretch/>
        </p:blipFill>
        <p:spPr>
          <a:xfrm rot="19651371">
            <a:off x="3976381" y="-3550350"/>
            <a:ext cx="8386058" cy="7100698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7D4BC815-D240-4913-935C-1A1136934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4300" y="1997226"/>
            <a:ext cx="6591300" cy="3844773"/>
          </a:xfr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9C283FE-8C43-4C4C-B82F-4D944D6F4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7506" t="28105" r="3256" b="12559"/>
          <a:stretch/>
        </p:blipFill>
        <p:spPr>
          <a:xfrm rot="14153679" flipH="1">
            <a:off x="-4963606" y="948537"/>
            <a:ext cx="14103236" cy="7020919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771E6F8C-0E4A-4BB2-A64E-50BEC2D51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660" y="888828"/>
            <a:ext cx="2390286" cy="5070012"/>
          </a:xfrm>
          <a:prstGeom prst="roundRect">
            <a:avLst>
              <a:gd name="adj" fmla="val 6890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CD3BD44B-7B13-47CD-AC96-0CF0297E61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57859" y="1124448"/>
            <a:ext cx="2172987" cy="4609102"/>
          </a:xfrm>
          <a:prstGeom prst="roundRect">
            <a:avLst>
              <a:gd name="adj" fmla="val 6890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DEC0BEE-0DBD-4DD3-B480-469810051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4779" y="1233153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369E310B-909A-4117-8705-228F4283A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4779" y="1997227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36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C5B2920-CDAC-49D4-9828-2E05710A7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0472" t="50840"/>
          <a:stretch/>
        </p:blipFill>
        <p:spPr>
          <a:xfrm rot="16424928">
            <a:off x="-2167052" y="-2159139"/>
            <a:ext cx="7953040" cy="960881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702EA56-BED7-4320-AE5C-1326348394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735835">
            <a:off x="8493783" y="3868854"/>
            <a:ext cx="7436430" cy="3552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C0721-13DD-46EA-AD49-6918BEE7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08" y="365125"/>
            <a:ext cx="647379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0AEB42-5164-471B-A767-09703535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0008" y="1825625"/>
            <a:ext cx="647379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4661C-40BF-4557-A354-C4D19486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FC8B3C-BB3A-4092-B67B-C5130071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04530-D216-443F-B76C-30C899B0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548B8-B4CE-4643-A13B-BCACDC8C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1BF4B5-D3FA-48FC-8F9F-05F98C22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2C1CFA-E931-4287-827A-B5625646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4E5155-9200-4885-A1C4-A3742CF6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8C579B8-973B-4848-A98F-A3DFCF70C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8486" b="28407"/>
          <a:stretch/>
        </p:blipFill>
        <p:spPr>
          <a:xfrm rot="19651371">
            <a:off x="-1026959" y="-894318"/>
            <a:ext cx="15188170" cy="71006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0FD031D-7682-4B54-8088-3A791B9C2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3043188">
            <a:off x="4585793" y="587020"/>
            <a:ext cx="15341600" cy="63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C4F52-2433-4C30-9938-404A6396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0724B9-F700-4227-9A79-838D9D53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EFB532C-5897-4D98-B18A-B95B67FBFEAF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85E27D-3360-4814-91B1-6F7D88A4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F58B37-D7E4-4E1F-A966-4CE43D21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C434200-1AB7-48D6-95B8-046BBF106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2CD94-E323-43A8-BE29-2436DD1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39ADEE-E9D4-451E-8539-3C849EE5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ACB2FE-4340-4DE5-A5EC-718D1664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4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386">
            <a:extLst>
              <a:ext uri="{FF2B5EF4-FFF2-40B4-BE49-F238E27FC236}">
                <a16:creationId xmlns:a16="http://schemas.microsoft.com/office/drawing/2014/main" xmlns="" id="{B326C00B-3EA2-4016-B4A2-14BA96896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9329" y="1774985"/>
            <a:ext cx="5335473" cy="730121"/>
          </a:xfrm>
        </p:spPr>
        <p:txBody>
          <a:bodyPr vert="horz" lIns="121917" tIns="60958" rIns="121917" bIns="60958" rtlCol="0">
            <a:noAutofit/>
          </a:bodyPr>
          <a:lstStyle>
            <a:lvl1pPr algn="ctr">
              <a:defRPr lang="en-US" sz="5900" b="1" baseline="0" dirty="0">
                <a:ln w="12700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Introduction</a:t>
            </a:r>
          </a:p>
        </p:txBody>
      </p:sp>
      <p:sp>
        <p:nvSpPr>
          <p:cNvPr id="3" name="ตัวแทนข้อความ 386">
            <a:extLst>
              <a:ext uri="{FF2B5EF4-FFF2-40B4-BE49-F238E27FC236}">
                <a16:creationId xmlns:a16="http://schemas.microsoft.com/office/drawing/2014/main" xmlns="" id="{5729B8D1-9FFF-4853-8A81-43A4007268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0348" y="2946776"/>
            <a:ext cx="5010929" cy="1561763"/>
          </a:xfrm>
        </p:spPr>
        <p:txBody>
          <a:bodyPr>
            <a:noAutofit/>
          </a:bodyPr>
          <a:lstStyle>
            <a:lvl1pPr marL="0" indent="0" algn="thaiDi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900" spc="-107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1" name="Picture Placeholder 26">
            <a:extLst>
              <a:ext uri="{FF2B5EF4-FFF2-40B4-BE49-F238E27FC236}">
                <a16:creationId xmlns:a16="http://schemas.microsoft.com/office/drawing/2014/main" xmlns="" id="{E42754FB-C257-4312-B181-EC1799442D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2938" y="1542199"/>
            <a:ext cx="3462593" cy="4105404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>
            <a:normAutofit/>
          </a:bodyPr>
          <a:lstStyle>
            <a:lvl1pPr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7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69661D-87DC-449E-9D9F-26A9AC69A0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6" name="ตัวแทนข้อความ 9">
            <a:extLst>
              <a:ext uri="{FF2B5EF4-FFF2-40B4-BE49-F238E27FC236}">
                <a16:creationId xmlns:a16="http://schemas.microsoft.com/office/drawing/2014/main" xmlns="" id="{78F21293-EDD1-4F5F-AC27-372238D046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9284" y="2237143"/>
            <a:ext cx="2848243" cy="2045717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600" b="0" i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7" name="ตัวแทนข้อความ 9">
            <a:extLst>
              <a:ext uri="{FF2B5EF4-FFF2-40B4-BE49-F238E27FC236}">
                <a16:creationId xmlns:a16="http://schemas.microsoft.com/office/drawing/2014/main" xmlns="" id="{734A31E3-D1D8-467C-A201-369A817B8D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726" y="4555264"/>
            <a:ext cx="3819361" cy="469547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3200" b="1" i="0" spc="0" baseline="0">
                <a:ln w="1270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8" name="ตัวแทนข้อความ 9">
            <a:extLst>
              <a:ext uri="{FF2B5EF4-FFF2-40B4-BE49-F238E27FC236}">
                <a16:creationId xmlns:a16="http://schemas.microsoft.com/office/drawing/2014/main" xmlns="" id="{20C6902B-3DA6-48B5-A0EC-5DD485FB3E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7947" y="2237143"/>
            <a:ext cx="2848243" cy="2045717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600" b="0" i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9" name="ตัวแทนข้อความ 9">
            <a:extLst>
              <a:ext uri="{FF2B5EF4-FFF2-40B4-BE49-F238E27FC236}">
                <a16:creationId xmlns:a16="http://schemas.microsoft.com/office/drawing/2014/main" xmlns="" id="{E866D908-3BD2-4F58-84CF-D71C694243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42389" y="4555264"/>
            <a:ext cx="3819361" cy="469547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3200" b="1" i="0" spc="0" baseline="0">
                <a:ln w="1270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19961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DB05D-485E-4A15-B5AC-F7F16A42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971E99-D468-44EE-BB96-7D73BD89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5E40DC-C84A-42FE-ACEC-F2334C88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BBE0A-E06F-4D31-8622-E7938943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5586A1A-8EF5-4BC0-9B63-F65E6567E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7506" t="28105" r="3256" b="12559"/>
          <a:stretch/>
        </p:blipFill>
        <p:spPr>
          <a:xfrm rot="1223510">
            <a:off x="3698346" y="-3342956"/>
            <a:ext cx="12601586" cy="668591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36441C4-547E-4AD9-AD59-5DAF8B13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47850"/>
            <a:ext cx="105155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07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C05B2A48-DE9E-47CF-9EF8-8C84A340C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205" t="28803" r="16981"/>
          <a:stretch/>
        </p:blipFill>
        <p:spPr>
          <a:xfrm rot="5175072" flipH="1">
            <a:off x="3903870" y="-1136343"/>
            <a:ext cx="8029648" cy="97341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2CD94-E323-43A8-BE29-2436DD1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39ADEE-E9D4-451E-8539-3C849EE5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ACB2FE-4340-4DE5-A5EC-718D1664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F026B1C-CF7C-4B06-A115-0E82E5597D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273300"/>
            <a:ext cx="2590800" cy="25908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92F0E67-5F7D-46B4-9451-0CAC96DBFC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8100" y="1028700"/>
            <a:ext cx="1854200" cy="18542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D9692F1-2A81-4566-A36D-482685FA73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7000" y="3975101"/>
            <a:ext cx="1571624" cy="1571624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F6CDB1A-1D97-473D-B312-A42548C4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72" y="810299"/>
            <a:ext cx="4754428" cy="9735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A8EE43F4-D13B-4321-94A3-1F612EE78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472" y="2270799"/>
            <a:ext cx="4754428" cy="3195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24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EBB1E26-769A-4520-B331-439B77FDC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299" r="39580"/>
          <a:stretch/>
        </p:blipFill>
        <p:spPr>
          <a:xfrm rot="16537505" flipH="1">
            <a:off x="4862329" y="-1220088"/>
            <a:ext cx="8157553" cy="92981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2CD94-E323-43A8-BE29-2436DD1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39ADEE-E9D4-451E-8539-3C849EE5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ACB2FE-4340-4DE5-A5EC-718D1664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F026B1C-CF7C-4B06-A115-0E82E5597D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5259" y="436514"/>
            <a:ext cx="1922206" cy="1922206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92F0E67-5F7D-46B4-9451-0CAC96DBFC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9638" y="2031797"/>
            <a:ext cx="1622937" cy="1622937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D9692F1-2A81-4566-A36D-482685FA73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2703" y="4923094"/>
            <a:ext cx="1041400" cy="104140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AFC49A5-760A-4416-A8B3-246AFB7BFE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1528" y="3668151"/>
            <a:ext cx="1272150" cy="1272150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46653F6-AB99-49CF-A49B-322F4873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71" y="810299"/>
            <a:ext cx="6851549" cy="9735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81879320-516F-4BD5-99CB-A3DE394F5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471" y="2270799"/>
            <a:ext cx="6851549" cy="3195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3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56CB0CF-59EF-4D8A-AD60-AA17CBFAC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63268" y="156326"/>
            <a:ext cx="15341600" cy="6302407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6DDE905B-701B-4B36-B81A-ABD00F853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661" y="1791021"/>
            <a:ext cx="2869780" cy="2869780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xmlns="" id="{AC6BD994-2157-4C77-9CDB-61251A2A77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0550" y="4989267"/>
            <a:ext cx="1619915" cy="1619915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xmlns="" id="{E6F6B3B1-5DBF-42AE-B4C1-0C115A45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95507" y="2887258"/>
            <a:ext cx="1960098" cy="1960098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9E799AAF-7128-4607-8873-1B76F43C70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2143" y="1791021"/>
            <a:ext cx="1106424" cy="1106424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xmlns="" id="{CAD46824-A11D-4813-AFEE-EBB9F18E6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0465" y="3225911"/>
            <a:ext cx="2869780" cy="2869780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xmlns="" id="{A086321A-B79D-432F-890B-D8B4E67992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9083" y="4565521"/>
            <a:ext cx="1106424" cy="1106424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xmlns="" id="{01866CC3-02F9-46C7-BAF9-F6A05A8762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00418" y="1791021"/>
            <a:ext cx="1960098" cy="1960098"/>
          </a:xfrm>
          <a:custGeom>
            <a:avLst/>
            <a:gdLst>
              <a:gd name="connsiteX0" fmla="*/ 1736217 w 3472434"/>
              <a:gd name="connsiteY0" fmla="*/ 0 h 3472434"/>
              <a:gd name="connsiteX1" fmla="*/ 3472434 w 3472434"/>
              <a:gd name="connsiteY1" fmla="*/ 1736217 h 3472434"/>
              <a:gd name="connsiteX2" fmla="*/ 1736217 w 3472434"/>
              <a:gd name="connsiteY2" fmla="*/ 3472434 h 3472434"/>
              <a:gd name="connsiteX3" fmla="*/ 0 w 3472434"/>
              <a:gd name="connsiteY3" fmla="*/ 1736217 h 3472434"/>
              <a:gd name="connsiteX4" fmla="*/ 1736217 w 3472434"/>
              <a:gd name="connsiteY4" fmla="*/ 0 h 347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34" h="3472434">
                <a:moveTo>
                  <a:pt x="1736217" y="0"/>
                </a:moveTo>
                <a:cubicBezTo>
                  <a:pt x="2695103" y="0"/>
                  <a:pt x="3472434" y="777331"/>
                  <a:pt x="3472434" y="1736217"/>
                </a:cubicBezTo>
                <a:cubicBezTo>
                  <a:pt x="3472434" y="2695103"/>
                  <a:pt x="2695103" y="3472434"/>
                  <a:pt x="1736217" y="3472434"/>
                </a:cubicBezTo>
                <a:cubicBezTo>
                  <a:pt x="777331" y="3472434"/>
                  <a:pt x="0" y="2695103"/>
                  <a:pt x="0" y="1736217"/>
                </a:cubicBezTo>
                <a:cubicBezTo>
                  <a:pt x="0" y="777331"/>
                  <a:pt x="777331" y="0"/>
                  <a:pt x="1736217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59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C5855E37-703B-4707-9A8C-84A0A8F49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894" t="28105" r="10618" b="12559"/>
          <a:stretch/>
        </p:blipFill>
        <p:spPr>
          <a:xfrm rot="1824218">
            <a:off x="-869683" y="-1870825"/>
            <a:ext cx="9665006" cy="85121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2CD94-E323-43A8-BE29-2436DD1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39ADEE-E9D4-451E-8539-3C849EE5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ACB2FE-4340-4DE5-A5EC-718D1664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F77CEC4-18C9-4D3D-A31F-5C078ACA47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261" y="492732"/>
            <a:ext cx="5547739" cy="5547739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A9A6228-21A4-46C9-A5A6-DDBF509A5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3411" y="-1194923"/>
            <a:ext cx="17311868" cy="929817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208ADD-B077-4DE2-A1CA-5E67A187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9BB9C-A6E5-4626-9392-723FE918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78F67-158E-4FF0-AFCC-563EA50A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F487E8D-4BB6-4E7C-82DF-EA633765A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24896" y="-903525"/>
            <a:ext cx="6066548" cy="6066548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6BE45E2-2361-4CD5-8C62-1F4529F26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-3845297" y="-1208346"/>
            <a:ext cx="17311868" cy="9298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F7DB7-4839-478C-BE15-C7D22562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F174C5-D3FE-4602-8902-D7859293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7DFD96-B958-46EF-9845-CED5B038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367F-3252-423F-9A8F-91433A5D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2B597C4-2919-4701-979B-032EBCB1C6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1837" y="1576388"/>
            <a:ext cx="6066548" cy="6066548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1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A6E313-6451-47C3-A6B7-A4521641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80978D-7211-4CCC-8724-A454E5A11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D3B5AE-C85F-4948-A1E7-C501C0D8B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532C-5897-4D98-B18A-B95B67FBFEA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CA11B-00D9-4A7C-92A4-030F6089E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5418DF-1B7C-451C-A27D-90627918C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D99AFD-8140-42BF-BB3E-913F0263F9E3}"/>
              </a:ext>
            </a:extLst>
          </p:cNvPr>
          <p:cNvSpPr txBox="1"/>
          <p:nvPr userDrawn="1"/>
        </p:nvSpPr>
        <p:spPr>
          <a:xfrm>
            <a:off x="1065212" y="6900862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44987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0" r:id="rId3"/>
    <p:sldLayoutId id="2147483660" r:id="rId4"/>
    <p:sldLayoutId id="2147483663" r:id="rId5"/>
    <p:sldLayoutId id="2147483669" r:id="rId6"/>
    <p:sldLayoutId id="2147483661" r:id="rId7"/>
    <p:sldLayoutId id="2147483664" r:id="rId8"/>
    <p:sldLayoutId id="2147483665" r:id="rId9"/>
    <p:sldLayoutId id="2147483662" r:id="rId10"/>
    <p:sldLayoutId id="2147483668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66" r:id="rId18"/>
    <p:sldLayoutId id="2147483667" r:id="rId19"/>
    <p:sldLayoutId id="2147483678" r:id="rId20"/>
    <p:sldLayoutId id="2147483654" r:id="rId21"/>
    <p:sldLayoutId id="2147483655" r:id="rId22"/>
    <p:sldLayoutId id="2147483680" r:id="rId23"/>
    <p:sldLayoutId id="214748368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sv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20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272E54D-A611-4148-81A5-F4828F8A4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300" y="2222499"/>
            <a:ext cx="15341600" cy="6302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885" y="965771"/>
            <a:ext cx="1128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ประชุมคณะกรรมการพัฒนาระบบบริการสุขภาพ (</a:t>
            </a:r>
            <a:r>
              <a:rPr lang="en-US" sz="48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Service Plan</a:t>
            </a:r>
            <a:r>
              <a:rPr lang="th-TH" sz="48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) สาขาสุขภาพช่องปาก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ครั้งที่ 3/2567</a:t>
            </a:r>
            <a:endParaRPr lang="th-TH" sz="4800" b="1" dirty="0">
              <a:solidFill>
                <a:srgbClr val="002060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0" y="4244889"/>
            <a:ext cx="4232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วัน ศุกร์ ที่ 26 กรกฎาคม 2567</a:t>
            </a:r>
          </a:p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โรงพยาบาลวิเศษชัยชาญ</a:t>
            </a:r>
          </a:p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ตึก </a:t>
            </a:r>
            <a:r>
              <a:rPr lang="en-US" sz="2800" b="1" dirty="0" smtClean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ER </a:t>
            </a:r>
            <a:r>
              <a:rPr lang="th-TH" sz="2800" b="1" dirty="0" smtClean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ชั้น 3</a:t>
            </a:r>
            <a:endParaRPr lang="th-TH" sz="2800" b="1" dirty="0">
              <a:solidFill>
                <a:srgbClr val="7030A0"/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943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817ED712-9450-4E1F-878E-B719E043E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0472" t="50840"/>
          <a:stretch/>
        </p:blipFill>
        <p:spPr>
          <a:xfrm rot="16424928">
            <a:off x="-2658531" y="-1571057"/>
            <a:ext cx="7953040" cy="960881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A6417CBA-0198-4340-A775-26D5911C9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735835">
            <a:off x="8493783" y="3868854"/>
            <a:ext cx="7436430" cy="3552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EE31E6-536B-4319-BABE-F1FD80462059}"/>
              </a:ext>
            </a:extLst>
          </p:cNvPr>
          <p:cNvSpPr txBox="1"/>
          <p:nvPr/>
        </p:nvSpPr>
        <p:spPr>
          <a:xfrm>
            <a:off x="4187837" y="477133"/>
            <a:ext cx="6065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เนื้อหาการประชุม</a:t>
            </a:r>
            <a:endParaRPr lang="en-US" sz="5000" b="1" dirty="0">
              <a:solidFill>
                <a:srgbClr val="002060"/>
              </a:solidFill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1C256D-6037-4309-A214-1E8EF5E58832}"/>
              </a:ext>
            </a:extLst>
          </p:cNvPr>
          <p:cNvGrpSpPr/>
          <p:nvPr/>
        </p:nvGrpSpPr>
        <p:grpSpPr>
          <a:xfrm>
            <a:off x="3932934" y="1346215"/>
            <a:ext cx="6811766" cy="646331"/>
            <a:chOff x="5740400" y="1790657"/>
            <a:chExt cx="5446233" cy="8206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F546514-1A38-4911-B407-8BDFCD5E4DF1}"/>
                </a:ext>
              </a:extLst>
            </p:cNvPr>
            <p:cNvSpPr/>
            <p:nvPr/>
          </p:nvSpPr>
          <p:spPr>
            <a:xfrm>
              <a:off x="5740400" y="1905000"/>
              <a:ext cx="114300" cy="65445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7333E9B-C9EB-4965-9F68-E92C50FBB740}"/>
                </a:ext>
              </a:extLst>
            </p:cNvPr>
            <p:cNvSpPr txBox="1"/>
            <p:nvPr/>
          </p:nvSpPr>
          <p:spPr>
            <a:xfrm>
              <a:off x="5945704" y="1790657"/>
              <a:ext cx="5240929" cy="82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Kodchasal" pitchFamily="2" charset="-34"/>
                  <a:cs typeface="TH Kodchasal" pitchFamily="2" charset="-34"/>
                </a:rPr>
                <a:t>สรุปผลการตรวจราชการ รอบ 2 /2567</a:t>
              </a:r>
              <a:endParaRPr lang="en-US" sz="3600" b="1" dirty="0">
                <a:solidFill>
                  <a:schemeClr val="accent3"/>
                </a:solidFill>
                <a:latin typeface="TH Kodchasal" pitchFamily="2" charset="-34"/>
                <a:cs typeface="TH Kodchasal" pitchFamily="2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1FBB5F2-AAE5-4936-8B2F-5BA9E6C89C1E}"/>
              </a:ext>
            </a:extLst>
          </p:cNvPr>
          <p:cNvGrpSpPr/>
          <p:nvPr/>
        </p:nvGrpSpPr>
        <p:grpSpPr>
          <a:xfrm>
            <a:off x="3932934" y="2153444"/>
            <a:ext cx="4657048" cy="646331"/>
            <a:chOff x="5740400" y="1905000"/>
            <a:chExt cx="4657048" cy="6463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7948FC5-12A3-4B9B-8EBC-8C3B7832D38A}"/>
                </a:ext>
              </a:extLst>
            </p:cNvPr>
            <p:cNvSpPr/>
            <p:nvPr/>
          </p:nvSpPr>
          <p:spPr>
            <a:xfrm>
              <a:off x="5740400" y="1905000"/>
              <a:ext cx="142480" cy="55399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6CD63FF-4DFE-4162-A1F0-C935ADFBC68A}"/>
                </a:ext>
              </a:extLst>
            </p:cNvPr>
            <p:cNvSpPr txBox="1"/>
            <p:nvPr/>
          </p:nvSpPr>
          <p:spPr>
            <a:xfrm>
              <a:off x="5961703" y="1905000"/>
              <a:ext cx="4435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Kodchasal" pitchFamily="2" charset="-34"/>
                  <a:cs typeface="TH Kodchasal" pitchFamily="2" charset="-34"/>
                </a:rPr>
                <a:t>รายงานตัวชี้วัด 9 เดือน</a:t>
              </a:r>
              <a:endParaRPr lang="en-US" sz="3600" b="1" dirty="0">
                <a:solidFill>
                  <a:schemeClr val="accent3"/>
                </a:solidFill>
                <a:latin typeface="TH Kodchasal" pitchFamily="2" charset="-34"/>
                <a:cs typeface="TH Kodchasal" pitchFamily="2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3280B9-5294-46A9-8C7E-2CB8E197146B}"/>
              </a:ext>
            </a:extLst>
          </p:cNvPr>
          <p:cNvGrpSpPr/>
          <p:nvPr/>
        </p:nvGrpSpPr>
        <p:grpSpPr>
          <a:xfrm>
            <a:off x="3932934" y="3995169"/>
            <a:ext cx="6979018" cy="646331"/>
            <a:chOff x="5740400" y="1905000"/>
            <a:chExt cx="4850517" cy="646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A32DBAC-2620-4EAF-90B2-3828266FDBE4}"/>
                </a:ext>
              </a:extLst>
            </p:cNvPr>
            <p:cNvSpPr/>
            <p:nvPr/>
          </p:nvSpPr>
          <p:spPr>
            <a:xfrm>
              <a:off x="5740400" y="1905000"/>
              <a:ext cx="105034" cy="554924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3AC5968-8A7B-4B4E-88AC-35947F096DEE}"/>
                </a:ext>
              </a:extLst>
            </p:cNvPr>
            <p:cNvSpPr txBox="1"/>
            <p:nvPr/>
          </p:nvSpPr>
          <p:spPr>
            <a:xfrm>
              <a:off x="5918866" y="1905000"/>
              <a:ext cx="4672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Kodchasal" pitchFamily="2" charset="-34"/>
                  <a:cs typeface="TH Kodchasal" pitchFamily="2" charset="-34"/>
                </a:rPr>
                <a:t>ทบทวนแนวทาง </a:t>
              </a:r>
              <a:r>
                <a:rPr lang="en-US" sz="3600" b="1" dirty="0" smtClean="0">
                  <a:latin typeface="TH Kodchasal" pitchFamily="2" charset="-34"/>
                  <a:cs typeface="TH Kodchasal" pitchFamily="2" charset="-34"/>
                </a:rPr>
                <a:t>CPG</a:t>
              </a:r>
              <a:r>
                <a:rPr lang="th-TH" sz="3600" b="1" dirty="0" smtClean="0">
                  <a:latin typeface="TH Kodchasal" pitchFamily="2" charset="-34"/>
                  <a:cs typeface="TH Kodchasal" pitchFamily="2" charset="-34"/>
                </a:rPr>
                <a:t> จังหวัดอ่างทอง</a:t>
              </a:r>
              <a:endParaRPr lang="en-US" sz="3600" b="1" dirty="0">
                <a:latin typeface="TH Kodchasal" pitchFamily="2" charset="-34"/>
                <a:cs typeface="TH Kodchasal" pitchFamily="2" charset="-34"/>
              </a:endParaRP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31FBB5F2-AAE5-4936-8B2F-5BA9E6C89C1E}"/>
              </a:ext>
            </a:extLst>
          </p:cNvPr>
          <p:cNvGrpSpPr/>
          <p:nvPr/>
        </p:nvGrpSpPr>
        <p:grpSpPr>
          <a:xfrm>
            <a:off x="3932934" y="2794840"/>
            <a:ext cx="7253257" cy="1200329"/>
            <a:chOff x="5740400" y="1743491"/>
            <a:chExt cx="6838334" cy="1200329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xmlns="" id="{67948FC5-12A3-4B9B-8EBC-8C3B7832D38A}"/>
                </a:ext>
              </a:extLst>
            </p:cNvPr>
            <p:cNvSpPr/>
            <p:nvPr/>
          </p:nvSpPr>
          <p:spPr>
            <a:xfrm>
              <a:off x="5740400" y="1905000"/>
              <a:ext cx="142480" cy="55399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6CD63FF-4DFE-4162-A1F0-C935ADFBC68A}"/>
                </a:ext>
              </a:extLst>
            </p:cNvPr>
            <p:cNvSpPr txBox="1"/>
            <p:nvPr/>
          </p:nvSpPr>
          <p:spPr>
            <a:xfrm>
              <a:off x="5949043" y="1743491"/>
              <a:ext cx="6629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Kodchasal" pitchFamily="2" charset="-34"/>
                  <a:cs typeface="TH Kodchasal" pitchFamily="2" charset="-34"/>
                </a:rPr>
                <a:t>ทบทวนแนวทางกระบวนการส่งต่อรอยโรคเสี่ยงมะเร็งช่องปาก</a:t>
              </a:r>
              <a:endParaRPr lang="en-US" sz="3600" b="1" dirty="0">
                <a:latin typeface="TH Kodchasal" pitchFamily="2" charset="-34"/>
                <a:cs typeface="TH Kodchasal" pitchFamily="2" charset="-34"/>
              </a:endParaRPr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xmlns="" id="{31FBB5F2-AAE5-4936-8B2F-5BA9E6C89C1E}"/>
              </a:ext>
            </a:extLst>
          </p:cNvPr>
          <p:cNvGrpSpPr/>
          <p:nvPr/>
        </p:nvGrpSpPr>
        <p:grpSpPr>
          <a:xfrm>
            <a:off x="3932934" y="4807668"/>
            <a:ext cx="8057008" cy="1200329"/>
            <a:chOff x="5740400" y="1905000"/>
            <a:chExt cx="7273019" cy="1200329"/>
          </a:xfrm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7948FC5-12A3-4B9B-8EBC-8C3B7832D38A}"/>
                </a:ext>
              </a:extLst>
            </p:cNvPr>
            <p:cNvSpPr/>
            <p:nvPr/>
          </p:nvSpPr>
          <p:spPr>
            <a:xfrm>
              <a:off x="5740400" y="1905000"/>
              <a:ext cx="142480" cy="55399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6CD63FF-4DFE-4162-A1F0-C935ADFBC68A}"/>
                </a:ext>
              </a:extLst>
            </p:cNvPr>
            <p:cNvSpPr txBox="1"/>
            <p:nvPr/>
          </p:nvSpPr>
          <p:spPr>
            <a:xfrm>
              <a:off x="5961703" y="1905000"/>
              <a:ext cx="70517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Kodchasal" pitchFamily="2" charset="-34"/>
                  <a:cs typeface="TH Kodchasal" pitchFamily="2" charset="-34"/>
                </a:rPr>
                <a:t>แนวทางการลงข้อมูลและบันทึกข้อมูลฟันเทียม/</a:t>
              </a:r>
            </a:p>
            <a:p>
              <a:r>
                <a:rPr lang="en-US" sz="3600" b="1" dirty="0" smtClean="0">
                  <a:latin typeface="TH Kodchasal" pitchFamily="2" charset="-34"/>
                  <a:cs typeface="TH Kodchasal" pitchFamily="2" charset="-34"/>
                </a:rPr>
                <a:t>OP - Anywhere</a:t>
              </a:r>
              <a:endParaRPr lang="en-US" sz="3600" b="1" dirty="0">
                <a:latin typeface="TH Kodchasal" pitchFamily="2" charset="-34"/>
                <a:cs typeface="TH Kodchasal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577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" y="-6372"/>
            <a:ext cx="12248381" cy="68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3" name="Group 342">
            <a:extLst>
              <a:ext uri="{FF2B5EF4-FFF2-40B4-BE49-F238E27FC236}">
                <a16:creationId xmlns:a16="http://schemas.microsoft.com/office/drawing/2014/main" xmlns="" id="{683E5173-A5CE-4761-BB92-8028B5236047}"/>
              </a:ext>
            </a:extLst>
          </p:cNvPr>
          <p:cNvGrpSpPr/>
          <p:nvPr/>
        </p:nvGrpSpPr>
        <p:grpSpPr>
          <a:xfrm>
            <a:off x="911213" y="573633"/>
            <a:ext cx="4336375" cy="5755000"/>
            <a:chOff x="683409" y="430225"/>
            <a:chExt cx="3252281" cy="431625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xmlns="" id="{DB7BB060-7156-464D-BD23-2912A806DF3F}"/>
                </a:ext>
              </a:extLst>
            </p:cNvPr>
            <p:cNvSpPr/>
            <p:nvPr userDrawn="1"/>
          </p:nvSpPr>
          <p:spPr>
            <a:xfrm>
              <a:off x="683409" y="694113"/>
              <a:ext cx="3035030" cy="405236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D6E115C-9CC4-4A3E-A3F3-692B0053F173}"/>
                </a:ext>
              </a:extLst>
            </p:cNvPr>
            <p:cNvGrpSpPr/>
            <p:nvPr userDrawn="1"/>
          </p:nvGrpSpPr>
          <p:grpSpPr>
            <a:xfrm>
              <a:off x="900660" y="430225"/>
              <a:ext cx="3035030" cy="4052362"/>
              <a:chOff x="457200" y="624840"/>
              <a:chExt cx="3035030" cy="4052362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xmlns="" id="{1409A5FD-6602-4954-ABA1-0C3C89CF9F57}"/>
                  </a:ext>
                </a:extLst>
              </p:cNvPr>
              <p:cNvSpPr/>
              <p:nvPr userDrawn="1"/>
            </p:nvSpPr>
            <p:spPr>
              <a:xfrm>
                <a:off x="457200" y="624840"/>
                <a:ext cx="3035030" cy="4052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xmlns="" id="{7F998856-8F09-4F4E-BC1F-87DD50E8DD9C}"/>
                  </a:ext>
                </a:extLst>
              </p:cNvPr>
              <p:cNvSpPr/>
              <p:nvPr userDrawn="1"/>
            </p:nvSpPr>
            <p:spPr>
              <a:xfrm>
                <a:off x="457200" y="624840"/>
                <a:ext cx="3035030" cy="47953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xmlns="" id="{0C62FEDD-8B25-4E5D-8DAD-9755D8EF31B6}"/>
                  </a:ext>
                </a:extLst>
              </p:cNvPr>
              <p:cNvGrpSpPr/>
              <p:nvPr userDrawn="1"/>
            </p:nvGrpSpPr>
            <p:grpSpPr>
              <a:xfrm>
                <a:off x="579590" y="731473"/>
                <a:ext cx="828739" cy="254664"/>
                <a:chOff x="579590" y="731473"/>
                <a:chExt cx="828739" cy="254664"/>
              </a:xfrm>
            </p:grpSpPr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xmlns="" id="{613A2F25-3623-407C-AA64-EC198A2A3C2D}"/>
                    </a:ext>
                  </a:extLst>
                </p:cNvPr>
                <p:cNvGrpSpPr/>
                <p:nvPr userDrawn="1"/>
              </p:nvGrpSpPr>
              <p:grpSpPr>
                <a:xfrm>
                  <a:off x="579590" y="731473"/>
                  <a:ext cx="201168" cy="254664"/>
                  <a:chOff x="573875" y="729568"/>
                  <a:chExt cx="205786" cy="254664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68E64FB4-8696-4027-A2DC-886FDFD7B0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5597" y="732487"/>
                    <a:ext cx="204064" cy="2492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9" name="Straight Connector 358">
                    <a:extLst>
                      <a:ext uri="{FF2B5EF4-FFF2-40B4-BE49-F238E27FC236}">
                        <a16:creationId xmlns:a16="http://schemas.microsoft.com/office/drawing/2014/main" xmlns="" id="{A771F270-1DA7-486A-A4AA-2F0B15C423C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573875" y="729568"/>
                    <a:ext cx="201409" cy="24811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0" name="Straight Connector 359">
                    <a:extLst>
                      <a:ext uri="{FF2B5EF4-FFF2-40B4-BE49-F238E27FC236}">
                        <a16:creationId xmlns:a16="http://schemas.microsoft.com/office/drawing/2014/main" xmlns="" id="{98A7A6C0-D4CC-4A58-A283-738BF32D4BC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575597" y="736119"/>
                    <a:ext cx="201409" cy="24811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350" name="Group 349">
                  <a:extLst>
                    <a:ext uri="{FF2B5EF4-FFF2-40B4-BE49-F238E27FC236}">
                      <a16:creationId xmlns:a16="http://schemas.microsoft.com/office/drawing/2014/main" xmlns="" id="{23BEA29B-387D-4223-A204-752B01052B7D}"/>
                    </a:ext>
                  </a:extLst>
                </p:cNvPr>
                <p:cNvGrpSpPr/>
                <p:nvPr userDrawn="1"/>
              </p:nvGrpSpPr>
              <p:grpSpPr>
                <a:xfrm>
                  <a:off x="1208844" y="735181"/>
                  <a:ext cx="199485" cy="249257"/>
                  <a:chOff x="1208844" y="735181"/>
                  <a:chExt cx="199485" cy="249257"/>
                </a:xfrm>
              </p:grpSpPr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xmlns="" id="{5658E993-EC90-4B70-AAB6-A7AED12691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08844" y="735181"/>
                    <a:ext cx="199485" cy="2492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7" name="Straight Connector 356">
                    <a:extLst>
                      <a:ext uri="{FF2B5EF4-FFF2-40B4-BE49-F238E27FC236}">
                        <a16:creationId xmlns:a16="http://schemas.microsoft.com/office/drawing/2014/main" xmlns="" id="{B98625A8-9B6F-462C-B84B-158D75F7FCE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1244369" y="925496"/>
                    <a:ext cx="12843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xmlns="" id="{E43925A0-41CE-40AA-B74F-031F12F31E58}"/>
                    </a:ext>
                  </a:extLst>
                </p:cNvPr>
                <p:cNvGrpSpPr/>
                <p:nvPr userDrawn="1"/>
              </p:nvGrpSpPr>
              <p:grpSpPr>
                <a:xfrm>
                  <a:off x="888489" y="735008"/>
                  <a:ext cx="235240" cy="244013"/>
                  <a:chOff x="888489" y="735008"/>
                  <a:chExt cx="235240" cy="244013"/>
                </a:xfrm>
              </p:grpSpPr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FA771292-D844-4329-88A9-31594871F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4244" y="768709"/>
                    <a:ext cx="199485" cy="21031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53" name="Group 352">
                    <a:extLst>
                      <a:ext uri="{FF2B5EF4-FFF2-40B4-BE49-F238E27FC236}">
                        <a16:creationId xmlns:a16="http://schemas.microsoft.com/office/drawing/2014/main" xmlns="" id="{1B14F749-57ED-44F3-A6A9-275202E961E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888489" y="735008"/>
                    <a:ext cx="199485" cy="210312"/>
                    <a:chOff x="887139" y="734392"/>
                    <a:chExt cx="199485" cy="210312"/>
                  </a:xfrm>
                </p:grpSpPr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xmlns="" id="{6B36F073-09B6-4EE0-8AB4-9EE9E0DFD1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887139" y="734392"/>
                      <a:ext cx="199485" cy="21031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xmlns="" id="{14D80044-A188-41E9-B163-79B92445A4F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21205" y="770953"/>
                      <a:ext cx="131353" cy="13719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093DD5-7FC3-4E26-A2A0-FA6B455A7F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4723" y="928644"/>
            <a:ext cx="5335473" cy="730121"/>
          </a:xfrm>
        </p:spPr>
        <p:txBody>
          <a:bodyPr/>
          <a:lstStyle/>
          <a:p>
            <a:pPr marL="0" indent="0">
              <a:buNone/>
            </a:pPr>
            <a:r>
              <a:rPr lang="en-US" sz="5200" dirty="0" smtClean="0"/>
              <a:t>Introduction</a:t>
            </a:r>
            <a:endParaRPr lang="en-US" sz="5200" dirty="0"/>
          </a:p>
        </p:txBody>
      </p:sp>
      <p:grpSp>
        <p:nvGrpSpPr>
          <p:cNvPr id="28" name="Graphic 25">
            <a:extLst>
              <a:ext uri="{FF2B5EF4-FFF2-40B4-BE49-F238E27FC236}">
                <a16:creationId xmlns:a16="http://schemas.microsoft.com/office/drawing/2014/main" xmlns="" id="{4759E5BE-5BD2-4228-9123-C8B8DFF1EF1A}"/>
              </a:ext>
            </a:extLst>
          </p:cNvPr>
          <p:cNvGrpSpPr/>
          <p:nvPr/>
        </p:nvGrpSpPr>
        <p:grpSpPr>
          <a:xfrm>
            <a:off x="7520349" y="6187731"/>
            <a:ext cx="209576" cy="208036"/>
            <a:chOff x="4531290" y="3745542"/>
            <a:chExt cx="157182" cy="15602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EC32683-DDB0-4A19-9F8B-4570FC6C305A}"/>
                </a:ext>
              </a:extLst>
            </p:cNvPr>
            <p:cNvSpPr/>
            <p:nvPr/>
          </p:nvSpPr>
          <p:spPr>
            <a:xfrm>
              <a:off x="4531290" y="3840314"/>
              <a:ext cx="61255" cy="56632"/>
            </a:xfrm>
            <a:custGeom>
              <a:avLst/>
              <a:gdLst>
                <a:gd name="connsiteX0" fmla="*/ 0 w 61255"/>
                <a:gd name="connsiteY0" fmla="*/ 56632 h 56632"/>
                <a:gd name="connsiteX1" fmla="*/ 61255 w 61255"/>
                <a:gd name="connsiteY1" fmla="*/ 0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55" h="56632">
                  <a:moveTo>
                    <a:pt x="0" y="56632"/>
                  </a:moveTo>
                  <a:lnTo>
                    <a:pt x="61255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05238F-6804-4476-AD94-7B1873225D4B}"/>
                </a:ext>
              </a:extLst>
            </p:cNvPr>
            <p:cNvSpPr/>
            <p:nvPr/>
          </p:nvSpPr>
          <p:spPr>
            <a:xfrm>
              <a:off x="4537069" y="3745542"/>
              <a:ext cx="56632" cy="60099"/>
            </a:xfrm>
            <a:custGeom>
              <a:avLst/>
              <a:gdLst>
                <a:gd name="connsiteX0" fmla="*/ 0 w 56632"/>
                <a:gd name="connsiteY0" fmla="*/ 0 h 60099"/>
                <a:gd name="connsiteX1" fmla="*/ 56632 w 56632"/>
                <a:gd name="connsiteY1" fmla="*/ 60099 h 6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32" h="60099">
                  <a:moveTo>
                    <a:pt x="0" y="0"/>
                  </a:moveTo>
                  <a:lnTo>
                    <a:pt x="56632" y="60099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A4CD61F-18C0-4189-8EE5-0492BC30F1F8}"/>
                </a:ext>
              </a:extLst>
            </p:cNvPr>
            <p:cNvSpPr/>
            <p:nvPr/>
          </p:nvSpPr>
          <p:spPr>
            <a:xfrm>
              <a:off x="4627218" y="3750165"/>
              <a:ext cx="61255" cy="56632"/>
            </a:xfrm>
            <a:custGeom>
              <a:avLst/>
              <a:gdLst>
                <a:gd name="connsiteX0" fmla="*/ 61255 w 61255"/>
                <a:gd name="connsiteY0" fmla="*/ 0 h 56632"/>
                <a:gd name="connsiteX1" fmla="*/ 0 w 61255"/>
                <a:gd name="connsiteY1" fmla="*/ 56632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55" h="56632">
                  <a:moveTo>
                    <a:pt x="61255" y="0"/>
                  </a:moveTo>
                  <a:lnTo>
                    <a:pt x="0" y="56632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4482D8E-FF4B-4884-BED0-D348CEC69C03}"/>
                </a:ext>
              </a:extLst>
            </p:cNvPr>
            <p:cNvSpPr/>
            <p:nvPr/>
          </p:nvSpPr>
          <p:spPr>
            <a:xfrm>
              <a:off x="4626062" y="3841469"/>
              <a:ext cx="56632" cy="60099"/>
            </a:xfrm>
            <a:custGeom>
              <a:avLst/>
              <a:gdLst>
                <a:gd name="connsiteX0" fmla="*/ 56632 w 56632"/>
                <a:gd name="connsiteY0" fmla="*/ 60099 h 60099"/>
                <a:gd name="connsiteX1" fmla="*/ 0 w 56632"/>
                <a:gd name="connsiteY1" fmla="*/ 0 h 6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32" h="60099">
                  <a:moveTo>
                    <a:pt x="56632" y="60099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25">
            <a:extLst>
              <a:ext uri="{FF2B5EF4-FFF2-40B4-BE49-F238E27FC236}">
                <a16:creationId xmlns:a16="http://schemas.microsoft.com/office/drawing/2014/main" xmlns="" id="{A9460355-DEBE-4F09-8180-DB7CA767E51B}"/>
              </a:ext>
            </a:extLst>
          </p:cNvPr>
          <p:cNvGrpSpPr/>
          <p:nvPr/>
        </p:nvGrpSpPr>
        <p:grpSpPr>
          <a:xfrm>
            <a:off x="11344801" y="1938172"/>
            <a:ext cx="201872" cy="201872"/>
            <a:chOff x="5923976" y="3503989"/>
            <a:chExt cx="151404" cy="15140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804A0DB-315B-421A-9DDC-2BEFD43D7664}"/>
                </a:ext>
              </a:extLst>
            </p:cNvPr>
            <p:cNvSpPr/>
            <p:nvPr/>
          </p:nvSpPr>
          <p:spPr>
            <a:xfrm>
              <a:off x="5958649" y="3596449"/>
              <a:ext cx="32361" cy="58943"/>
            </a:xfrm>
            <a:custGeom>
              <a:avLst/>
              <a:gdLst>
                <a:gd name="connsiteX0" fmla="*/ 0 w 32361"/>
                <a:gd name="connsiteY0" fmla="*/ 58944 h 58943"/>
                <a:gd name="connsiteX1" fmla="*/ 32361 w 32361"/>
                <a:gd name="connsiteY1" fmla="*/ 0 h 5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61" h="58943">
                  <a:moveTo>
                    <a:pt x="0" y="58944"/>
                  </a:moveTo>
                  <a:lnTo>
                    <a:pt x="32361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9AE2773-DB73-45A6-AC1C-FB7412F208F7}"/>
                </a:ext>
              </a:extLst>
            </p:cNvPr>
            <p:cNvSpPr/>
            <p:nvPr/>
          </p:nvSpPr>
          <p:spPr>
            <a:xfrm>
              <a:off x="5923976" y="3538661"/>
              <a:ext cx="58943" cy="32361"/>
            </a:xfrm>
            <a:custGeom>
              <a:avLst/>
              <a:gdLst>
                <a:gd name="connsiteX0" fmla="*/ 0 w 58943"/>
                <a:gd name="connsiteY0" fmla="*/ 0 h 32361"/>
                <a:gd name="connsiteX1" fmla="*/ 58944 w 58943"/>
                <a:gd name="connsiteY1" fmla="*/ 32361 h 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943" h="32361">
                  <a:moveTo>
                    <a:pt x="0" y="0"/>
                  </a:moveTo>
                  <a:lnTo>
                    <a:pt x="58944" y="32361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64AC216-C5D0-4C0C-96A4-2CA653592CD5}"/>
                </a:ext>
              </a:extLst>
            </p:cNvPr>
            <p:cNvSpPr/>
            <p:nvPr/>
          </p:nvSpPr>
          <p:spPr>
            <a:xfrm>
              <a:off x="6008346" y="3503989"/>
              <a:ext cx="32361" cy="58943"/>
            </a:xfrm>
            <a:custGeom>
              <a:avLst/>
              <a:gdLst>
                <a:gd name="connsiteX0" fmla="*/ 32361 w 32361"/>
                <a:gd name="connsiteY0" fmla="*/ 0 h 58943"/>
                <a:gd name="connsiteX1" fmla="*/ 0 w 32361"/>
                <a:gd name="connsiteY1" fmla="*/ 58944 h 5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61" h="58943">
                  <a:moveTo>
                    <a:pt x="32361" y="0"/>
                  </a:moveTo>
                  <a:lnTo>
                    <a:pt x="0" y="58944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DC205D9-C953-4952-B4FE-13CE4618731F}"/>
                </a:ext>
              </a:extLst>
            </p:cNvPr>
            <p:cNvSpPr/>
            <p:nvPr/>
          </p:nvSpPr>
          <p:spPr>
            <a:xfrm>
              <a:off x="6016436" y="3589515"/>
              <a:ext cx="58943" cy="32361"/>
            </a:xfrm>
            <a:custGeom>
              <a:avLst/>
              <a:gdLst>
                <a:gd name="connsiteX0" fmla="*/ 58944 w 58943"/>
                <a:gd name="connsiteY0" fmla="*/ 32361 h 32361"/>
                <a:gd name="connsiteX1" fmla="*/ 0 w 58943"/>
                <a:gd name="connsiteY1" fmla="*/ 0 h 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943" h="32361">
                  <a:moveTo>
                    <a:pt x="58944" y="32361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25">
            <a:extLst>
              <a:ext uri="{FF2B5EF4-FFF2-40B4-BE49-F238E27FC236}">
                <a16:creationId xmlns:a16="http://schemas.microsoft.com/office/drawing/2014/main" xmlns="" id="{73F5D1EC-32FC-4E91-BC4F-0AA392E45261}"/>
              </a:ext>
            </a:extLst>
          </p:cNvPr>
          <p:cNvGrpSpPr/>
          <p:nvPr/>
        </p:nvGrpSpPr>
        <p:grpSpPr>
          <a:xfrm>
            <a:off x="5643111" y="1028014"/>
            <a:ext cx="141772" cy="141772"/>
            <a:chOff x="4504708" y="1160116"/>
            <a:chExt cx="106329" cy="10632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B7AABEF-D49E-4865-AE8C-AAF2E82AB950}"/>
                </a:ext>
              </a:extLst>
            </p:cNvPr>
            <p:cNvSpPr/>
            <p:nvPr/>
          </p:nvSpPr>
          <p:spPr>
            <a:xfrm>
              <a:off x="4504708" y="1223682"/>
              <a:ext cx="41607" cy="38139"/>
            </a:xfrm>
            <a:custGeom>
              <a:avLst/>
              <a:gdLst>
                <a:gd name="connsiteX0" fmla="*/ 0 w 41607"/>
                <a:gd name="connsiteY0" fmla="*/ 38140 h 38139"/>
                <a:gd name="connsiteX1" fmla="*/ 41607 w 41607"/>
                <a:gd name="connsiteY1" fmla="*/ 0 h 3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7" h="38139">
                  <a:moveTo>
                    <a:pt x="0" y="38140"/>
                  </a:moveTo>
                  <a:lnTo>
                    <a:pt x="41607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5147BDE-0835-46CE-8B29-328D2CF2F481}"/>
                </a:ext>
              </a:extLst>
            </p:cNvPr>
            <p:cNvSpPr/>
            <p:nvPr/>
          </p:nvSpPr>
          <p:spPr>
            <a:xfrm>
              <a:off x="4509331" y="1160116"/>
              <a:ext cx="38139" cy="41607"/>
            </a:xfrm>
            <a:custGeom>
              <a:avLst/>
              <a:gdLst>
                <a:gd name="connsiteX0" fmla="*/ 0 w 38139"/>
                <a:gd name="connsiteY0" fmla="*/ 0 h 41607"/>
                <a:gd name="connsiteX1" fmla="*/ 38140 w 38139"/>
                <a:gd name="connsiteY1" fmla="*/ 41607 h 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39" h="41607">
                  <a:moveTo>
                    <a:pt x="0" y="0"/>
                  </a:moveTo>
                  <a:lnTo>
                    <a:pt x="38140" y="41607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1F76C95F-D6D0-451E-AEE0-581575F428CA}"/>
                </a:ext>
              </a:extLst>
            </p:cNvPr>
            <p:cNvSpPr/>
            <p:nvPr/>
          </p:nvSpPr>
          <p:spPr>
            <a:xfrm>
              <a:off x="4569430" y="1164739"/>
              <a:ext cx="41607" cy="38139"/>
            </a:xfrm>
            <a:custGeom>
              <a:avLst/>
              <a:gdLst>
                <a:gd name="connsiteX0" fmla="*/ 41607 w 41607"/>
                <a:gd name="connsiteY0" fmla="*/ 0 h 38139"/>
                <a:gd name="connsiteX1" fmla="*/ 0 w 41607"/>
                <a:gd name="connsiteY1" fmla="*/ 38140 h 3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7" h="38139">
                  <a:moveTo>
                    <a:pt x="41607" y="0"/>
                  </a:moveTo>
                  <a:lnTo>
                    <a:pt x="0" y="3814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683ED49-49A7-44E2-A3B4-2F6A4B62B971}"/>
                </a:ext>
              </a:extLst>
            </p:cNvPr>
            <p:cNvSpPr/>
            <p:nvPr/>
          </p:nvSpPr>
          <p:spPr>
            <a:xfrm>
              <a:off x="4568274" y="1224838"/>
              <a:ext cx="38139" cy="41607"/>
            </a:xfrm>
            <a:custGeom>
              <a:avLst/>
              <a:gdLst>
                <a:gd name="connsiteX0" fmla="*/ 38140 w 38139"/>
                <a:gd name="connsiteY0" fmla="*/ 41607 h 41607"/>
                <a:gd name="connsiteX1" fmla="*/ 0 w 38139"/>
                <a:gd name="connsiteY1" fmla="*/ 0 h 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39" h="41607">
                  <a:moveTo>
                    <a:pt x="38140" y="41607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25">
            <a:extLst>
              <a:ext uri="{FF2B5EF4-FFF2-40B4-BE49-F238E27FC236}">
                <a16:creationId xmlns:a16="http://schemas.microsoft.com/office/drawing/2014/main" xmlns="" id="{61E46194-8EBD-45C7-9F19-2E163D9BC95A}"/>
              </a:ext>
            </a:extLst>
          </p:cNvPr>
          <p:cNvGrpSpPr/>
          <p:nvPr/>
        </p:nvGrpSpPr>
        <p:grpSpPr>
          <a:xfrm>
            <a:off x="361885" y="3525785"/>
            <a:ext cx="201872" cy="201872"/>
            <a:chOff x="5923976" y="3503989"/>
            <a:chExt cx="151404" cy="15140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F5EBCCB7-8069-425E-9EB3-0518A75BFAED}"/>
                </a:ext>
              </a:extLst>
            </p:cNvPr>
            <p:cNvSpPr/>
            <p:nvPr/>
          </p:nvSpPr>
          <p:spPr>
            <a:xfrm>
              <a:off x="5958649" y="3596449"/>
              <a:ext cx="32361" cy="58943"/>
            </a:xfrm>
            <a:custGeom>
              <a:avLst/>
              <a:gdLst>
                <a:gd name="connsiteX0" fmla="*/ 0 w 32361"/>
                <a:gd name="connsiteY0" fmla="*/ 58944 h 58943"/>
                <a:gd name="connsiteX1" fmla="*/ 32361 w 32361"/>
                <a:gd name="connsiteY1" fmla="*/ 0 h 5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61" h="58943">
                  <a:moveTo>
                    <a:pt x="0" y="58944"/>
                  </a:moveTo>
                  <a:lnTo>
                    <a:pt x="32361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09E9EEF-B474-4F90-8105-2F97B3B53A22}"/>
                </a:ext>
              </a:extLst>
            </p:cNvPr>
            <p:cNvSpPr/>
            <p:nvPr/>
          </p:nvSpPr>
          <p:spPr>
            <a:xfrm>
              <a:off x="5923976" y="3538661"/>
              <a:ext cx="58943" cy="32361"/>
            </a:xfrm>
            <a:custGeom>
              <a:avLst/>
              <a:gdLst>
                <a:gd name="connsiteX0" fmla="*/ 0 w 58943"/>
                <a:gd name="connsiteY0" fmla="*/ 0 h 32361"/>
                <a:gd name="connsiteX1" fmla="*/ 58944 w 58943"/>
                <a:gd name="connsiteY1" fmla="*/ 32361 h 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943" h="32361">
                  <a:moveTo>
                    <a:pt x="0" y="0"/>
                  </a:moveTo>
                  <a:lnTo>
                    <a:pt x="58944" y="32361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94CEB79-F1A6-4356-A67E-AD9D1D40806A}"/>
                </a:ext>
              </a:extLst>
            </p:cNvPr>
            <p:cNvSpPr/>
            <p:nvPr/>
          </p:nvSpPr>
          <p:spPr>
            <a:xfrm>
              <a:off x="6008346" y="3503989"/>
              <a:ext cx="32361" cy="58943"/>
            </a:xfrm>
            <a:custGeom>
              <a:avLst/>
              <a:gdLst>
                <a:gd name="connsiteX0" fmla="*/ 32361 w 32361"/>
                <a:gd name="connsiteY0" fmla="*/ 0 h 58943"/>
                <a:gd name="connsiteX1" fmla="*/ 0 w 32361"/>
                <a:gd name="connsiteY1" fmla="*/ 58944 h 5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61" h="58943">
                  <a:moveTo>
                    <a:pt x="32361" y="0"/>
                  </a:moveTo>
                  <a:lnTo>
                    <a:pt x="0" y="58944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E1945A9-4641-4725-B9F3-0F0F430AAF72}"/>
                </a:ext>
              </a:extLst>
            </p:cNvPr>
            <p:cNvSpPr/>
            <p:nvPr/>
          </p:nvSpPr>
          <p:spPr>
            <a:xfrm>
              <a:off x="6016436" y="3589515"/>
              <a:ext cx="58943" cy="32361"/>
            </a:xfrm>
            <a:custGeom>
              <a:avLst/>
              <a:gdLst>
                <a:gd name="connsiteX0" fmla="*/ 58944 w 58943"/>
                <a:gd name="connsiteY0" fmla="*/ 32361 h 32361"/>
                <a:gd name="connsiteX1" fmla="*/ 0 w 58943"/>
                <a:gd name="connsiteY1" fmla="*/ 0 h 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943" h="32361">
                  <a:moveTo>
                    <a:pt x="58944" y="32361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E61A9589-09E2-4EAC-AE89-BE5545D313ED}"/>
              </a:ext>
            </a:extLst>
          </p:cNvPr>
          <p:cNvGrpSpPr/>
          <p:nvPr/>
        </p:nvGrpSpPr>
        <p:grpSpPr>
          <a:xfrm>
            <a:off x="9894014" y="-89619"/>
            <a:ext cx="2297986" cy="1517160"/>
            <a:chOff x="7443342" y="298760"/>
            <a:chExt cx="1476005" cy="147600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595858A2-A638-47BE-B446-F2FE49F56505}"/>
                </a:ext>
              </a:extLst>
            </p:cNvPr>
            <p:cNvGrpSpPr/>
            <p:nvPr/>
          </p:nvGrpSpPr>
          <p:grpSpPr>
            <a:xfrm>
              <a:off x="7567065" y="298760"/>
              <a:ext cx="1228560" cy="1476005"/>
              <a:chOff x="7563850" y="298760"/>
              <a:chExt cx="1228560" cy="147600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F4B5D819-8E72-489F-81FD-D9C56D2813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3850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2156C131-8AF1-46FF-8CD0-E4A8E8BA5E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9562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534E2E53-5824-4941-B6E3-CE481B5368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5274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0213F5DF-6A9F-4C43-945A-EB08CEFFA5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0986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777BA025-680D-40F6-AB18-5A594DB3A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6698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891ECDA3-790C-4F5C-A9EB-B71D91C53F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2410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836E03F1-4CE9-4976-B09C-42E4BC79DCB9}"/>
                </a:ext>
              </a:extLst>
            </p:cNvPr>
            <p:cNvGrpSpPr/>
            <p:nvPr/>
          </p:nvGrpSpPr>
          <p:grpSpPr>
            <a:xfrm rot="5400000">
              <a:off x="7567065" y="279787"/>
              <a:ext cx="1228560" cy="1476005"/>
              <a:chOff x="7563850" y="298760"/>
              <a:chExt cx="1228560" cy="1476005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4DECF1F5-8C22-420E-AC53-5B57F8B292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3850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7F7480D3-0603-4042-97C6-7CAD07DE63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9562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38A01DAC-7247-421B-BFB3-F1C1DAA9FD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5274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2CB30361-601F-4D75-AD83-BBBC7FD671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0986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D6096190-719D-4077-8B59-F25B346BE3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6698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67A20F0C-95EE-4D23-9E18-5534ECE2D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2410" y="298760"/>
                <a:ext cx="0" cy="14760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aphic 14">
            <a:extLst>
              <a:ext uri="{FF2B5EF4-FFF2-40B4-BE49-F238E27FC236}">
                <a16:creationId xmlns:a16="http://schemas.microsoft.com/office/drawing/2014/main" xmlns="" id="{2F730802-7C02-429D-A9E2-EB4625BE234C}"/>
              </a:ext>
            </a:extLst>
          </p:cNvPr>
          <p:cNvGrpSpPr/>
          <p:nvPr/>
        </p:nvGrpSpPr>
        <p:grpSpPr>
          <a:xfrm rot="919758">
            <a:off x="10079178" y="205929"/>
            <a:ext cx="1703081" cy="1220144"/>
            <a:chOff x="4877240" y="3224609"/>
            <a:chExt cx="2323636" cy="1664730"/>
          </a:xfrm>
          <a:solidFill>
            <a:schemeClr val="tx1"/>
          </a:solidFill>
        </p:grpSpPr>
        <p:grpSp>
          <p:nvGrpSpPr>
            <p:cNvPr id="101" name="Graphic 14">
              <a:extLst>
                <a:ext uri="{FF2B5EF4-FFF2-40B4-BE49-F238E27FC236}">
                  <a16:creationId xmlns:a16="http://schemas.microsoft.com/office/drawing/2014/main" xmlns="" id="{1EEDCCA9-4E0D-4EA2-971D-E29B900B30FB}"/>
                </a:ext>
              </a:extLst>
            </p:cNvPr>
            <p:cNvGrpSpPr/>
            <p:nvPr/>
          </p:nvGrpSpPr>
          <p:grpSpPr>
            <a:xfrm>
              <a:off x="4877240" y="3238997"/>
              <a:ext cx="2311100" cy="1636274"/>
              <a:chOff x="4877240" y="3238997"/>
              <a:chExt cx="2311100" cy="1636274"/>
            </a:xfrm>
            <a:grpFill/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C61F5EB5-CBC7-4FF7-B78F-2C34DEC0586A}"/>
                  </a:ext>
                </a:extLst>
              </p:cNvPr>
              <p:cNvSpPr/>
              <p:nvPr/>
            </p:nvSpPr>
            <p:spPr>
              <a:xfrm>
                <a:off x="6722479" y="3238997"/>
                <a:ext cx="465861" cy="726363"/>
              </a:xfrm>
              <a:custGeom>
                <a:avLst/>
                <a:gdLst>
                  <a:gd name="connsiteX0" fmla="*/ 456162 w 465861"/>
                  <a:gd name="connsiteY0" fmla="*/ 140860 h 726363"/>
                  <a:gd name="connsiteX1" fmla="*/ 300288 w 465861"/>
                  <a:gd name="connsiteY1" fmla="*/ 598228 h 726363"/>
                  <a:gd name="connsiteX2" fmla="*/ 63917 w 465861"/>
                  <a:gd name="connsiteY2" fmla="*/ 726363 h 726363"/>
                  <a:gd name="connsiteX3" fmla="*/ 0 w 465861"/>
                  <a:gd name="connsiteY3" fmla="*/ 655512 h 726363"/>
                  <a:gd name="connsiteX4" fmla="*/ 248431 w 465861"/>
                  <a:gd name="connsiteY4" fmla="*/ 400749 h 726363"/>
                  <a:gd name="connsiteX5" fmla="*/ 227629 w 465861"/>
                  <a:gd name="connsiteY5" fmla="*/ 47397 h 726363"/>
                  <a:gd name="connsiteX6" fmla="*/ 456162 w 465861"/>
                  <a:gd name="connsiteY6" fmla="*/ 140860 h 72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861" h="726363">
                    <a:moveTo>
                      <a:pt x="456162" y="140860"/>
                    </a:moveTo>
                    <a:cubicBezTo>
                      <a:pt x="487215" y="275930"/>
                      <a:pt x="445910" y="473409"/>
                      <a:pt x="300288" y="598228"/>
                    </a:cubicBezTo>
                    <a:cubicBezTo>
                      <a:pt x="154667" y="723047"/>
                      <a:pt x="63917" y="726363"/>
                      <a:pt x="63917" y="726363"/>
                    </a:cubicBezTo>
                    <a:cubicBezTo>
                      <a:pt x="47033" y="700435"/>
                      <a:pt x="25627" y="676616"/>
                      <a:pt x="0" y="655512"/>
                    </a:cubicBezTo>
                    <a:cubicBezTo>
                      <a:pt x="0" y="655512"/>
                      <a:pt x="238181" y="587977"/>
                      <a:pt x="248431" y="400749"/>
                    </a:cubicBezTo>
                    <a:cubicBezTo>
                      <a:pt x="258683" y="213521"/>
                      <a:pt x="165219" y="140860"/>
                      <a:pt x="227629" y="47397"/>
                    </a:cubicBezTo>
                    <a:cubicBezTo>
                      <a:pt x="290038" y="-46067"/>
                      <a:pt x="425108" y="5791"/>
                      <a:pt x="456162" y="14086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568B5648-8B49-4C41-AFFA-BD82AAE36281}"/>
                  </a:ext>
                </a:extLst>
              </p:cNvPr>
              <p:cNvSpPr/>
              <p:nvPr/>
            </p:nvSpPr>
            <p:spPr>
              <a:xfrm>
                <a:off x="4968704" y="3783386"/>
                <a:ext cx="1868552" cy="1091885"/>
              </a:xfrm>
              <a:custGeom>
                <a:avLst/>
                <a:gdLst>
                  <a:gd name="connsiteX0" fmla="*/ 709095 w 1868552"/>
                  <a:gd name="connsiteY0" fmla="*/ 318852 h 1091885"/>
                  <a:gd name="connsiteX1" fmla="*/ 1386554 w 1868552"/>
                  <a:gd name="connsiteY1" fmla="*/ 172 h 1091885"/>
                  <a:gd name="connsiteX2" fmla="*/ 1751965 w 1868552"/>
                  <a:gd name="connsiteY2" fmla="*/ 108107 h 1091885"/>
                  <a:gd name="connsiteX3" fmla="*/ 1816184 w 1868552"/>
                  <a:gd name="connsiteY3" fmla="*/ 178657 h 1091885"/>
                  <a:gd name="connsiteX4" fmla="*/ 1835781 w 1868552"/>
                  <a:gd name="connsiteY4" fmla="*/ 538943 h 1091885"/>
                  <a:gd name="connsiteX5" fmla="*/ 1577400 w 1868552"/>
                  <a:gd name="connsiteY5" fmla="*/ 914304 h 1091885"/>
                  <a:gd name="connsiteX6" fmla="*/ 1359720 w 1868552"/>
                  <a:gd name="connsiteY6" fmla="*/ 1091884 h 1091885"/>
                  <a:gd name="connsiteX7" fmla="*/ 1286458 w 1868552"/>
                  <a:gd name="connsiteY7" fmla="*/ 988171 h 1091885"/>
                  <a:gd name="connsiteX8" fmla="*/ 1310275 w 1868552"/>
                  <a:gd name="connsiteY8" fmla="*/ 918224 h 1091885"/>
                  <a:gd name="connsiteX9" fmla="*/ 1337410 w 1868552"/>
                  <a:gd name="connsiteY9" fmla="*/ 728282 h 1091885"/>
                  <a:gd name="connsiteX10" fmla="*/ 1136012 w 1868552"/>
                  <a:gd name="connsiteY10" fmla="*/ 864256 h 1091885"/>
                  <a:gd name="connsiteX11" fmla="*/ 236954 w 1868552"/>
                  <a:gd name="connsiteY11" fmla="*/ 1044550 h 1091885"/>
                  <a:gd name="connsiteX12" fmla="*/ 169118 w 1868552"/>
                  <a:gd name="connsiteY12" fmla="*/ 922746 h 1091885"/>
                  <a:gd name="connsiteX13" fmla="*/ 194745 w 1868552"/>
                  <a:gd name="connsiteY13" fmla="*/ 909480 h 1091885"/>
                  <a:gd name="connsiteX14" fmla="*/ 340065 w 1868552"/>
                  <a:gd name="connsiteY14" fmla="*/ 867271 h 1091885"/>
                  <a:gd name="connsiteX15" fmla="*/ 84096 w 1868552"/>
                  <a:gd name="connsiteY15" fmla="*/ 774109 h 1091885"/>
                  <a:gd name="connsiteX16" fmla="*/ 84096 w 1868552"/>
                  <a:gd name="connsiteY16" fmla="*/ 774109 h 1091885"/>
                  <a:gd name="connsiteX17" fmla="*/ 6612 w 1868552"/>
                  <a:gd name="connsiteY17" fmla="*/ 639944 h 1091885"/>
                  <a:gd name="connsiteX18" fmla="*/ 140476 w 1868552"/>
                  <a:gd name="connsiteY18" fmla="*/ 317043 h 1091885"/>
                  <a:gd name="connsiteX19" fmla="*/ 254139 w 1868552"/>
                  <a:gd name="connsiteY19" fmla="*/ 139764 h 1091885"/>
                  <a:gd name="connsiteX20" fmla="*/ 348206 w 1868552"/>
                  <a:gd name="connsiteY20" fmla="*/ 232926 h 1091885"/>
                  <a:gd name="connsiteX21" fmla="*/ 514631 w 1868552"/>
                  <a:gd name="connsiteY21" fmla="*/ 273929 h 1091885"/>
                  <a:gd name="connsiteX22" fmla="*/ 659951 w 1868552"/>
                  <a:gd name="connsiteY22" fmla="*/ 221469 h 1091885"/>
                  <a:gd name="connsiteX23" fmla="*/ 709095 w 1868552"/>
                  <a:gd name="connsiteY23" fmla="*/ 318852 h 109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68552" h="1091885">
                    <a:moveTo>
                      <a:pt x="709095" y="318852"/>
                    </a:moveTo>
                    <a:cubicBezTo>
                      <a:pt x="709095" y="318852"/>
                      <a:pt x="970491" y="-8571"/>
                      <a:pt x="1386554" y="172"/>
                    </a:cubicBezTo>
                    <a:cubicBezTo>
                      <a:pt x="1551471" y="3790"/>
                      <a:pt x="1672371" y="43286"/>
                      <a:pt x="1751965" y="108107"/>
                    </a:cubicBezTo>
                    <a:cubicBezTo>
                      <a:pt x="1777592" y="129212"/>
                      <a:pt x="1799300" y="152728"/>
                      <a:pt x="1816184" y="178657"/>
                    </a:cubicBezTo>
                    <a:cubicBezTo>
                      <a:pt x="1879497" y="274231"/>
                      <a:pt x="1884623" y="400557"/>
                      <a:pt x="1835781" y="538943"/>
                    </a:cubicBezTo>
                    <a:cubicBezTo>
                      <a:pt x="1732971" y="830489"/>
                      <a:pt x="1597901" y="851593"/>
                      <a:pt x="1577400" y="914304"/>
                    </a:cubicBezTo>
                    <a:cubicBezTo>
                      <a:pt x="1556898" y="976714"/>
                      <a:pt x="1442933" y="1091583"/>
                      <a:pt x="1359720" y="1091884"/>
                    </a:cubicBezTo>
                    <a:cubicBezTo>
                      <a:pt x="1276508" y="1092186"/>
                      <a:pt x="1255705" y="1050580"/>
                      <a:pt x="1286458" y="988171"/>
                    </a:cubicBezTo>
                    <a:cubicBezTo>
                      <a:pt x="1295201" y="970382"/>
                      <a:pt x="1303341" y="945358"/>
                      <a:pt x="1310275" y="918224"/>
                    </a:cubicBezTo>
                    <a:cubicBezTo>
                      <a:pt x="1327461" y="850086"/>
                      <a:pt x="1337712" y="765366"/>
                      <a:pt x="1337410" y="728282"/>
                    </a:cubicBezTo>
                    <a:cubicBezTo>
                      <a:pt x="1277714" y="781043"/>
                      <a:pt x="1208973" y="826268"/>
                      <a:pt x="1136012" y="864256"/>
                    </a:cubicBezTo>
                    <a:cubicBezTo>
                      <a:pt x="789895" y="1044248"/>
                      <a:pt x="340065" y="1069876"/>
                      <a:pt x="236954" y="1044550"/>
                    </a:cubicBezTo>
                    <a:cubicBezTo>
                      <a:pt x="139571" y="1020732"/>
                      <a:pt x="143189" y="951991"/>
                      <a:pt x="169118" y="922746"/>
                    </a:cubicBezTo>
                    <a:cubicBezTo>
                      <a:pt x="176354" y="914606"/>
                      <a:pt x="185700" y="909480"/>
                      <a:pt x="194745" y="909480"/>
                    </a:cubicBezTo>
                    <a:cubicBezTo>
                      <a:pt x="215548" y="909480"/>
                      <a:pt x="280369" y="888375"/>
                      <a:pt x="340065" y="867271"/>
                    </a:cubicBezTo>
                    <a:cubicBezTo>
                      <a:pt x="340065" y="867271"/>
                      <a:pt x="184192" y="862146"/>
                      <a:pt x="84096" y="774109"/>
                    </a:cubicBezTo>
                    <a:cubicBezTo>
                      <a:pt x="84096" y="774109"/>
                      <a:pt x="84096" y="774109"/>
                      <a:pt x="84096" y="774109"/>
                    </a:cubicBezTo>
                    <a:cubicBezTo>
                      <a:pt x="47314" y="741849"/>
                      <a:pt x="18069" y="698132"/>
                      <a:pt x="6612" y="639944"/>
                    </a:cubicBezTo>
                    <a:cubicBezTo>
                      <a:pt x="-35899" y="421963"/>
                      <a:pt x="140476" y="317043"/>
                      <a:pt x="140476" y="317043"/>
                    </a:cubicBezTo>
                    <a:cubicBezTo>
                      <a:pt x="140476" y="317043"/>
                      <a:pt x="202282" y="140066"/>
                      <a:pt x="254139" y="139764"/>
                    </a:cubicBezTo>
                    <a:cubicBezTo>
                      <a:pt x="305996" y="139463"/>
                      <a:pt x="348206" y="232926"/>
                      <a:pt x="348206" y="232926"/>
                    </a:cubicBezTo>
                    <a:cubicBezTo>
                      <a:pt x="348206" y="232926"/>
                      <a:pt x="473025" y="253126"/>
                      <a:pt x="514631" y="273929"/>
                    </a:cubicBezTo>
                    <a:cubicBezTo>
                      <a:pt x="514631" y="273929"/>
                      <a:pt x="618345" y="221469"/>
                      <a:pt x="659951" y="221469"/>
                    </a:cubicBezTo>
                    <a:cubicBezTo>
                      <a:pt x="679247" y="221168"/>
                      <a:pt x="696432" y="265789"/>
                      <a:pt x="709095" y="3188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FD65D99D-0F02-43BA-BA7B-632CED7BA096}"/>
                  </a:ext>
                </a:extLst>
              </p:cNvPr>
              <p:cNvSpPr/>
              <p:nvPr/>
            </p:nvSpPr>
            <p:spPr>
              <a:xfrm>
                <a:off x="6041468" y="4511868"/>
                <a:ext cx="262618" cy="322096"/>
              </a:xfrm>
              <a:custGeom>
                <a:avLst/>
                <a:gdLst>
                  <a:gd name="connsiteX0" fmla="*/ 262618 w 262618"/>
                  <a:gd name="connsiteY0" fmla="*/ 0 h 322096"/>
                  <a:gd name="connsiteX1" fmla="*/ 234579 w 262618"/>
                  <a:gd name="connsiteY1" fmla="*/ 189942 h 322096"/>
                  <a:gd name="connsiteX2" fmla="*/ 234579 w 262618"/>
                  <a:gd name="connsiteY2" fmla="*/ 189942 h 322096"/>
                  <a:gd name="connsiteX3" fmla="*/ 2730 w 262618"/>
                  <a:gd name="connsiteY3" fmla="*/ 280692 h 322096"/>
                  <a:gd name="connsiteX4" fmla="*/ 60617 w 262618"/>
                  <a:gd name="connsiteY4" fmla="*/ 135070 h 322096"/>
                  <a:gd name="connsiteX5" fmla="*/ 262618 w 262618"/>
                  <a:gd name="connsiteY5" fmla="*/ 0 h 32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18" h="322096">
                    <a:moveTo>
                      <a:pt x="262618" y="0"/>
                    </a:moveTo>
                    <a:cubicBezTo>
                      <a:pt x="262618" y="37084"/>
                      <a:pt x="252066" y="121804"/>
                      <a:pt x="234579" y="189942"/>
                    </a:cubicBezTo>
                    <a:lnTo>
                      <a:pt x="234579" y="189942"/>
                    </a:lnTo>
                    <a:cubicBezTo>
                      <a:pt x="82023" y="390134"/>
                      <a:pt x="-18073" y="311746"/>
                      <a:pt x="2730" y="280692"/>
                    </a:cubicBezTo>
                    <a:cubicBezTo>
                      <a:pt x="23533" y="249638"/>
                      <a:pt x="60617" y="135070"/>
                      <a:pt x="60617" y="135070"/>
                    </a:cubicBezTo>
                    <a:cubicBezTo>
                      <a:pt x="133880" y="97383"/>
                      <a:pt x="202621" y="52460"/>
                      <a:pt x="262618" y="0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DEB2BD3E-B396-408B-A0C0-2D1E1D116C01}"/>
                  </a:ext>
                </a:extLst>
              </p:cNvPr>
              <p:cNvSpPr/>
              <p:nvPr/>
            </p:nvSpPr>
            <p:spPr>
              <a:xfrm>
                <a:off x="4891932" y="4552871"/>
                <a:ext cx="414206" cy="156230"/>
              </a:xfrm>
              <a:custGeom>
                <a:avLst/>
                <a:gdLst>
                  <a:gd name="connsiteX0" fmla="*/ 158539 w 414206"/>
                  <a:gd name="connsiteY0" fmla="*/ 0 h 156230"/>
                  <a:gd name="connsiteX1" fmla="*/ 414206 w 414206"/>
                  <a:gd name="connsiteY1" fmla="*/ 94067 h 156230"/>
                  <a:gd name="connsiteX2" fmla="*/ 268584 w 414206"/>
                  <a:gd name="connsiteY2" fmla="*/ 135673 h 156230"/>
                  <a:gd name="connsiteX3" fmla="*/ 242957 w 414206"/>
                  <a:gd name="connsiteY3" fmla="*/ 148938 h 156230"/>
                  <a:gd name="connsiteX4" fmla="*/ 60855 w 414206"/>
                  <a:gd name="connsiteY4" fmla="*/ 146225 h 156230"/>
                  <a:gd name="connsiteX5" fmla="*/ 19248 w 414206"/>
                  <a:gd name="connsiteY5" fmla="*/ 31958 h 156230"/>
                  <a:gd name="connsiteX6" fmla="*/ 158539 w 414206"/>
                  <a:gd name="connsiteY6" fmla="*/ 0 h 156230"/>
                  <a:gd name="connsiteX7" fmla="*/ 158539 w 414206"/>
                  <a:gd name="connsiteY7" fmla="*/ 0 h 15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06" h="156230">
                    <a:moveTo>
                      <a:pt x="158539" y="0"/>
                    </a:moveTo>
                    <a:cubicBezTo>
                      <a:pt x="258334" y="88338"/>
                      <a:pt x="414206" y="94067"/>
                      <a:pt x="414206" y="94067"/>
                    </a:cubicBezTo>
                    <a:cubicBezTo>
                      <a:pt x="354510" y="114869"/>
                      <a:pt x="289388" y="135673"/>
                      <a:pt x="268584" y="135673"/>
                    </a:cubicBezTo>
                    <a:cubicBezTo>
                      <a:pt x="259539" y="135673"/>
                      <a:pt x="250193" y="140798"/>
                      <a:pt x="242957" y="148938"/>
                    </a:cubicBezTo>
                    <a:cubicBezTo>
                      <a:pt x="242957" y="148938"/>
                      <a:pt x="112712" y="167028"/>
                      <a:pt x="60855" y="146225"/>
                    </a:cubicBezTo>
                    <a:cubicBezTo>
                      <a:pt x="8997" y="125422"/>
                      <a:pt x="-22358" y="52762"/>
                      <a:pt x="19248" y="31958"/>
                    </a:cubicBezTo>
                    <a:cubicBezTo>
                      <a:pt x="59950" y="11457"/>
                      <a:pt x="154016" y="603"/>
                      <a:pt x="158539" y="0"/>
                    </a:cubicBezTo>
                    <a:cubicBezTo>
                      <a:pt x="158539" y="0"/>
                      <a:pt x="158539" y="0"/>
                      <a:pt x="158539" y="0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CDEE7B0-DC7F-41DB-9414-2FD3AD00D9E7}"/>
                  </a:ext>
                </a:extLst>
              </p:cNvPr>
              <p:cNvSpPr/>
              <p:nvPr/>
            </p:nvSpPr>
            <p:spPr>
              <a:xfrm rot="-1350026">
                <a:off x="5051531" y="4184500"/>
                <a:ext cx="93465" cy="93465"/>
              </a:xfrm>
              <a:custGeom>
                <a:avLst/>
                <a:gdLst>
                  <a:gd name="connsiteX0" fmla="*/ 93466 w 93465"/>
                  <a:gd name="connsiteY0" fmla="*/ 46733 h 93465"/>
                  <a:gd name="connsiteX1" fmla="*/ 46733 w 93465"/>
                  <a:gd name="connsiteY1" fmla="*/ 93466 h 93465"/>
                  <a:gd name="connsiteX2" fmla="*/ 0 w 93465"/>
                  <a:gd name="connsiteY2" fmla="*/ 46733 h 93465"/>
                  <a:gd name="connsiteX3" fmla="*/ 46733 w 93465"/>
                  <a:gd name="connsiteY3" fmla="*/ 0 h 93465"/>
                  <a:gd name="connsiteX4" fmla="*/ 93466 w 93465"/>
                  <a:gd name="connsiteY4" fmla="*/ 46733 h 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65" h="93465">
                    <a:moveTo>
                      <a:pt x="93466" y="46733"/>
                    </a:moveTo>
                    <a:cubicBezTo>
                      <a:pt x="93466" y="72543"/>
                      <a:pt x="72543" y="93466"/>
                      <a:pt x="46733" y="93466"/>
                    </a:cubicBezTo>
                    <a:cubicBezTo>
                      <a:pt x="20923" y="93466"/>
                      <a:pt x="0" y="72543"/>
                      <a:pt x="0" y="46733"/>
                    </a:cubicBezTo>
                    <a:cubicBezTo>
                      <a:pt x="0" y="20923"/>
                      <a:pt x="20923" y="0"/>
                      <a:pt x="46733" y="0"/>
                    </a:cubicBezTo>
                    <a:cubicBezTo>
                      <a:pt x="72543" y="0"/>
                      <a:pt x="93466" y="20923"/>
                      <a:pt x="93466" y="46733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0AA26941-7247-4584-9AE2-D9BE0C887738}"/>
                  </a:ext>
                </a:extLst>
              </p:cNvPr>
              <p:cNvSpPr/>
              <p:nvPr/>
            </p:nvSpPr>
            <p:spPr>
              <a:xfrm>
                <a:off x="5352870" y="4246854"/>
                <a:ext cx="93463" cy="93463"/>
              </a:xfrm>
              <a:custGeom>
                <a:avLst/>
                <a:gdLst>
                  <a:gd name="connsiteX0" fmla="*/ 93463 w 93463"/>
                  <a:gd name="connsiteY0" fmla="*/ 46732 h 93463"/>
                  <a:gd name="connsiteX1" fmla="*/ 46732 w 93463"/>
                  <a:gd name="connsiteY1" fmla="*/ 93463 h 93463"/>
                  <a:gd name="connsiteX2" fmla="*/ 0 w 93463"/>
                  <a:gd name="connsiteY2" fmla="*/ 46732 h 93463"/>
                  <a:gd name="connsiteX3" fmla="*/ 46732 w 93463"/>
                  <a:gd name="connsiteY3" fmla="*/ 0 h 93463"/>
                  <a:gd name="connsiteX4" fmla="*/ 93463 w 93463"/>
                  <a:gd name="connsiteY4" fmla="*/ 46732 h 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63" h="93463">
                    <a:moveTo>
                      <a:pt x="93463" y="46732"/>
                    </a:moveTo>
                    <a:cubicBezTo>
                      <a:pt x="93463" y="72541"/>
                      <a:pt x="72541" y="93463"/>
                      <a:pt x="46732" y="93463"/>
                    </a:cubicBezTo>
                    <a:cubicBezTo>
                      <a:pt x="20922" y="93463"/>
                      <a:pt x="0" y="72541"/>
                      <a:pt x="0" y="46732"/>
                    </a:cubicBezTo>
                    <a:cubicBezTo>
                      <a:pt x="0" y="20922"/>
                      <a:pt x="20922" y="0"/>
                      <a:pt x="46732" y="0"/>
                    </a:cubicBezTo>
                    <a:cubicBezTo>
                      <a:pt x="72541" y="0"/>
                      <a:pt x="93463" y="20922"/>
                      <a:pt x="93463" y="46732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098C663C-FDDD-4882-80E6-8A0199645F37}"/>
                  </a:ext>
                </a:extLst>
              </p:cNvPr>
              <p:cNvSpPr/>
              <p:nvPr/>
            </p:nvSpPr>
            <p:spPr>
              <a:xfrm>
                <a:off x="5082581" y="4342417"/>
                <a:ext cx="174890" cy="108549"/>
              </a:xfrm>
              <a:custGeom>
                <a:avLst/>
                <a:gdLst>
                  <a:gd name="connsiteX0" fmla="*/ 120446 w 174890"/>
                  <a:gd name="connsiteY0" fmla="*/ 108549 h 108549"/>
                  <a:gd name="connsiteX1" fmla="*/ 87583 w 174890"/>
                  <a:gd name="connsiteY1" fmla="*/ 96791 h 108549"/>
                  <a:gd name="connsiteX2" fmla="*/ 66479 w 174890"/>
                  <a:gd name="connsiteY2" fmla="*/ 59406 h 108549"/>
                  <a:gd name="connsiteX3" fmla="*/ 65574 w 174890"/>
                  <a:gd name="connsiteY3" fmla="*/ 60009 h 108549"/>
                  <a:gd name="connsiteX4" fmla="*/ 14019 w 174890"/>
                  <a:gd name="connsiteY4" fmla="*/ 59406 h 108549"/>
                  <a:gd name="connsiteX5" fmla="*/ 150 w 174890"/>
                  <a:gd name="connsiteY5" fmla="*/ 12975 h 108549"/>
                  <a:gd name="connsiteX6" fmla="*/ 14621 w 174890"/>
                  <a:gd name="connsiteY6" fmla="*/ 11 h 108549"/>
                  <a:gd name="connsiteX7" fmla="*/ 27586 w 174890"/>
                  <a:gd name="connsiteY7" fmla="*/ 14483 h 108549"/>
                  <a:gd name="connsiteX8" fmla="*/ 32108 w 174890"/>
                  <a:gd name="connsiteY8" fmla="*/ 39206 h 108549"/>
                  <a:gd name="connsiteX9" fmla="*/ 50198 w 174890"/>
                  <a:gd name="connsiteY9" fmla="*/ 37698 h 108549"/>
                  <a:gd name="connsiteX10" fmla="*/ 69494 w 174890"/>
                  <a:gd name="connsiteY10" fmla="*/ 13277 h 108549"/>
                  <a:gd name="connsiteX11" fmla="*/ 87583 w 174890"/>
                  <a:gd name="connsiteY11" fmla="*/ 8152 h 108549"/>
                  <a:gd name="connsiteX12" fmla="*/ 93613 w 174890"/>
                  <a:gd name="connsiteY12" fmla="*/ 25940 h 108549"/>
                  <a:gd name="connsiteX13" fmla="*/ 105372 w 174890"/>
                  <a:gd name="connsiteY13" fmla="*/ 75988 h 108549"/>
                  <a:gd name="connsiteX14" fmla="*/ 153611 w 174890"/>
                  <a:gd name="connsiteY14" fmla="*/ 68451 h 108549"/>
                  <a:gd name="connsiteX15" fmla="*/ 172605 w 174890"/>
                  <a:gd name="connsiteY15" fmla="*/ 72370 h 108549"/>
                  <a:gd name="connsiteX16" fmla="*/ 168686 w 174890"/>
                  <a:gd name="connsiteY16" fmla="*/ 91364 h 108549"/>
                  <a:gd name="connsiteX17" fmla="*/ 120446 w 174890"/>
                  <a:gd name="connsiteY17" fmla="*/ 108549 h 10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4890" h="108549">
                    <a:moveTo>
                      <a:pt x="120446" y="108549"/>
                    </a:moveTo>
                    <a:cubicBezTo>
                      <a:pt x="105070" y="108549"/>
                      <a:pt x="94216" y="102218"/>
                      <a:pt x="87583" y="96791"/>
                    </a:cubicBezTo>
                    <a:cubicBezTo>
                      <a:pt x="77031" y="87746"/>
                      <a:pt x="69795" y="73878"/>
                      <a:pt x="66479" y="59406"/>
                    </a:cubicBezTo>
                    <a:cubicBezTo>
                      <a:pt x="66177" y="59707"/>
                      <a:pt x="65876" y="60009"/>
                      <a:pt x="65574" y="60009"/>
                    </a:cubicBezTo>
                    <a:cubicBezTo>
                      <a:pt x="51404" y="69657"/>
                      <a:pt x="29093" y="72672"/>
                      <a:pt x="14019" y="59406"/>
                    </a:cubicBezTo>
                    <a:cubicBezTo>
                      <a:pt x="-1358" y="45838"/>
                      <a:pt x="-152" y="24432"/>
                      <a:pt x="150" y="12975"/>
                    </a:cubicBezTo>
                    <a:cubicBezTo>
                      <a:pt x="451" y="5438"/>
                      <a:pt x="6783" y="-290"/>
                      <a:pt x="14621" y="11"/>
                    </a:cubicBezTo>
                    <a:cubicBezTo>
                      <a:pt x="22159" y="313"/>
                      <a:pt x="28189" y="6644"/>
                      <a:pt x="27586" y="14483"/>
                    </a:cubicBezTo>
                    <a:cubicBezTo>
                      <a:pt x="26983" y="24734"/>
                      <a:pt x="27284" y="34985"/>
                      <a:pt x="32108" y="39206"/>
                    </a:cubicBezTo>
                    <a:cubicBezTo>
                      <a:pt x="36028" y="42522"/>
                      <a:pt x="43867" y="41919"/>
                      <a:pt x="50198" y="37698"/>
                    </a:cubicBezTo>
                    <a:cubicBezTo>
                      <a:pt x="58338" y="32271"/>
                      <a:pt x="64067" y="22623"/>
                      <a:pt x="69494" y="13277"/>
                    </a:cubicBezTo>
                    <a:cubicBezTo>
                      <a:pt x="73111" y="6946"/>
                      <a:pt x="81252" y="4835"/>
                      <a:pt x="87583" y="8152"/>
                    </a:cubicBezTo>
                    <a:cubicBezTo>
                      <a:pt x="93915" y="11468"/>
                      <a:pt x="96628" y="19307"/>
                      <a:pt x="93613" y="25940"/>
                    </a:cubicBezTo>
                    <a:cubicBezTo>
                      <a:pt x="88488" y="37095"/>
                      <a:pt x="91804" y="64531"/>
                      <a:pt x="105372" y="75988"/>
                    </a:cubicBezTo>
                    <a:cubicBezTo>
                      <a:pt x="118637" y="87445"/>
                      <a:pt x="138837" y="78400"/>
                      <a:pt x="153611" y="68451"/>
                    </a:cubicBezTo>
                    <a:cubicBezTo>
                      <a:pt x="159942" y="64230"/>
                      <a:pt x="168384" y="66038"/>
                      <a:pt x="172605" y="72370"/>
                    </a:cubicBezTo>
                    <a:cubicBezTo>
                      <a:pt x="176826" y="78701"/>
                      <a:pt x="175017" y="87143"/>
                      <a:pt x="168686" y="91364"/>
                    </a:cubicBezTo>
                    <a:cubicBezTo>
                      <a:pt x="149390" y="104027"/>
                      <a:pt x="133109" y="108549"/>
                      <a:pt x="120446" y="108549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AE85B3F9-02DF-4271-B560-F3F668DC21FA}"/>
                  </a:ext>
                </a:extLst>
              </p:cNvPr>
              <p:cNvSpPr/>
              <p:nvPr/>
            </p:nvSpPr>
            <p:spPr>
              <a:xfrm>
                <a:off x="4909660" y="4189256"/>
                <a:ext cx="139617" cy="128750"/>
              </a:xfrm>
              <a:custGeom>
                <a:avLst/>
                <a:gdLst>
                  <a:gd name="connsiteX0" fmla="*/ 125736 w 139617"/>
                  <a:gd name="connsiteY0" fmla="*/ 128751 h 128750"/>
                  <a:gd name="connsiteX1" fmla="*/ 116691 w 139617"/>
                  <a:gd name="connsiteY1" fmla="*/ 125133 h 128750"/>
                  <a:gd name="connsiteX2" fmla="*/ 4535 w 139617"/>
                  <a:gd name="connsiteY2" fmla="*/ 23831 h 128750"/>
                  <a:gd name="connsiteX3" fmla="*/ 3630 w 139617"/>
                  <a:gd name="connsiteY3" fmla="*/ 4535 h 128750"/>
                  <a:gd name="connsiteX4" fmla="*/ 22926 w 139617"/>
                  <a:gd name="connsiteY4" fmla="*/ 3630 h 128750"/>
                  <a:gd name="connsiteX5" fmla="*/ 135082 w 139617"/>
                  <a:gd name="connsiteY5" fmla="*/ 104933 h 128750"/>
                  <a:gd name="connsiteX6" fmla="*/ 135987 w 139617"/>
                  <a:gd name="connsiteY6" fmla="*/ 124228 h 128750"/>
                  <a:gd name="connsiteX7" fmla="*/ 125736 w 139617"/>
                  <a:gd name="connsiteY7" fmla="*/ 128751 h 1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617" h="128750">
                    <a:moveTo>
                      <a:pt x="125736" y="128751"/>
                    </a:moveTo>
                    <a:cubicBezTo>
                      <a:pt x="122419" y="128751"/>
                      <a:pt x="119103" y="127545"/>
                      <a:pt x="116691" y="125133"/>
                    </a:cubicBezTo>
                    <a:lnTo>
                      <a:pt x="4535" y="23831"/>
                    </a:lnTo>
                    <a:cubicBezTo>
                      <a:pt x="-1193" y="18705"/>
                      <a:pt x="-1495" y="9962"/>
                      <a:pt x="3630" y="4535"/>
                    </a:cubicBezTo>
                    <a:cubicBezTo>
                      <a:pt x="8756" y="-1193"/>
                      <a:pt x="17499" y="-1495"/>
                      <a:pt x="22926" y="3630"/>
                    </a:cubicBezTo>
                    <a:lnTo>
                      <a:pt x="135082" y="104933"/>
                    </a:lnTo>
                    <a:cubicBezTo>
                      <a:pt x="140811" y="110058"/>
                      <a:pt x="141112" y="118802"/>
                      <a:pt x="135987" y="124228"/>
                    </a:cubicBezTo>
                    <a:cubicBezTo>
                      <a:pt x="133273" y="127243"/>
                      <a:pt x="129655" y="128751"/>
                      <a:pt x="125736" y="128751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EDFE802A-743C-4448-A9CB-E47B0D18736F}"/>
                  </a:ext>
                </a:extLst>
              </p:cNvPr>
              <p:cNvSpPr/>
              <p:nvPr/>
            </p:nvSpPr>
            <p:spPr>
              <a:xfrm>
                <a:off x="4877240" y="4252410"/>
                <a:ext cx="151997" cy="95445"/>
              </a:xfrm>
              <a:custGeom>
                <a:avLst/>
                <a:gdLst>
                  <a:gd name="connsiteX0" fmla="*/ 138258 w 151997"/>
                  <a:gd name="connsiteY0" fmla="*/ 95445 h 95445"/>
                  <a:gd name="connsiteX1" fmla="*/ 131625 w 151997"/>
                  <a:gd name="connsiteY1" fmla="*/ 93636 h 95445"/>
                  <a:gd name="connsiteX2" fmla="*/ 7107 w 151997"/>
                  <a:gd name="connsiteY2" fmla="*/ 25800 h 95445"/>
                  <a:gd name="connsiteX3" fmla="*/ 1681 w 151997"/>
                  <a:gd name="connsiteY3" fmla="*/ 7108 h 95445"/>
                  <a:gd name="connsiteX4" fmla="*/ 20373 w 151997"/>
                  <a:gd name="connsiteY4" fmla="*/ 1680 h 95445"/>
                  <a:gd name="connsiteX5" fmla="*/ 144891 w 151997"/>
                  <a:gd name="connsiteY5" fmla="*/ 69517 h 95445"/>
                  <a:gd name="connsiteX6" fmla="*/ 150317 w 151997"/>
                  <a:gd name="connsiteY6" fmla="*/ 88209 h 95445"/>
                  <a:gd name="connsiteX7" fmla="*/ 138258 w 151997"/>
                  <a:gd name="connsiteY7" fmla="*/ 95445 h 9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97" h="95445">
                    <a:moveTo>
                      <a:pt x="138258" y="95445"/>
                    </a:moveTo>
                    <a:cubicBezTo>
                      <a:pt x="136147" y="95445"/>
                      <a:pt x="133735" y="94842"/>
                      <a:pt x="131625" y="93636"/>
                    </a:cubicBezTo>
                    <a:lnTo>
                      <a:pt x="7107" y="25800"/>
                    </a:lnTo>
                    <a:cubicBezTo>
                      <a:pt x="475" y="22182"/>
                      <a:pt x="-1937" y="13740"/>
                      <a:pt x="1681" y="7108"/>
                    </a:cubicBezTo>
                    <a:cubicBezTo>
                      <a:pt x="5298" y="474"/>
                      <a:pt x="13740" y="-1937"/>
                      <a:pt x="20373" y="1680"/>
                    </a:cubicBezTo>
                    <a:lnTo>
                      <a:pt x="144891" y="69517"/>
                    </a:lnTo>
                    <a:cubicBezTo>
                      <a:pt x="151523" y="73135"/>
                      <a:pt x="153936" y="81577"/>
                      <a:pt x="150317" y="88209"/>
                    </a:cubicBezTo>
                    <a:cubicBezTo>
                      <a:pt x="147906" y="93034"/>
                      <a:pt x="143081" y="95445"/>
                      <a:pt x="138258" y="95445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52A42194-EF24-4120-AA45-CD231988D4FE}"/>
                  </a:ext>
                </a:extLst>
              </p:cNvPr>
              <p:cNvSpPr/>
              <p:nvPr/>
            </p:nvSpPr>
            <p:spPr>
              <a:xfrm>
                <a:off x="4882061" y="4345569"/>
                <a:ext cx="146576" cy="45701"/>
              </a:xfrm>
              <a:custGeom>
                <a:avLst/>
                <a:gdLst>
                  <a:gd name="connsiteX0" fmla="*/ 132834 w 146576"/>
                  <a:gd name="connsiteY0" fmla="*/ 45701 h 45701"/>
                  <a:gd name="connsiteX1" fmla="*/ 130723 w 146576"/>
                  <a:gd name="connsiteY1" fmla="*/ 45400 h 45701"/>
                  <a:gd name="connsiteX2" fmla="*/ 11632 w 146576"/>
                  <a:gd name="connsiteY2" fmla="*/ 27310 h 45701"/>
                  <a:gd name="connsiteX3" fmla="*/ 176 w 146576"/>
                  <a:gd name="connsiteY3" fmla="*/ 11632 h 45701"/>
                  <a:gd name="connsiteX4" fmla="*/ 15853 w 146576"/>
                  <a:gd name="connsiteY4" fmla="*/ 176 h 45701"/>
                  <a:gd name="connsiteX5" fmla="*/ 134944 w 146576"/>
                  <a:gd name="connsiteY5" fmla="*/ 18266 h 45701"/>
                  <a:gd name="connsiteX6" fmla="*/ 146401 w 146576"/>
                  <a:gd name="connsiteY6" fmla="*/ 33943 h 45701"/>
                  <a:gd name="connsiteX7" fmla="*/ 132834 w 146576"/>
                  <a:gd name="connsiteY7" fmla="*/ 45701 h 4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576" h="45701">
                    <a:moveTo>
                      <a:pt x="132834" y="45701"/>
                    </a:moveTo>
                    <a:cubicBezTo>
                      <a:pt x="132230" y="45701"/>
                      <a:pt x="131326" y="45701"/>
                      <a:pt x="130723" y="45400"/>
                    </a:cubicBezTo>
                    <a:lnTo>
                      <a:pt x="11632" y="27310"/>
                    </a:lnTo>
                    <a:cubicBezTo>
                      <a:pt x="4095" y="26104"/>
                      <a:pt x="-1030" y="19170"/>
                      <a:pt x="176" y="11632"/>
                    </a:cubicBezTo>
                    <a:cubicBezTo>
                      <a:pt x="1382" y="4095"/>
                      <a:pt x="8316" y="-1030"/>
                      <a:pt x="15853" y="176"/>
                    </a:cubicBezTo>
                    <a:lnTo>
                      <a:pt x="134944" y="18266"/>
                    </a:lnTo>
                    <a:cubicBezTo>
                      <a:pt x="142481" y="19472"/>
                      <a:pt x="147607" y="26406"/>
                      <a:pt x="146401" y="33943"/>
                    </a:cubicBezTo>
                    <a:cubicBezTo>
                      <a:pt x="145496" y="40878"/>
                      <a:pt x="139466" y="45701"/>
                      <a:pt x="132834" y="45701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6CCC6C7C-1CA1-42D7-99DE-926A6DB9EEF0}"/>
                  </a:ext>
                </a:extLst>
              </p:cNvPr>
              <p:cNvSpPr/>
              <p:nvPr/>
            </p:nvSpPr>
            <p:spPr>
              <a:xfrm>
                <a:off x="5324746" y="4454800"/>
                <a:ext cx="150365" cy="113749"/>
              </a:xfrm>
              <a:custGeom>
                <a:avLst/>
                <a:gdLst>
                  <a:gd name="connsiteX0" fmla="*/ 136361 w 150365"/>
                  <a:gd name="connsiteY0" fmla="*/ 113749 h 113749"/>
                  <a:gd name="connsiteX1" fmla="*/ 127919 w 150365"/>
                  <a:gd name="connsiteY1" fmla="*/ 110734 h 113749"/>
                  <a:gd name="connsiteX2" fmla="*/ 6417 w 150365"/>
                  <a:gd name="connsiteY2" fmla="*/ 25411 h 113749"/>
                  <a:gd name="connsiteX3" fmla="*/ 2196 w 150365"/>
                  <a:gd name="connsiteY3" fmla="*/ 6417 h 113749"/>
                  <a:gd name="connsiteX4" fmla="*/ 21190 w 150365"/>
                  <a:gd name="connsiteY4" fmla="*/ 2196 h 113749"/>
                  <a:gd name="connsiteX5" fmla="*/ 145105 w 150365"/>
                  <a:gd name="connsiteY5" fmla="*/ 89026 h 113749"/>
                  <a:gd name="connsiteX6" fmla="*/ 147516 w 150365"/>
                  <a:gd name="connsiteY6" fmla="*/ 108322 h 113749"/>
                  <a:gd name="connsiteX7" fmla="*/ 136361 w 150365"/>
                  <a:gd name="connsiteY7" fmla="*/ 113749 h 11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365" h="113749">
                    <a:moveTo>
                      <a:pt x="136361" y="113749"/>
                    </a:moveTo>
                    <a:cubicBezTo>
                      <a:pt x="133346" y="113749"/>
                      <a:pt x="130331" y="112844"/>
                      <a:pt x="127919" y="110734"/>
                    </a:cubicBezTo>
                    <a:cubicBezTo>
                      <a:pt x="89026" y="80585"/>
                      <a:pt x="48023" y="51641"/>
                      <a:pt x="6417" y="25411"/>
                    </a:cubicBezTo>
                    <a:cubicBezTo>
                      <a:pt x="85" y="21491"/>
                      <a:pt x="-2025" y="12748"/>
                      <a:pt x="2196" y="6417"/>
                    </a:cubicBezTo>
                    <a:cubicBezTo>
                      <a:pt x="6115" y="85"/>
                      <a:pt x="14859" y="-2025"/>
                      <a:pt x="21190" y="2196"/>
                    </a:cubicBezTo>
                    <a:cubicBezTo>
                      <a:pt x="63701" y="29029"/>
                      <a:pt x="105307" y="58274"/>
                      <a:pt x="145105" y="89026"/>
                    </a:cubicBezTo>
                    <a:cubicBezTo>
                      <a:pt x="151135" y="93549"/>
                      <a:pt x="152039" y="102292"/>
                      <a:pt x="147516" y="108322"/>
                    </a:cubicBezTo>
                    <a:cubicBezTo>
                      <a:pt x="144501" y="111940"/>
                      <a:pt x="140280" y="113749"/>
                      <a:pt x="136361" y="113749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922B83F6-54A5-429C-9A87-26EF4AFB5CD5}"/>
                  </a:ext>
                </a:extLst>
              </p:cNvPr>
              <p:cNvSpPr/>
              <p:nvPr/>
            </p:nvSpPr>
            <p:spPr>
              <a:xfrm>
                <a:off x="5343829" y="4426247"/>
                <a:ext cx="141695" cy="69340"/>
              </a:xfrm>
              <a:custGeom>
                <a:avLst/>
                <a:gdLst>
                  <a:gd name="connsiteX0" fmla="*/ 128132 w 141695"/>
                  <a:gd name="connsiteY0" fmla="*/ 69340 h 69340"/>
                  <a:gd name="connsiteX1" fmla="*/ 123308 w 141695"/>
                  <a:gd name="connsiteY1" fmla="*/ 68436 h 69340"/>
                  <a:gd name="connsiteX2" fmla="*/ 9041 w 141695"/>
                  <a:gd name="connsiteY2" fmla="*/ 26528 h 69340"/>
                  <a:gd name="connsiteX3" fmla="*/ 901 w 141695"/>
                  <a:gd name="connsiteY3" fmla="*/ 9041 h 69340"/>
                  <a:gd name="connsiteX4" fmla="*/ 18387 w 141695"/>
                  <a:gd name="connsiteY4" fmla="*/ 901 h 69340"/>
                  <a:gd name="connsiteX5" fmla="*/ 132654 w 141695"/>
                  <a:gd name="connsiteY5" fmla="*/ 42809 h 69340"/>
                  <a:gd name="connsiteX6" fmla="*/ 140794 w 141695"/>
                  <a:gd name="connsiteY6" fmla="*/ 60295 h 69340"/>
                  <a:gd name="connsiteX7" fmla="*/ 128132 w 141695"/>
                  <a:gd name="connsiteY7" fmla="*/ 69340 h 6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95" h="69340">
                    <a:moveTo>
                      <a:pt x="128132" y="69340"/>
                    </a:moveTo>
                    <a:cubicBezTo>
                      <a:pt x="126624" y="69340"/>
                      <a:pt x="125117" y="69039"/>
                      <a:pt x="123308" y="68436"/>
                    </a:cubicBezTo>
                    <a:lnTo>
                      <a:pt x="9041" y="26528"/>
                    </a:lnTo>
                    <a:cubicBezTo>
                      <a:pt x="1805" y="23814"/>
                      <a:pt x="-1813" y="15976"/>
                      <a:pt x="901" y="9041"/>
                    </a:cubicBezTo>
                    <a:cubicBezTo>
                      <a:pt x="3614" y="1805"/>
                      <a:pt x="11453" y="-1813"/>
                      <a:pt x="18387" y="901"/>
                    </a:cubicBezTo>
                    <a:lnTo>
                      <a:pt x="132654" y="42809"/>
                    </a:lnTo>
                    <a:cubicBezTo>
                      <a:pt x="139890" y="45522"/>
                      <a:pt x="143508" y="53361"/>
                      <a:pt x="140794" y="60295"/>
                    </a:cubicBezTo>
                    <a:cubicBezTo>
                      <a:pt x="138985" y="65722"/>
                      <a:pt x="133860" y="69340"/>
                      <a:pt x="128132" y="69340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1EA6779B-B689-4A44-9CFE-8C28D9FE0337}"/>
                  </a:ext>
                </a:extLst>
              </p:cNvPr>
              <p:cNvSpPr/>
              <p:nvPr/>
            </p:nvSpPr>
            <p:spPr>
              <a:xfrm>
                <a:off x="5365128" y="4394182"/>
                <a:ext cx="162351" cy="33870"/>
              </a:xfrm>
              <a:custGeom>
                <a:avLst/>
                <a:gdLst>
                  <a:gd name="connsiteX0" fmla="*/ 103516 w 162351"/>
                  <a:gd name="connsiteY0" fmla="*/ 33871 h 33870"/>
                  <a:gd name="connsiteX1" fmla="*/ 11862 w 162351"/>
                  <a:gd name="connsiteY1" fmla="*/ 27238 h 33870"/>
                  <a:gd name="connsiteX2" fmla="*/ 103 w 162351"/>
                  <a:gd name="connsiteY2" fmla="*/ 11862 h 33870"/>
                  <a:gd name="connsiteX3" fmla="*/ 15479 w 162351"/>
                  <a:gd name="connsiteY3" fmla="*/ 103 h 33870"/>
                  <a:gd name="connsiteX4" fmla="*/ 147534 w 162351"/>
                  <a:gd name="connsiteY4" fmla="*/ 4626 h 33870"/>
                  <a:gd name="connsiteX5" fmla="*/ 162308 w 162351"/>
                  <a:gd name="connsiteY5" fmla="*/ 17288 h 33870"/>
                  <a:gd name="connsiteX6" fmla="*/ 149645 w 162351"/>
                  <a:gd name="connsiteY6" fmla="*/ 32062 h 33870"/>
                  <a:gd name="connsiteX7" fmla="*/ 103516 w 162351"/>
                  <a:gd name="connsiteY7" fmla="*/ 33871 h 3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51" h="33870">
                    <a:moveTo>
                      <a:pt x="103516" y="33871"/>
                    </a:moveTo>
                    <a:cubicBezTo>
                      <a:pt x="72763" y="33871"/>
                      <a:pt x="42011" y="31760"/>
                      <a:pt x="11862" y="27238"/>
                    </a:cubicBezTo>
                    <a:cubicBezTo>
                      <a:pt x="4324" y="26032"/>
                      <a:pt x="-801" y="19098"/>
                      <a:pt x="103" y="11862"/>
                    </a:cubicBezTo>
                    <a:cubicBezTo>
                      <a:pt x="1309" y="4324"/>
                      <a:pt x="8244" y="-801"/>
                      <a:pt x="15479" y="103"/>
                    </a:cubicBezTo>
                    <a:cubicBezTo>
                      <a:pt x="59196" y="6435"/>
                      <a:pt x="103516" y="7942"/>
                      <a:pt x="147534" y="4626"/>
                    </a:cubicBezTo>
                    <a:cubicBezTo>
                      <a:pt x="155072" y="4023"/>
                      <a:pt x="161704" y="9751"/>
                      <a:pt x="162308" y="17288"/>
                    </a:cubicBezTo>
                    <a:cubicBezTo>
                      <a:pt x="162910" y="24826"/>
                      <a:pt x="157182" y="31459"/>
                      <a:pt x="149645" y="32062"/>
                    </a:cubicBezTo>
                    <a:cubicBezTo>
                      <a:pt x="134570" y="33268"/>
                      <a:pt x="118892" y="33871"/>
                      <a:pt x="103516" y="33871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31DFD919-0FF1-4753-A2D0-4FF0BAC190A1}"/>
                  </a:ext>
                </a:extLst>
              </p:cNvPr>
              <p:cNvSpPr/>
              <p:nvPr/>
            </p:nvSpPr>
            <p:spPr>
              <a:xfrm>
                <a:off x="5186445" y="3976413"/>
                <a:ext cx="72660" cy="62409"/>
              </a:xfrm>
              <a:custGeom>
                <a:avLst/>
                <a:gdLst>
                  <a:gd name="connsiteX0" fmla="*/ 0 w 72660"/>
                  <a:gd name="connsiteY0" fmla="*/ 62409 h 62409"/>
                  <a:gd name="connsiteX1" fmla="*/ 31054 w 72660"/>
                  <a:gd name="connsiteY1" fmla="*/ 0 h 62409"/>
                  <a:gd name="connsiteX2" fmla="*/ 72660 w 72660"/>
                  <a:gd name="connsiteY2" fmla="*/ 62409 h 62409"/>
                  <a:gd name="connsiteX3" fmla="*/ 0 w 72660"/>
                  <a:gd name="connsiteY3" fmla="*/ 62409 h 6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60" h="62409">
                    <a:moveTo>
                      <a:pt x="0" y="62409"/>
                    </a:moveTo>
                    <a:cubicBezTo>
                      <a:pt x="0" y="62409"/>
                      <a:pt x="10251" y="0"/>
                      <a:pt x="31054" y="0"/>
                    </a:cubicBezTo>
                    <a:cubicBezTo>
                      <a:pt x="51857" y="0"/>
                      <a:pt x="72660" y="62409"/>
                      <a:pt x="72660" y="62409"/>
                    </a:cubicBezTo>
                    <a:lnTo>
                      <a:pt x="0" y="62409"/>
                    </a:ln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24DEEF1E-7FC2-48A0-8BD1-F37035D007C0}"/>
                  </a:ext>
                </a:extLst>
              </p:cNvPr>
              <p:cNvSpPr/>
              <p:nvPr/>
            </p:nvSpPr>
            <p:spPr>
              <a:xfrm>
                <a:off x="5540098" y="4074604"/>
                <a:ext cx="67099" cy="78485"/>
              </a:xfrm>
              <a:custGeom>
                <a:avLst/>
                <a:gdLst>
                  <a:gd name="connsiteX0" fmla="*/ 0 w 67099"/>
                  <a:gd name="connsiteY0" fmla="*/ 26628 h 78485"/>
                  <a:gd name="connsiteX1" fmla="*/ 62410 w 67099"/>
                  <a:gd name="connsiteY1" fmla="*/ 5825 h 78485"/>
                  <a:gd name="connsiteX2" fmla="*/ 62410 w 67099"/>
                  <a:gd name="connsiteY2" fmla="*/ 78485 h 78485"/>
                  <a:gd name="connsiteX3" fmla="*/ 0 w 67099"/>
                  <a:gd name="connsiteY3" fmla="*/ 26628 h 7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99" h="78485">
                    <a:moveTo>
                      <a:pt x="0" y="26628"/>
                    </a:moveTo>
                    <a:cubicBezTo>
                      <a:pt x="0" y="26628"/>
                      <a:pt x="51857" y="-14978"/>
                      <a:pt x="62410" y="5825"/>
                    </a:cubicBezTo>
                    <a:cubicBezTo>
                      <a:pt x="72962" y="26628"/>
                      <a:pt x="62410" y="78485"/>
                      <a:pt x="62410" y="78485"/>
                    </a:cubicBezTo>
                    <a:lnTo>
                      <a:pt x="0" y="26628"/>
                    </a:ln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C9CFF8D4-9CA7-424D-A896-035DF98ED15F}"/>
                  </a:ext>
                </a:extLst>
              </p:cNvPr>
              <p:cNvSpPr/>
              <p:nvPr/>
            </p:nvSpPr>
            <p:spPr>
              <a:xfrm>
                <a:off x="5868728" y="3861845"/>
                <a:ext cx="176348" cy="323433"/>
              </a:xfrm>
              <a:custGeom>
                <a:avLst/>
                <a:gdLst>
                  <a:gd name="connsiteX0" fmla="*/ 0 w 176348"/>
                  <a:gd name="connsiteY0" fmla="*/ 71153 h 323433"/>
                  <a:gd name="connsiteX1" fmla="*/ 159792 w 176348"/>
                  <a:gd name="connsiteY1" fmla="*/ 322298 h 323433"/>
                  <a:gd name="connsiteX2" fmla="*/ 125120 w 176348"/>
                  <a:gd name="connsiteY2" fmla="*/ 0 h 323433"/>
                  <a:gd name="connsiteX3" fmla="*/ 0 w 176348"/>
                  <a:gd name="connsiteY3" fmla="*/ 71153 h 32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348" h="323433">
                    <a:moveTo>
                      <a:pt x="0" y="71153"/>
                    </a:moveTo>
                    <a:cubicBezTo>
                      <a:pt x="0" y="71153"/>
                      <a:pt x="107935" y="343101"/>
                      <a:pt x="159792" y="322298"/>
                    </a:cubicBezTo>
                    <a:cubicBezTo>
                      <a:pt x="211650" y="301495"/>
                      <a:pt x="125120" y="0"/>
                      <a:pt x="125120" y="0"/>
                    </a:cubicBezTo>
                    <a:lnTo>
                      <a:pt x="0" y="71153"/>
                    </a:ln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13C96DE5-0996-4331-81DD-5494CB12B1AD}"/>
                  </a:ext>
                </a:extLst>
              </p:cNvPr>
              <p:cNvSpPr/>
              <p:nvPr/>
            </p:nvSpPr>
            <p:spPr>
              <a:xfrm>
                <a:off x="6087311" y="3788281"/>
                <a:ext cx="165653" cy="284074"/>
              </a:xfrm>
              <a:custGeom>
                <a:avLst/>
                <a:gdLst>
                  <a:gd name="connsiteX0" fmla="*/ 0 w 165653"/>
                  <a:gd name="connsiteY0" fmla="*/ 36481 h 284074"/>
                  <a:gd name="connsiteX1" fmla="*/ 138688 w 165653"/>
                  <a:gd name="connsiteY1" fmla="*/ 281596 h 284074"/>
                  <a:gd name="connsiteX2" fmla="*/ 151652 w 165653"/>
                  <a:gd name="connsiteY2" fmla="*/ 0 h 284074"/>
                  <a:gd name="connsiteX3" fmla="*/ 0 w 165653"/>
                  <a:gd name="connsiteY3" fmla="*/ 36481 h 28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653" h="284074">
                    <a:moveTo>
                      <a:pt x="0" y="36481"/>
                    </a:moveTo>
                    <a:cubicBezTo>
                      <a:pt x="0" y="36481"/>
                      <a:pt x="86831" y="312952"/>
                      <a:pt x="138688" y="281596"/>
                    </a:cubicBezTo>
                    <a:cubicBezTo>
                      <a:pt x="190545" y="250542"/>
                      <a:pt x="151652" y="0"/>
                      <a:pt x="151652" y="0"/>
                    </a:cubicBezTo>
                    <a:lnTo>
                      <a:pt x="0" y="36481"/>
                    </a:ln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26464E7-0752-4B10-A68D-8B335E29885F}"/>
                  </a:ext>
                </a:extLst>
              </p:cNvPr>
              <p:cNvSpPr/>
              <p:nvPr/>
            </p:nvSpPr>
            <p:spPr>
              <a:xfrm>
                <a:off x="6361069" y="3778934"/>
                <a:ext cx="144114" cy="260172"/>
              </a:xfrm>
              <a:custGeom>
                <a:avLst/>
                <a:gdLst>
                  <a:gd name="connsiteX0" fmla="*/ 0 w 144114"/>
                  <a:gd name="connsiteY0" fmla="*/ 0 h 260172"/>
                  <a:gd name="connsiteX1" fmla="*/ 83212 w 144114"/>
                  <a:gd name="connsiteY1" fmla="*/ 259888 h 260172"/>
                  <a:gd name="connsiteX2" fmla="*/ 144114 w 144114"/>
                  <a:gd name="connsiteY2" fmla="*/ 20803 h 260172"/>
                  <a:gd name="connsiteX3" fmla="*/ 0 w 144114"/>
                  <a:gd name="connsiteY3" fmla="*/ 0 h 2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114" h="260172">
                    <a:moveTo>
                      <a:pt x="0" y="0"/>
                    </a:moveTo>
                    <a:cubicBezTo>
                      <a:pt x="0" y="0"/>
                      <a:pt x="51857" y="270139"/>
                      <a:pt x="83212" y="259888"/>
                    </a:cubicBezTo>
                    <a:cubicBezTo>
                      <a:pt x="114267" y="249637"/>
                      <a:pt x="144114" y="20803"/>
                      <a:pt x="144114" y="2080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C835D337-28F6-44D8-85FB-41E5F5FB5256}"/>
                  </a:ext>
                </a:extLst>
              </p:cNvPr>
              <p:cNvSpPr/>
              <p:nvPr/>
            </p:nvSpPr>
            <p:spPr>
              <a:xfrm>
                <a:off x="7106813" y="3379868"/>
                <a:ext cx="38127" cy="64407"/>
              </a:xfrm>
              <a:custGeom>
                <a:avLst/>
                <a:gdLst>
                  <a:gd name="connsiteX0" fmla="*/ 23067 w 38127"/>
                  <a:gd name="connsiteY0" fmla="*/ 64408 h 64407"/>
                  <a:gd name="connsiteX1" fmla="*/ 19449 w 38127"/>
                  <a:gd name="connsiteY1" fmla="*/ 63805 h 64407"/>
                  <a:gd name="connsiteX2" fmla="*/ 9802 w 38127"/>
                  <a:gd name="connsiteY2" fmla="*/ 46921 h 64407"/>
                  <a:gd name="connsiteX3" fmla="*/ 3772 w 38127"/>
                  <a:gd name="connsiteY3" fmla="*/ 23103 h 64407"/>
                  <a:gd name="connsiteX4" fmla="*/ 4375 w 38127"/>
                  <a:gd name="connsiteY4" fmla="*/ 3807 h 64407"/>
                  <a:gd name="connsiteX5" fmla="*/ 23671 w 38127"/>
                  <a:gd name="connsiteY5" fmla="*/ 4109 h 64407"/>
                  <a:gd name="connsiteX6" fmla="*/ 36333 w 38127"/>
                  <a:gd name="connsiteY6" fmla="*/ 53855 h 64407"/>
                  <a:gd name="connsiteX7" fmla="*/ 23067 w 38127"/>
                  <a:gd name="connsiteY7" fmla="*/ 64408 h 6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27" h="64407">
                    <a:moveTo>
                      <a:pt x="23067" y="64408"/>
                    </a:moveTo>
                    <a:cubicBezTo>
                      <a:pt x="21861" y="64408"/>
                      <a:pt x="20656" y="64106"/>
                      <a:pt x="19449" y="63805"/>
                    </a:cubicBezTo>
                    <a:cubicBezTo>
                      <a:pt x="12214" y="61694"/>
                      <a:pt x="7691" y="54157"/>
                      <a:pt x="9802" y="46921"/>
                    </a:cubicBezTo>
                    <a:cubicBezTo>
                      <a:pt x="11912" y="38781"/>
                      <a:pt x="9500" y="29133"/>
                      <a:pt x="3772" y="23103"/>
                    </a:cubicBezTo>
                    <a:cubicBezTo>
                      <a:pt x="-1354" y="17676"/>
                      <a:pt x="-1354" y="8933"/>
                      <a:pt x="4375" y="3807"/>
                    </a:cubicBezTo>
                    <a:cubicBezTo>
                      <a:pt x="9802" y="-1318"/>
                      <a:pt x="18545" y="-1318"/>
                      <a:pt x="23671" y="4109"/>
                    </a:cubicBezTo>
                    <a:cubicBezTo>
                      <a:pt x="36032" y="17073"/>
                      <a:pt x="41157" y="36670"/>
                      <a:pt x="36333" y="53855"/>
                    </a:cubicBezTo>
                    <a:cubicBezTo>
                      <a:pt x="34826" y="60488"/>
                      <a:pt x="29097" y="64408"/>
                      <a:pt x="23067" y="64408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152919A8-4534-4F64-868F-E7797A042479}"/>
                  </a:ext>
                </a:extLst>
              </p:cNvPr>
              <p:cNvSpPr/>
              <p:nvPr/>
            </p:nvSpPr>
            <p:spPr>
              <a:xfrm>
                <a:off x="7102064" y="3500576"/>
                <a:ext cx="38610" cy="63693"/>
              </a:xfrm>
              <a:custGeom>
                <a:avLst/>
                <a:gdLst>
                  <a:gd name="connsiteX0" fmla="*/ 13646 w 38610"/>
                  <a:gd name="connsiteY0" fmla="*/ 63694 h 63693"/>
                  <a:gd name="connsiteX1" fmla="*/ 9726 w 38610"/>
                  <a:gd name="connsiteY1" fmla="*/ 63091 h 63693"/>
                  <a:gd name="connsiteX2" fmla="*/ 681 w 38610"/>
                  <a:gd name="connsiteY2" fmla="*/ 45906 h 63693"/>
                  <a:gd name="connsiteX3" fmla="*/ 11535 w 38610"/>
                  <a:gd name="connsiteY3" fmla="*/ 9726 h 63693"/>
                  <a:gd name="connsiteX4" fmla="*/ 28720 w 38610"/>
                  <a:gd name="connsiteY4" fmla="*/ 681 h 63693"/>
                  <a:gd name="connsiteX5" fmla="*/ 38067 w 38610"/>
                  <a:gd name="connsiteY5" fmla="*/ 17866 h 63693"/>
                  <a:gd name="connsiteX6" fmla="*/ 27213 w 38610"/>
                  <a:gd name="connsiteY6" fmla="*/ 54046 h 63693"/>
                  <a:gd name="connsiteX7" fmla="*/ 13646 w 38610"/>
                  <a:gd name="connsiteY7" fmla="*/ 63694 h 6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10" h="63693">
                    <a:moveTo>
                      <a:pt x="13646" y="63694"/>
                    </a:moveTo>
                    <a:cubicBezTo>
                      <a:pt x="12440" y="63694"/>
                      <a:pt x="10932" y="63392"/>
                      <a:pt x="9726" y="63091"/>
                    </a:cubicBezTo>
                    <a:cubicBezTo>
                      <a:pt x="2490" y="60980"/>
                      <a:pt x="-1730" y="53141"/>
                      <a:pt x="681" y="45906"/>
                    </a:cubicBezTo>
                    <a:lnTo>
                      <a:pt x="11535" y="9726"/>
                    </a:lnTo>
                    <a:cubicBezTo>
                      <a:pt x="13646" y="2490"/>
                      <a:pt x="21485" y="-1731"/>
                      <a:pt x="28720" y="681"/>
                    </a:cubicBezTo>
                    <a:cubicBezTo>
                      <a:pt x="35957" y="2792"/>
                      <a:pt x="40177" y="10631"/>
                      <a:pt x="38067" y="17866"/>
                    </a:cubicBezTo>
                    <a:lnTo>
                      <a:pt x="27213" y="54046"/>
                    </a:lnTo>
                    <a:cubicBezTo>
                      <a:pt x="25102" y="59774"/>
                      <a:pt x="19675" y="63694"/>
                      <a:pt x="13646" y="63694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A85D4AF6-7A6F-4AAA-AB3D-15EE7B36AC4B}"/>
                  </a:ext>
                </a:extLst>
              </p:cNvPr>
              <p:cNvSpPr/>
              <p:nvPr/>
            </p:nvSpPr>
            <p:spPr>
              <a:xfrm>
                <a:off x="7080740" y="3443186"/>
                <a:ext cx="33150" cy="74351"/>
              </a:xfrm>
              <a:custGeom>
                <a:avLst/>
                <a:gdLst>
                  <a:gd name="connsiteX0" fmla="*/ 13865 w 33150"/>
                  <a:gd name="connsiteY0" fmla="*/ 74352 h 74351"/>
                  <a:gd name="connsiteX1" fmla="*/ 9042 w 33150"/>
                  <a:gd name="connsiteY1" fmla="*/ 73448 h 74351"/>
                  <a:gd name="connsiteX2" fmla="*/ 901 w 33150"/>
                  <a:gd name="connsiteY2" fmla="*/ 55961 h 74351"/>
                  <a:gd name="connsiteX3" fmla="*/ 4519 w 33150"/>
                  <a:gd name="connsiteY3" fmla="*/ 16164 h 74351"/>
                  <a:gd name="connsiteX4" fmla="*/ 15674 w 33150"/>
                  <a:gd name="connsiteY4" fmla="*/ 184 h 74351"/>
                  <a:gd name="connsiteX5" fmla="*/ 31654 w 33150"/>
                  <a:gd name="connsiteY5" fmla="*/ 11340 h 74351"/>
                  <a:gd name="connsiteX6" fmla="*/ 26830 w 33150"/>
                  <a:gd name="connsiteY6" fmla="*/ 65307 h 74351"/>
                  <a:gd name="connsiteX7" fmla="*/ 13865 w 33150"/>
                  <a:gd name="connsiteY7" fmla="*/ 74352 h 7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50" h="74351">
                    <a:moveTo>
                      <a:pt x="13865" y="74352"/>
                    </a:moveTo>
                    <a:cubicBezTo>
                      <a:pt x="12358" y="74352"/>
                      <a:pt x="10850" y="74051"/>
                      <a:pt x="9042" y="73448"/>
                    </a:cubicBezTo>
                    <a:cubicBezTo>
                      <a:pt x="1805" y="70734"/>
                      <a:pt x="-1812" y="62895"/>
                      <a:pt x="901" y="55961"/>
                    </a:cubicBezTo>
                    <a:cubicBezTo>
                      <a:pt x="5423" y="43298"/>
                      <a:pt x="6630" y="29430"/>
                      <a:pt x="4519" y="16164"/>
                    </a:cubicBezTo>
                    <a:cubicBezTo>
                      <a:pt x="3313" y="8626"/>
                      <a:pt x="8137" y="1692"/>
                      <a:pt x="15674" y="184"/>
                    </a:cubicBezTo>
                    <a:cubicBezTo>
                      <a:pt x="23212" y="-1022"/>
                      <a:pt x="30146" y="3803"/>
                      <a:pt x="31654" y="11340"/>
                    </a:cubicBezTo>
                    <a:cubicBezTo>
                      <a:pt x="34669" y="29430"/>
                      <a:pt x="33161" y="48122"/>
                      <a:pt x="26830" y="65307"/>
                    </a:cubicBezTo>
                    <a:cubicBezTo>
                      <a:pt x="24719" y="71036"/>
                      <a:pt x="19594" y="74352"/>
                      <a:pt x="13865" y="74352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41791933-BCDD-4A42-8723-922B56C61096}"/>
                  </a:ext>
                </a:extLst>
              </p:cNvPr>
              <p:cNvSpPr/>
              <p:nvPr/>
            </p:nvSpPr>
            <p:spPr>
              <a:xfrm>
                <a:off x="5718540" y="4691107"/>
                <a:ext cx="79486" cy="37535"/>
              </a:xfrm>
              <a:custGeom>
                <a:avLst/>
                <a:gdLst>
                  <a:gd name="connsiteX0" fmla="*/ 20846 w 79486"/>
                  <a:gd name="connsiteY0" fmla="*/ 37536 h 37535"/>
                  <a:gd name="connsiteX1" fmla="*/ 12706 w 79486"/>
                  <a:gd name="connsiteY1" fmla="*/ 37234 h 37535"/>
                  <a:gd name="connsiteX2" fmla="*/ 44 w 79486"/>
                  <a:gd name="connsiteY2" fmla="*/ 22762 h 37535"/>
                  <a:gd name="connsiteX3" fmla="*/ 14515 w 79486"/>
                  <a:gd name="connsiteY3" fmla="*/ 10100 h 37535"/>
                  <a:gd name="connsiteX4" fmla="*/ 59739 w 79486"/>
                  <a:gd name="connsiteY4" fmla="*/ 1356 h 37535"/>
                  <a:gd name="connsiteX5" fmla="*/ 78130 w 79486"/>
                  <a:gd name="connsiteY5" fmla="*/ 7688 h 37535"/>
                  <a:gd name="connsiteX6" fmla="*/ 71799 w 79486"/>
                  <a:gd name="connsiteY6" fmla="*/ 26079 h 37535"/>
                  <a:gd name="connsiteX7" fmla="*/ 20846 w 79486"/>
                  <a:gd name="connsiteY7" fmla="*/ 37536 h 3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86" h="37535">
                    <a:moveTo>
                      <a:pt x="20846" y="37536"/>
                    </a:moveTo>
                    <a:cubicBezTo>
                      <a:pt x="18133" y="37536"/>
                      <a:pt x="15420" y="37536"/>
                      <a:pt x="12706" y="37234"/>
                    </a:cubicBezTo>
                    <a:cubicBezTo>
                      <a:pt x="5169" y="36631"/>
                      <a:pt x="-560" y="30300"/>
                      <a:pt x="44" y="22762"/>
                    </a:cubicBezTo>
                    <a:cubicBezTo>
                      <a:pt x="646" y="15225"/>
                      <a:pt x="7279" y="9496"/>
                      <a:pt x="14515" y="10100"/>
                    </a:cubicBezTo>
                    <a:cubicBezTo>
                      <a:pt x="30193" y="11305"/>
                      <a:pt x="45569" y="8290"/>
                      <a:pt x="59739" y="1356"/>
                    </a:cubicBezTo>
                    <a:cubicBezTo>
                      <a:pt x="66674" y="-1960"/>
                      <a:pt x="74814" y="1055"/>
                      <a:pt x="78130" y="7688"/>
                    </a:cubicBezTo>
                    <a:cubicBezTo>
                      <a:pt x="81447" y="14622"/>
                      <a:pt x="78432" y="22762"/>
                      <a:pt x="71799" y="26079"/>
                    </a:cubicBezTo>
                    <a:cubicBezTo>
                      <a:pt x="55820" y="33315"/>
                      <a:pt x="38333" y="37536"/>
                      <a:pt x="20846" y="37536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9ADDEECA-EEB2-4BDE-84B2-D896DE0F10FD}"/>
                  </a:ext>
                </a:extLst>
              </p:cNvPr>
              <p:cNvSpPr/>
              <p:nvPr/>
            </p:nvSpPr>
            <p:spPr>
              <a:xfrm>
                <a:off x="5838618" y="4655721"/>
                <a:ext cx="59013" cy="41867"/>
              </a:xfrm>
              <a:custGeom>
                <a:avLst/>
                <a:gdLst>
                  <a:gd name="connsiteX0" fmla="*/ 13527 w 59013"/>
                  <a:gd name="connsiteY0" fmla="*/ 41868 h 41867"/>
                  <a:gd name="connsiteX1" fmla="*/ 1166 w 59013"/>
                  <a:gd name="connsiteY1" fmla="*/ 33728 h 41867"/>
                  <a:gd name="connsiteX2" fmla="*/ 8100 w 59013"/>
                  <a:gd name="connsiteY2" fmla="*/ 15638 h 41867"/>
                  <a:gd name="connsiteX3" fmla="*/ 39757 w 59013"/>
                  <a:gd name="connsiteY3" fmla="*/ 1166 h 41867"/>
                  <a:gd name="connsiteX4" fmla="*/ 57847 w 59013"/>
                  <a:gd name="connsiteY4" fmla="*/ 8100 h 41867"/>
                  <a:gd name="connsiteX5" fmla="*/ 50913 w 59013"/>
                  <a:gd name="connsiteY5" fmla="*/ 26190 h 41867"/>
                  <a:gd name="connsiteX6" fmla="*/ 19256 w 59013"/>
                  <a:gd name="connsiteY6" fmla="*/ 40662 h 41867"/>
                  <a:gd name="connsiteX7" fmla="*/ 13527 w 59013"/>
                  <a:gd name="connsiteY7" fmla="*/ 41868 h 4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13" h="41867">
                    <a:moveTo>
                      <a:pt x="13527" y="41868"/>
                    </a:moveTo>
                    <a:cubicBezTo>
                      <a:pt x="8402" y="41868"/>
                      <a:pt x="3276" y="38853"/>
                      <a:pt x="1166" y="33728"/>
                    </a:cubicBezTo>
                    <a:cubicBezTo>
                      <a:pt x="-1849" y="26793"/>
                      <a:pt x="1166" y="18653"/>
                      <a:pt x="8100" y="15638"/>
                    </a:cubicBezTo>
                    <a:lnTo>
                      <a:pt x="39757" y="1166"/>
                    </a:lnTo>
                    <a:cubicBezTo>
                      <a:pt x="46692" y="-1849"/>
                      <a:pt x="54832" y="1166"/>
                      <a:pt x="57847" y="8100"/>
                    </a:cubicBezTo>
                    <a:cubicBezTo>
                      <a:pt x="60862" y="15035"/>
                      <a:pt x="57847" y="23175"/>
                      <a:pt x="50913" y="26190"/>
                    </a:cubicBezTo>
                    <a:lnTo>
                      <a:pt x="19256" y="40662"/>
                    </a:lnTo>
                    <a:cubicBezTo>
                      <a:pt x="17145" y="41566"/>
                      <a:pt x="15336" y="41868"/>
                      <a:pt x="13527" y="41868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94CF5A98-A31A-4A10-8106-4A2B3EE6B86B}"/>
                  </a:ext>
                </a:extLst>
              </p:cNvPr>
              <p:cNvSpPr/>
              <p:nvPr/>
            </p:nvSpPr>
            <p:spPr>
              <a:xfrm>
                <a:off x="5765605" y="4617648"/>
                <a:ext cx="53119" cy="38334"/>
              </a:xfrm>
              <a:custGeom>
                <a:avLst/>
                <a:gdLst>
                  <a:gd name="connsiteX0" fmla="*/ 13579 w 53119"/>
                  <a:gd name="connsiteY0" fmla="*/ 38335 h 38334"/>
                  <a:gd name="connsiteX1" fmla="*/ 11 w 53119"/>
                  <a:gd name="connsiteY1" fmla="*/ 25371 h 38334"/>
                  <a:gd name="connsiteX2" fmla="*/ 12975 w 53119"/>
                  <a:gd name="connsiteY2" fmla="*/ 10899 h 38334"/>
                  <a:gd name="connsiteX3" fmla="*/ 30161 w 53119"/>
                  <a:gd name="connsiteY3" fmla="*/ 3663 h 38334"/>
                  <a:gd name="connsiteX4" fmla="*/ 49457 w 53119"/>
                  <a:gd name="connsiteY4" fmla="*/ 4266 h 38334"/>
                  <a:gd name="connsiteX5" fmla="*/ 48853 w 53119"/>
                  <a:gd name="connsiteY5" fmla="*/ 23562 h 38334"/>
                  <a:gd name="connsiteX6" fmla="*/ 14483 w 53119"/>
                  <a:gd name="connsiteY6" fmla="*/ 38033 h 38334"/>
                  <a:gd name="connsiteX7" fmla="*/ 13579 w 53119"/>
                  <a:gd name="connsiteY7" fmla="*/ 38335 h 3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19" h="38334">
                    <a:moveTo>
                      <a:pt x="13579" y="38335"/>
                    </a:moveTo>
                    <a:cubicBezTo>
                      <a:pt x="6343" y="38335"/>
                      <a:pt x="313" y="32607"/>
                      <a:pt x="11" y="25371"/>
                    </a:cubicBezTo>
                    <a:cubicBezTo>
                      <a:pt x="-290" y="17833"/>
                      <a:pt x="5438" y="11502"/>
                      <a:pt x="12975" y="10899"/>
                    </a:cubicBezTo>
                    <a:cubicBezTo>
                      <a:pt x="19307" y="10597"/>
                      <a:pt x="25638" y="7884"/>
                      <a:pt x="30161" y="3663"/>
                    </a:cubicBezTo>
                    <a:cubicBezTo>
                      <a:pt x="35588" y="-1463"/>
                      <a:pt x="44331" y="-1161"/>
                      <a:pt x="49457" y="4266"/>
                    </a:cubicBezTo>
                    <a:cubicBezTo>
                      <a:pt x="54582" y="9693"/>
                      <a:pt x="54280" y="18436"/>
                      <a:pt x="48853" y="23562"/>
                    </a:cubicBezTo>
                    <a:cubicBezTo>
                      <a:pt x="39507" y="32305"/>
                      <a:pt x="27146" y="37430"/>
                      <a:pt x="14483" y="38033"/>
                    </a:cubicBezTo>
                    <a:cubicBezTo>
                      <a:pt x="13880" y="38335"/>
                      <a:pt x="13579" y="38335"/>
                      <a:pt x="13579" y="38335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D79A0FBE-D142-401F-BBDC-B82A90FFCE86}"/>
                  </a:ext>
                </a:extLst>
              </p:cNvPr>
              <p:cNvSpPr/>
              <p:nvPr/>
            </p:nvSpPr>
            <p:spPr>
              <a:xfrm>
                <a:off x="6716445" y="4305947"/>
                <a:ext cx="38084" cy="63615"/>
              </a:xfrm>
              <a:custGeom>
                <a:avLst/>
                <a:gdLst>
                  <a:gd name="connsiteX0" fmla="*/ 13653 w 38084"/>
                  <a:gd name="connsiteY0" fmla="*/ 63616 h 63615"/>
                  <a:gd name="connsiteX1" fmla="*/ 6417 w 38084"/>
                  <a:gd name="connsiteY1" fmla="*/ 61505 h 63615"/>
                  <a:gd name="connsiteX2" fmla="*/ 2196 w 38084"/>
                  <a:gd name="connsiteY2" fmla="*/ 42511 h 63615"/>
                  <a:gd name="connsiteX3" fmla="*/ 10939 w 38084"/>
                  <a:gd name="connsiteY3" fmla="*/ 13266 h 63615"/>
                  <a:gd name="connsiteX4" fmla="*/ 24507 w 38084"/>
                  <a:gd name="connsiteY4" fmla="*/ 0 h 63615"/>
                  <a:gd name="connsiteX5" fmla="*/ 24808 w 38084"/>
                  <a:gd name="connsiteY5" fmla="*/ 0 h 63615"/>
                  <a:gd name="connsiteX6" fmla="*/ 38074 w 38084"/>
                  <a:gd name="connsiteY6" fmla="*/ 14170 h 63615"/>
                  <a:gd name="connsiteX7" fmla="*/ 25109 w 38084"/>
                  <a:gd name="connsiteY7" fmla="*/ 57284 h 63615"/>
                  <a:gd name="connsiteX8" fmla="*/ 13653 w 38084"/>
                  <a:gd name="connsiteY8" fmla="*/ 63616 h 6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84" h="63615">
                    <a:moveTo>
                      <a:pt x="13653" y="63616"/>
                    </a:moveTo>
                    <a:cubicBezTo>
                      <a:pt x="11241" y="63616"/>
                      <a:pt x="8527" y="63012"/>
                      <a:pt x="6417" y="61505"/>
                    </a:cubicBezTo>
                    <a:cubicBezTo>
                      <a:pt x="86" y="57586"/>
                      <a:pt x="-2025" y="49144"/>
                      <a:pt x="2196" y="42511"/>
                    </a:cubicBezTo>
                    <a:cubicBezTo>
                      <a:pt x="7623" y="33768"/>
                      <a:pt x="10638" y="23517"/>
                      <a:pt x="10939" y="13266"/>
                    </a:cubicBezTo>
                    <a:cubicBezTo>
                      <a:pt x="11241" y="5728"/>
                      <a:pt x="17271" y="0"/>
                      <a:pt x="24507" y="0"/>
                    </a:cubicBezTo>
                    <a:cubicBezTo>
                      <a:pt x="24507" y="0"/>
                      <a:pt x="24808" y="0"/>
                      <a:pt x="24808" y="0"/>
                    </a:cubicBezTo>
                    <a:cubicBezTo>
                      <a:pt x="32345" y="302"/>
                      <a:pt x="38375" y="6633"/>
                      <a:pt x="38074" y="14170"/>
                    </a:cubicBezTo>
                    <a:cubicBezTo>
                      <a:pt x="37772" y="29547"/>
                      <a:pt x="33250" y="44320"/>
                      <a:pt x="25109" y="57284"/>
                    </a:cubicBezTo>
                    <a:cubicBezTo>
                      <a:pt x="22698" y="61204"/>
                      <a:pt x="18175" y="63616"/>
                      <a:pt x="13653" y="63616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80293CF1-9D8E-441A-BC0D-B2307DE41CD0}"/>
                  </a:ext>
                </a:extLst>
              </p:cNvPr>
              <p:cNvSpPr/>
              <p:nvPr/>
            </p:nvSpPr>
            <p:spPr>
              <a:xfrm>
                <a:off x="6670200" y="4409761"/>
                <a:ext cx="42915" cy="58993"/>
              </a:xfrm>
              <a:custGeom>
                <a:avLst/>
                <a:gdLst>
                  <a:gd name="connsiteX0" fmla="*/ 13769 w 42915"/>
                  <a:gd name="connsiteY0" fmla="*/ 58994 h 58993"/>
                  <a:gd name="connsiteX1" fmla="*/ 7740 w 42915"/>
                  <a:gd name="connsiteY1" fmla="*/ 57486 h 58993"/>
                  <a:gd name="connsiteX2" fmla="*/ 1408 w 42915"/>
                  <a:gd name="connsiteY2" fmla="*/ 39095 h 58993"/>
                  <a:gd name="connsiteX3" fmla="*/ 16784 w 42915"/>
                  <a:gd name="connsiteY3" fmla="*/ 7739 h 58993"/>
                  <a:gd name="connsiteX4" fmla="*/ 35175 w 42915"/>
                  <a:gd name="connsiteY4" fmla="*/ 1408 h 58993"/>
                  <a:gd name="connsiteX5" fmla="*/ 41507 w 42915"/>
                  <a:gd name="connsiteY5" fmla="*/ 19799 h 58993"/>
                  <a:gd name="connsiteX6" fmla="*/ 26131 w 42915"/>
                  <a:gd name="connsiteY6" fmla="*/ 51155 h 58993"/>
                  <a:gd name="connsiteX7" fmla="*/ 13769 w 42915"/>
                  <a:gd name="connsiteY7" fmla="*/ 58994 h 5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15" h="58993">
                    <a:moveTo>
                      <a:pt x="13769" y="58994"/>
                    </a:moveTo>
                    <a:cubicBezTo>
                      <a:pt x="11659" y="58994"/>
                      <a:pt x="9548" y="58692"/>
                      <a:pt x="7740" y="57486"/>
                    </a:cubicBezTo>
                    <a:cubicBezTo>
                      <a:pt x="805" y="54170"/>
                      <a:pt x="-1908" y="46030"/>
                      <a:pt x="1408" y="39095"/>
                    </a:cubicBezTo>
                    <a:lnTo>
                      <a:pt x="16784" y="7739"/>
                    </a:lnTo>
                    <a:cubicBezTo>
                      <a:pt x="20101" y="805"/>
                      <a:pt x="28241" y="-1908"/>
                      <a:pt x="35175" y="1408"/>
                    </a:cubicBezTo>
                    <a:cubicBezTo>
                      <a:pt x="42110" y="4725"/>
                      <a:pt x="44824" y="12865"/>
                      <a:pt x="41507" y="19799"/>
                    </a:cubicBezTo>
                    <a:lnTo>
                      <a:pt x="26131" y="51155"/>
                    </a:lnTo>
                    <a:cubicBezTo>
                      <a:pt x="23719" y="55979"/>
                      <a:pt x="18593" y="58994"/>
                      <a:pt x="13769" y="58994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68E87263-304B-4ACE-B4B6-AF62EB712096}"/>
                  </a:ext>
                </a:extLst>
              </p:cNvPr>
              <p:cNvSpPr/>
              <p:nvPr/>
            </p:nvSpPr>
            <p:spPr>
              <a:xfrm>
                <a:off x="6643860" y="4351298"/>
                <a:ext cx="47519" cy="64996"/>
              </a:xfrm>
              <a:custGeom>
                <a:avLst/>
                <a:gdLst>
                  <a:gd name="connsiteX0" fmla="*/ 13578 w 47519"/>
                  <a:gd name="connsiteY0" fmla="*/ 64996 h 64996"/>
                  <a:gd name="connsiteX1" fmla="*/ 13578 w 47519"/>
                  <a:gd name="connsiteY1" fmla="*/ 64996 h 64996"/>
                  <a:gd name="connsiteX2" fmla="*/ 10 w 47519"/>
                  <a:gd name="connsiteY2" fmla="*/ 51127 h 64996"/>
                  <a:gd name="connsiteX3" fmla="*/ 26241 w 47519"/>
                  <a:gd name="connsiteY3" fmla="*/ 2285 h 64996"/>
                  <a:gd name="connsiteX4" fmla="*/ 45235 w 47519"/>
                  <a:gd name="connsiteY4" fmla="*/ 6205 h 64996"/>
                  <a:gd name="connsiteX5" fmla="*/ 41315 w 47519"/>
                  <a:gd name="connsiteY5" fmla="*/ 25199 h 64996"/>
                  <a:gd name="connsiteX6" fmla="*/ 27447 w 47519"/>
                  <a:gd name="connsiteY6" fmla="*/ 51127 h 64996"/>
                  <a:gd name="connsiteX7" fmla="*/ 13578 w 47519"/>
                  <a:gd name="connsiteY7" fmla="*/ 64996 h 6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19" h="64996">
                    <a:moveTo>
                      <a:pt x="13578" y="64996"/>
                    </a:moveTo>
                    <a:cubicBezTo>
                      <a:pt x="13578" y="64996"/>
                      <a:pt x="13578" y="64996"/>
                      <a:pt x="13578" y="64996"/>
                    </a:cubicBezTo>
                    <a:cubicBezTo>
                      <a:pt x="6040" y="64996"/>
                      <a:pt x="-291" y="58966"/>
                      <a:pt x="10" y="51127"/>
                    </a:cubicBezTo>
                    <a:cubicBezTo>
                      <a:pt x="10" y="31832"/>
                      <a:pt x="10261" y="13139"/>
                      <a:pt x="26241" y="2285"/>
                    </a:cubicBezTo>
                    <a:cubicBezTo>
                      <a:pt x="32572" y="-1936"/>
                      <a:pt x="41014" y="-127"/>
                      <a:pt x="45235" y="6205"/>
                    </a:cubicBezTo>
                    <a:cubicBezTo>
                      <a:pt x="49456" y="12536"/>
                      <a:pt x="47647" y="20978"/>
                      <a:pt x="41315" y="25199"/>
                    </a:cubicBezTo>
                    <a:cubicBezTo>
                      <a:pt x="32873" y="30927"/>
                      <a:pt x="27447" y="40877"/>
                      <a:pt x="27447" y="51127"/>
                    </a:cubicBezTo>
                    <a:cubicBezTo>
                      <a:pt x="27447" y="58966"/>
                      <a:pt x="21115" y="64996"/>
                      <a:pt x="13578" y="64996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Graphic 14">
              <a:extLst>
                <a:ext uri="{FF2B5EF4-FFF2-40B4-BE49-F238E27FC236}">
                  <a16:creationId xmlns:a16="http://schemas.microsoft.com/office/drawing/2014/main" xmlns="" id="{77FB70FB-E2BC-4288-B89E-1FFD29204662}"/>
                </a:ext>
              </a:extLst>
            </p:cNvPr>
            <p:cNvGrpSpPr/>
            <p:nvPr/>
          </p:nvGrpSpPr>
          <p:grpSpPr>
            <a:xfrm>
              <a:off x="4878259" y="3224609"/>
              <a:ext cx="2322617" cy="1664730"/>
              <a:chOff x="4878259" y="3224609"/>
              <a:chExt cx="2322617" cy="1664730"/>
            </a:xfrm>
            <a:grpFill/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48349B50-9497-42FF-AD7D-027227618176}"/>
                  </a:ext>
                </a:extLst>
              </p:cNvPr>
              <p:cNvSpPr/>
              <p:nvPr/>
            </p:nvSpPr>
            <p:spPr>
              <a:xfrm>
                <a:off x="4953483" y="3905864"/>
                <a:ext cx="761180" cy="754942"/>
              </a:xfrm>
              <a:custGeom>
                <a:avLst/>
                <a:gdLst>
                  <a:gd name="connsiteX0" fmla="*/ 352655 w 761180"/>
                  <a:gd name="connsiteY0" fmla="*/ 754943 h 754942"/>
                  <a:gd name="connsiteX1" fmla="*/ 352053 w 761180"/>
                  <a:gd name="connsiteY1" fmla="*/ 754943 h 754942"/>
                  <a:gd name="connsiteX2" fmla="*/ 6539 w 761180"/>
                  <a:gd name="connsiteY2" fmla="*/ 515255 h 754942"/>
                  <a:gd name="connsiteX3" fmla="*/ 143720 w 761180"/>
                  <a:gd name="connsiteY3" fmla="*/ 181500 h 754942"/>
                  <a:gd name="connsiteX4" fmla="*/ 269443 w 761180"/>
                  <a:gd name="connsiteY4" fmla="*/ 0 h 754942"/>
                  <a:gd name="connsiteX5" fmla="*/ 372253 w 761180"/>
                  <a:gd name="connsiteY5" fmla="*/ 94971 h 754942"/>
                  <a:gd name="connsiteX6" fmla="*/ 529030 w 761180"/>
                  <a:gd name="connsiteY6" fmla="*/ 133562 h 754942"/>
                  <a:gd name="connsiteX7" fmla="*/ 674652 w 761180"/>
                  <a:gd name="connsiteY7" fmla="*/ 83212 h 754942"/>
                  <a:gd name="connsiteX8" fmla="*/ 761181 w 761180"/>
                  <a:gd name="connsiteY8" fmla="*/ 356668 h 754942"/>
                  <a:gd name="connsiteX9" fmla="*/ 747614 w 761180"/>
                  <a:gd name="connsiteY9" fmla="*/ 370236 h 754942"/>
                  <a:gd name="connsiteX10" fmla="*/ 734046 w 761180"/>
                  <a:gd name="connsiteY10" fmla="*/ 356668 h 754942"/>
                  <a:gd name="connsiteX11" fmla="*/ 674652 w 761180"/>
                  <a:gd name="connsiteY11" fmla="*/ 110347 h 754942"/>
                  <a:gd name="connsiteX12" fmla="*/ 535361 w 761180"/>
                  <a:gd name="connsiteY12" fmla="*/ 160998 h 754942"/>
                  <a:gd name="connsiteX13" fmla="*/ 523000 w 761180"/>
                  <a:gd name="connsiteY13" fmla="*/ 160998 h 754942"/>
                  <a:gd name="connsiteX14" fmla="*/ 360494 w 761180"/>
                  <a:gd name="connsiteY14" fmla="*/ 120598 h 754942"/>
                  <a:gd name="connsiteX15" fmla="*/ 350243 w 761180"/>
                  <a:gd name="connsiteY15" fmla="*/ 112759 h 754942"/>
                  <a:gd name="connsiteX16" fmla="*/ 269142 w 761180"/>
                  <a:gd name="connsiteY16" fmla="*/ 27436 h 754942"/>
                  <a:gd name="connsiteX17" fmla="*/ 167839 w 761180"/>
                  <a:gd name="connsiteY17" fmla="*/ 195067 h 754942"/>
                  <a:gd name="connsiteX18" fmla="*/ 161809 w 761180"/>
                  <a:gd name="connsiteY18" fmla="*/ 202303 h 754942"/>
                  <a:gd name="connsiteX19" fmla="*/ 33071 w 761180"/>
                  <a:gd name="connsiteY19" fmla="*/ 510129 h 754942"/>
                  <a:gd name="connsiteX20" fmla="*/ 352655 w 761180"/>
                  <a:gd name="connsiteY20" fmla="*/ 727808 h 754942"/>
                  <a:gd name="connsiteX21" fmla="*/ 365921 w 761180"/>
                  <a:gd name="connsiteY21" fmla="*/ 741978 h 754942"/>
                  <a:gd name="connsiteX22" fmla="*/ 352655 w 761180"/>
                  <a:gd name="connsiteY22" fmla="*/ 754943 h 75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61180" h="754942">
                    <a:moveTo>
                      <a:pt x="352655" y="754943"/>
                    </a:moveTo>
                    <a:cubicBezTo>
                      <a:pt x="352354" y="754943"/>
                      <a:pt x="352354" y="754943"/>
                      <a:pt x="352053" y="754943"/>
                    </a:cubicBezTo>
                    <a:cubicBezTo>
                      <a:pt x="349038" y="754943"/>
                      <a:pt x="49653" y="741677"/>
                      <a:pt x="6539" y="515255"/>
                    </a:cubicBezTo>
                    <a:cubicBezTo>
                      <a:pt x="-32655" y="309937"/>
                      <a:pt x="115982" y="199891"/>
                      <a:pt x="143720" y="181500"/>
                    </a:cubicBezTo>
                    <a:cubicBezTo>
                      <a:pt x="157890" y="142305"/>
                      <a:pt x="213063" y="0"/>
                      <a:pt x="269443" y="0"/>
                    </a:cubicBezTo>
                    <a:cubicBezTo>
                      <a:pt x="321601" y="0"/>
                      <a:pt x="360796" y="71153"/>
                      <a:pt x="372253" y="94971"/>
                    </a:cubicBezTo>
                    <a:cubicBezTo>
                      <a:pt x="398483" y="99493"/>
                      <a:pt x="487725" y="116075"/>
                      <a:pt x="529030" y="133562"/>
                    </a:cubicBezTo>
                    <a:cubicBezTo>
                      <a:pt x="553451" y="121804"/>
                      <a:pt x="635759" y="83212"/>
                      <a:pt x="674652" y="83212"/>
                    </a:cubicBezTo>
                    <a:cubicBezTo>
                      <a:pt x="737966" y="83212"/>
                      <a:pt x="761181" y="335564"/>
                      <a:pt x="761181" y="356668"/>
                    </a:cubicBezTo>
                    <a:cubicBezTo>
                      <a:pt x="761181" y="364206"/>
                      <a:pt x="755151" y="370236"/>
                      <a:pt x="747614" y="370236"/>
                    </a:cubicBezTo>
                    <a:cubicBezTo>
                      <a:pt x="740076" y="370236"/>
                      <a:pt x="734046" y="364206"/>
                      <a:pt x="734046" y="356668"/>
                    </a:cubicBezTo>
                    <a:cubicBezTo>
                      <a:pt x="734046" y="280993"/>
                      <a:pt x="697566" y="116075"/>
                      <a:pt x="674652" y="110347"/>
                    </a:cubicBezTo>
                    <a:cubicBezTo>
                      <a:pt x="643296" y="110347"/>
                      <a:pt x="563702" y="146828"/>
                      <a:pt x="535361" y="160998"/>
                    </a:cubicBezTo>
                    <a:cubicBezTo>
                      <a:pt x="531442" y="162807"/>
                      <a:pt x="526920" y="162807"/>
                      <a:pt x="523000" y="160998"/>
                    </a:cubicBezTo>
                    <a:cubicBezTo>
                      <a:pt x="483806" y="141401"/>
                      <a:pt x="361700" y="120899"/>
                      <a:pt x="360494" y="120598"/>
                    </a:cubicBezTo>
                    <a:cubicBezTo>
                      <a:pt x="355972" y="119693"/>
                      <a:pt x="352053" y="116980"/>
                      <a:pt x="350243" y="112759"/>
                    </a:cubicBezTo>
                    <a:cubicBezTo>
                      <a:pt x="339691" y="88941"/>
                      <a:pt x="304416" y="27436"/>
                      <a:pt x="269142" y="27436"/>
                    </a:cubicBezTo>
                    <a:cubicBezTo>
                      <a:pt x="242911" y="27436"/>
                      <a:pt x="196180" y="114267"/>
                      <a:pt x="167839" y="195067"/>
                    </a:cubicBezTo>
                    <a:cubicBezTo>
                      <a:pt x="166633" y="198082"/>
                      <a:pt x="164523" y="200795"/>
                      <a:pt x="161809" y="202303"/>
                    </a:cubicBezTo>
                    <a:cubicBezTo>
                      <a:pt x="154875" y="206222"/>
                      <a:pt x="-6123" y="304208"/>
                      <a:pt x="33071" y="510129"/>
                    </a:cubicBezTo>
                    <a:cubicBezTo>
                      <a:pt x="71964" y="715145"/>
                      <a:pt x="349942" y="727507"/>
                      <a:pt x="352655" y="727808"/>
                    </a:cubicBezTo>
                    <a:cubicBezTo>
                      <a:pt x="360193" y="728110"/>
                      <a:pt x="366223" y="734441"/>
                      <a:pt x="365921" y="741978"/>
                    </a:cubicBezTo>
                    <a:cubicBezTo>
                      <a:pt x="365921" y="748913"/>
                      <a:pt x="359891" y="754943"/>
                      <a:pt x="352655" y="754943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A644A5BD-2EF9-4017-916C-A2DAACD2890B}"/>
                  </a:ext>
                </a:extLst>
              </p:cNvPr>
              <p:cNvSpPr/>
              <p:nvPr/>
            </p:nvSpPr>
            <p:spPr>
              <a:xfrm>
                <a:off x="5663935" y="3769890"/>
                <a:ext cx="1186868" cy="1119449"/>
              </a:xfrm>
              <a:custGeom>
                <a:avLst/>
                <a:gdLst>
                  <a:gd name="connsiteX0" fmla="*/ 660955 w 1186868"/>
                  <a:gd name="connsiteY0" fmla="*/ 1119450 h 1119449"/>
                  <a:gd name="connsiteX1" fmla="*/ 569602 w 1186868"/>
                  <a:gd name="connsiteY1" fmla="*/ 1083572 h 1119449"/>
                  <a:gd name="connsiteX2" fmla="*/ 575933 w 1186868"/>
                  <a:gd name="connsiteY2" fmla="*/ 995535 h 1119449"/>
                  <a:gd name="connsiteX3" fmla="*/ 626584 w 1186868"/>
                  <a:gd name="connsiteY3" fmla="*/ 741677 h 1119449"/>
                  <a:gd name="connsiteX4" fmla="*/ 717334 w 1186868"/>
                  <a:gd name="connsiteY4" fmla="*/ 552640 h 1119449"/>
                  <a:gd name="connsiteX5" fmla="*/ 735725 w 1186868"/>
                  <a:gd name="connsiteY5" fmla="*/ 558670 h 1119449"/>
                  <a:gd name="connsiteX6" fmla="*/ 729695 w 1186868"/>
                  <a:gd name="connsiteY6" fmla="*/ 577061 h 1119449"/>
                  <a:gd name="connsiteX7" fmla="*/ 654020 w 1186868"/>
                  <a:gd name="connsiteY7" fmla="*/ 741376 h 1119449"/>
                  <a:gd name="connsiteX8" fmla="*/ 600656 w 1186868"/>
                  <a:gd name="connsiteY8" fmla="*/ 1007294 h 1119449"/>
                  <a:gd name="connsiteX9" fmla="*/ 593119 w 1186868"/>
                  <a:gd name="connsiteY9" fmla="*/ 1068799 h 1119449"/>
                  <a:gd name="connsiteX10" fmla="*/ 661256 w 1186868"/>
                  <a:gd name="connsiteY10" fmla="*/ 1091411 h 1119449"/>
                  <a:gd name="connsiteX11" fmla="*/ 866574 w 1186868"/>
                  <a:gd name="connsiteY11" fmla="*/ 924081 h 1119449"/>
                  <a:gd name="connsiteX12" fmla="*/ 920843 w 1186868"/>
                  <a:gd name="connsiteY12" fmla="*/ 860767 h 1119449"/>
                  <a:gd name="connsiteX13" fmla="*/ 1126463 w 1186868"/>
                  <a:gd name="connsiteY13" fmla="*/ 549625 h 1119449"/>
                  <a:gd name="connsiteX14" fmla="*/ 1106564 w 1186868"/>
                  <a:gd name="connsiteY14" fmla="*/ 196273 h 1119449"/>
                  <a:gd name="connsiteX15" fmla="*/ 692009 w 1186868"/>
                  <a:gd name="connsiteY15" fmla="*/ 27436 h 1119449"/>
                  <a:gd name="connsiteX16" fmla="*/ 24500 w 1186868"/>
                  <a:gd name="connsiteY16" fmla="*/ 338578 h 1119449"/>
                  <a:gd name="connsiteX17" fmla="*/ 5204 w 1186868"/>
                  <a:gd name="connsiteY17" fmla="*/ 340689 h 1119449"/>
                  <a:gd name="connsiteX18" fmla="*/ 3093 w 1186868"/>
                  <a:gd name="connsiteY18" fmla="*/ 321393 h 1119449"/>
                  <a:gd name="connsiteX19" fmla="*/ 673316 w 1186868"/>
                  <a:gd name="connsiteY19" fmla="*/ 0 h 1119449"/>
                  <a:gd name="connsiteX20" fmla="*/ 692913 w 1186868"/>
                  <a:gd name="connsiteY20" fmla="*/ 301 h 1119449"/>
                  <a:gd name="connsiteX21" fmla="*/ 1129176 w 1186868"/>
                  <a:gd name="connsiteY21" fmla="*/ 181198 h 1119449"/>
                  <a:gd name="connsiteX22" fmla="*/ 1152391 w 1186868"/>
                  <a:gd name="connsiteY22" fmla="*/ 559273 h 1119449"/>
                  <a:gd name="connsiteX23" fmla="*/ 938631 w 1186868"/>
                  <a:gd name="connsiteY23" fmla="*/ 882174 h 1119449"/>
                  <a:gd name="connsiteX24" fmla="*/ 892503 w 1186868"/>
                  <a:gd name="connsiteY24" fmla="*/ 933428 h 1119449"/>
                  <a:gd name="connsiteX25" fmla="*/ 660955 w 1186868"/>
                  <a:gd name="connsiteY25" fmla="*/ 1119450 h 111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86868" h="1119449">
                    <a:moveTo>
                      <a:pt x="660955" y="1119450"/>
                    </a:moveTo>
                    <a:cubicBezTo>
                      <a:pt x="615127" y="1119450"/>
                      <a:pt x="584375" y="1107390"/>
                      <a:pt x="569602" y="1083572"/>
                    </a:cubicBezTo>
                    <a:cubicBezTo>
                      <a:pt x="559954" y="1068196"/>
                      <a:pt x="553321" y="1040458"/>
                      <a:pt x="575933" y="995535"/>
                    </a:cubicBezTo>
                    <a:cubicBezTo>
                      <a:pt x="605178" y="937045"/>
                      <a:pt x="626584" y="794137"/>
                      <a:pt x="626584" y="741677"/>
                    </a:cubicBezTo>
                    <a:cubicBezTo>
                      <a:pt x="626584" y="691930"/>
                      <a:pt x="645579" y="588518"/>
                      <a:pt x="717334" y="552640"/>
                    </a:cubicBezTo>
                    <a:cubicBezTo>
                      <a:pt x="724269" y="549323"/>
                      <a:pt x="732409" y="552037"/>
                      <a:pt x="735725" y="558670"/>
                    </a:cubicBezTo>
                    <a:cubicBezTo>
                      <a:pt x="739042" y="565303"/>
                      <a:pt x="736329" y="573744"/>
                      <a:pt x="729695" y="577061"/>
                    </a:cubicBezTo>
                    <a:cubicBezTo>
                      <a:pt x="674221" y="604798"/>
                      <a:pt x="654020" y="690724"/>
                      <a:pt x="654020" y="741376"/>
                    </a:cubicBezTo>
                    <a:cubicBezTo>
                      <a:pt x="654020" y="797152"/>
                      <a:pt x="632011" y="944583"/>
                      <a:pt x="600656" y="1007294"/>
                    </a:cubicBezTo>
                    <a:cubicBezTo>
                      <a:pt x="591310" y="1025685"/>
                      <a:pt x="582566" y="1051613"/>
                      <a:pt x="593119" y="1068799"/>
                    </a:cubicBezTo>
                    <a:cubicBezTo>
                      <a:pt x="602163" y="1083572"/>
                      <a:pt x="625680" y="1091411"/>
                      <a:pt x="661256" y="1091411"/>
                    </a:cubicBezTo>
                    <a:cubicBezTo>
                      <a:pt x="735424" y="1091411"/>
                      <a:pt x="846676" y="984079"/>
                      <a:pt x="866574" y="924081"/>
                    </a:cubicBezTo>
                    <a:cubicBezTo>
                      <a:pt x="874413" y="900565"/>
                      <a:pt x="894010" y="883982"/>
                      <a:pt x="920843" y="860767"/>
                    </a:cubicBezTo>
                    <a:cubicBezTo>
                      <a:pt x="975112" y="814337"/>
                      <a:pt x="1057119" y="744089"/>
                      <a:pt x="1126463" y="549625"/>
                    </a:cubicBezTo>
                    <a:cubicBezTo>
                      <a:pt x="1176209" y="410033"/>
                      <a:pt x="1169275" y="287927"/>
                      <a:pt x="1106564" y="196273"/>
                    </a:cubicBezTo>
                    <a:cubicBezTo>
                      <a:pt x="1034205" y="90750"/>
                      <a:pt x="890694" y="32260"/>
                      <a:pt x="692009" y="27436"/>
                    </a:cubicBezTo>
                    <a:cubicBezTo>
                      <a:pt x="288307" y="17486"/>
                      <a:pt x="26911" y="335262"/>
                      <a:pt x="24500" y="338578"/>
                    </a:cubicBezTo>
                    <a:cubicBezTo>
                      <a:pt x="19675" y="344608"/>
                      <a:pt x="11234" y="345513"/>
                      <a:pt x="5204" y="340689"/>
                    </a:cubicBezTo>
                    <a:cubicBezTo>
                      <a:pt x="-826" y="335865"/>
                      <a:pt x="-1731" y="327423"/>
                      <a:pt x="3093" y="321393"/>
                    </a:cubicBezTo>
                    <a:cubicBezTo>
                      <a:pt x="5807" y="318077"/>
                      <a:pt x="266600" y="0"/>
                      <a:pt x="673316" y="0"/>
                    </a:cubicBezTo>
                    <a:cubicBezTo>
                      <a:pt x="679949" y="0"/>
                      <a:pt x="686280" y="0"/>
                      <a:pt x="692913" y="301"/>
                    </a:cubicBezTo>
                    <a:cubicBezTo>
                      <a:pt x="900945" y="5427"/>
                      <a:pt x="1051692" y="68138"/>
                      <a:pt x="1129176" y="181198"/>
                    </a:cubicBezTo>
                    <a:cubicBezTo>
                      <a:pt x="1197314" y="280390"/>
                      <a:pt x="1205152" y="411239"/>
                      <a:pt x="1152391" y="559273"/>
                    </a:cubicBezTo>
                    <a:cubicBezTo>
                      <a:pt x="1080334" y="760671"/>
                      <a:pt x="991694" y="836648"/>
                      <a:pt x="938631" y="882174"/>
                    </a:cubicBezTo>
                    <a:cubicBezTo>
                      <a:pt x="915115" y="902374"/>
                      <a:pt x="897930" y="917147"/>
                      <a:pt x="892503" y="933428"/>
                    </a:cubicBezTo>
                    <a:cubicBezTo>
                      <a:pt x="871097" y="996440"/>
                      <a:pt x="753514" y="1119450"/>
                      <a:pt x="660955" y="1119450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B372CFF3-93BF-4C1A-ABD3-5EFAC02F2EE8}"/>
                  </a:ext>
                </a:extLst>
              </p:cNvPr>
              <p:cNvSpPr/>
              <p:nvPr/>
            </p:nvSpPr>
            <p:spPr>
              <a:xfrm>
                <a:off x="5105344" y="4498122"/>
                <a:ext cx="1212789" cy="347500"/>
              </a:xfrm>
              <a:custGeom>
                <a:avLst/>
                <a:gdLst>
                  <a:gd name="connsiteX0" fmla="*/ 204413 w 1212789"/>
                  <a:gd name="connsiteY0" fmla="*/ 347501 h 347500"/>
                  <a:gd name="connsiteX1" fmla="*/ 93463 w 1212789"/>
                  <a:gd name="connsiteY1" fmla="*/ 338758 h 347500"/>
                  <a:gd name="connsiteX2" fmla="*/ 602 w 1212789"/>
                  <a:gd name="connsiteY2" fmla="*/ 236551 h 347500"/>
                  <a:gd name="connsiteX3" fmla="*/ 55173 w 1212789"/>
                  <a:gd name="connsiteY3" fmla="*/ 176553 h 347500"/>
                  <a:gd name="connsiteX4" fmla="*/ 310237 w 1212789"/>
                  <a:gd name="connsiteY4" fmla="*/ 94245 h 347500"/>
                  <a:gd name="connsiteX5" fmla="*/ 328025 w 1212789"/>
                  <a:gd name="connsiteY5" fmla="*/ 102084 h 347500"/>
                  <a:gd name="connsiteX6" fmla="*/ 320187 w 1212789"/>
                  <a:gd name="connsiteY6" fmla="*/ 119872 h 347500"/>
                  <a:gd name="connsiteX7" fmla="*/ 55474 w 1212789"/>
                  <a:gd name="connsiteY7" fmla="*/ 203989 h 347500"/>
                  <a:gd name="connsiteX8" fmla="*/ 28038 w 1212789"/>
                  <a:gd name="connsiteY8" fmla="*/ 239867 h 347500"/>
                  <a:gd name="connsiteX9" fmla="*/ 100397 w 1212789"/>
                  <a:gd name="connsiteY9" fmla="*/ 312226 h 347500"/>
                  <a:gd name="connsiteX10" fmla="*/ 563493 w 1212789"/>
                  <a:gd name="connsiteY10" fmla="*/ 280871 h 347500"/>
                  <a:gd name="connsiteX11" fmla="*/ 1189999 w 1212789"/>
                  <a:gd name="connsiteY11" fmla="*/ 3495 h 347500"/>
                  <a:gd name="connsiteX12" fmla="*/ 1209295 w 1212789"/>
                  <a:gd name="connsiteY12" fmla="*/ 4701 h 347500"/>
                  <a:gd name="connsiteX13" fmla="*/ 1208089 w 1212789"/>
                  <a:gd name="connsiteY13" fmla="*/ 23997 h 347500"/>
                  <a:gd name="connsiteX14" fmla="*/ 204413 w 1212789"/>
                  <a:gd name="connsiteY14" fmla="*/ 347501 h 34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2789" h="347500">
                    <a:moveTo>
                      <a:pt x="204413" y="347501"/>
                    </a:moveTo>
                    <a:cubicBezTo>
                      <a:pt x="153460" y="347501"/>
                      <a:pt x="114869" y="344184"/>
                      <a:pt x="93463" y="338758"/>
                    </a:cubicBezTo>
                    <a:cubicBezTo>
                      <a:pt x="-1508" y="314940"/>
                      <a:pt x="-1810" y="254641"/>
                      <a:pt x="602" y="236551"/>
                    </a:cubicBezTo>
                    <a:cubicBezTo>
                      <a:pt x="4823" y="203387"/>
                      <a:pt x="29244" y="176553"/>
                      <a:pt x="55173" y="176553"/>
                    </a:cubicBezTo>
                    <a:cubicBezTo>
                      <a:pt x="83815" y="176553"/>
                      <a:pt x="223407" y="127410"/>
                      <a:pt x="310237" y="94245"/>
                    </a:cubicBezTo>
                    <a:cubicBezTo>
                      <a:pt x="317473" y="91532"/>
                      <a:pt x="325312" y="95150"/>
                      <a:pt x="328025" y="102084"/>
                    </a:cubicBezTo>
                    <a:cubicBezTo>
                      <a:pt x="330739" y="109019"/>
                      <a:pt x="327121" y="117159"/>
                      <a:pt x="320187" y="119872"/>
                    </a:cubicBezTo>
                    <a:cubicBezTo>
                      <a:pt x="297574" y="128616"/>
                      <a:pt x="98287" y="203989"/>
                      <a:pt x="55474" y="203989"/>
                    </a:cubicBezTo>
                    <a:cubicBezTo>
                      <a:pt x="44620" y="203989"/>
                      <a:pt x="30450" y="219366"/>
                      <a:pt x="28038" y="239867"/>
                    </a:cubicBezTo>
                    <a:cubicBezTo>
                      <a:pt x="26229" y="255545"/>
                      <a:pt x="29244" y="294438"/>
                      <a:pt x="100397" y="312226"/>
                    </a:cubicBezTo>
                    <a:cubicBezTo>
                      <a:pt x="156475" y="326095"/>
                      <a:pt x="342196" y="325793"/>
                      <a:pt x="563493" y="280871"/>
                    </a:cubicBezTo>
                    <a:cubicBezTo>
                      <a:pt x="748008" y="243184"/>
                      <a:pt x="1006389" y="164795"/>
                      <a:pt x="1189999" y="3495"/>
                    </a:cubicBezTo>
                    <a:cubicBezTo>
                      <a:pt x="1195727" y="-1630"/>
                      <a:pt x="1204471" y="-1027"/>
                      <a:pt x="1209295" y="4701"/>
                    </a:cubicBezTo>
                    <a:cubicBezTo>
                      <a:pt x="1214420" y="10430"/>
                      <a:pt x="1213817" y="19173"/>
                      <a:pt x="1208089" y="23997"/>
                    </a:cubicBezTo>
                    <a:cubicBezTo>
                      <a:pt x="915940" y="280268"/>
                      <a:pt x="433850" y="347501"/>
                      <a:pt x="204413" y="347501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D492415E-3527-4F17-BC39-37B3A7C0F07F}"/>
                  </a:ext>
                </a:extLst>
              </p:cNvPr>
              <p:cNvSpPr/>
              <p:nvPr/>
            </p:nvSpPr>
            <p:spPr>
              <a:xfrm>
                <a:off x="4878259" y="4539206"/>
                <a:ext cx="269999" cy="183407"/>
              </a:xfrm>
              <a:custGeom>
                <a:avLst/>
                <a:gdLst>
                  <a:gd name="connsiteX0" fmla="*/ 153519 w 269999"/>
                  <a:gd name="connsiteY0" fmla="*/ 183407 h 183407"/>
                  <a:gd name="connsiteX1" fmla="*/ 69402 w 269999"/>
                  <a:gd name="connsiteY1" fmla="*/ 172554 h 183407"/>
                  <a:gd name="connsiteX2" fmla="*/ 58 w 269999"/>
                  <a:gd name="connsiteY2" fmla="*/ 81201 h 183407"/>
                  <a:gd name="connsiteX3" fmla="*/ 26891 w 269999"/>
                  <a:gd name="connsiteY3" fmla="*/ 33263 h 183407"/>
                  <a:gd name="connsiteX4" fmla="*/ 170704 w 269999"/>
                  <a:gd name="connsiteY4" fmla="*/ 98 h 183407"/>
                  <a:gd name="connsiteX5" fmla="*/ 185779 w 269999"/>
                  <a:gd name="connsiteY5" fmla="*/ 12158 h 183407"/>
                  <a:gd name="connsiteX6" fmla="*/ 173719 w 269999"/>
                  <a:gd name="connsiteY6" fmla="*/ 27233 h 183407"/>
                  <a:gd name="connsiteX7" fmla="*/ 38951 w 269999"/>
                  <a:gd name="connsiteY7" fmla="*/ 57684 h 183407"/>
                  <a:gd name="connsiteX8" fmla="*/ 27193 w 269999"/>
                  <a:gd name="connsiteY8" fmla="*/ 79995 h 183407"/>
                  <a:gd name="connsiteX9" fmla="*/ 79352 w 269999"/>
                  <a:gd name="connsiteY9" fmla="*/ 147228 h 183407"/>
                  <a:gd name="connsiteX10" fmla="*/ 254520 w 269999"/>
                  <a:gd name="connsiteY10" fmla="*/ 149037 h 183407"/>
                  <a:gd name="connsiteX11" fmla="*/ 269896 w 269999"/>
                  <a:gd name="connsiteY11" fmla="*/ 160795 h 183407"/>
                  <a:gd name="connsiteX12" fmla="*/ 258138 w 269999"/>
                  <a:gd name="connsiteY12" fmla="*/ 176171 h 183407"/>
                  <a:gd name="connsiteX13" fmla="*/ 153519 w 269999"/>
                  <a:gd name="connsiteY13" fmla="*/ 183407 h 1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999" h="183407">
                    <a:moveTo>
                      <a:pt x="153519" y="183407"/>
                    </a:moveTo>
                    <a:cubicBezTo>
                      <a:pt x="121862" y="183407"/>
                      <a:pt x="90205" y="180694"/>
                      <a:pt x="69402" y="172554"/>
                    </a:cubicBezTo>
                    <a:cubicBezTo>
                      <a:pt x="32017" y="157479"/>
                      <a:pt x="1566" y="117380"/>
                      <a:pt x="58" y="81201"/>
                    </a:cubicBezTo>
                    <a:cubicBezTo>
                      <a:pt x="-846" y="59795"/>
                      <a:pt x="8802" y="42308"/>
                      <a:pt x="26891" y="33263"/>
                    </a:cubicBezTo>
                    <a:cubicBezTo>
                      <a:pt x="70307" y="11555"/>
                      <a:pt x="166785" y="702"/>
                      <a:pt x="170704" y="98"/>
                    </a:cubicBezTo>
                    <a:cubicBezTo>
                      <a:pt x="178242" y="-806"/>
                      <a:pt x="184875" y="4621"/>
                      <a:pt x="185779" y="12158"/>
                    </a:cubicBezTo>
                    <a:cubicBezTo>
                      <a:pt x="186684" y="19696"/>
                      <a:pt x="181257" y="26329"/>
                      <a:pt x="173719" y="27233"/>
                    </a:cubicBezTo>
                    <a:cubicBezTo>
                      <a:pt x="172815" y="27233"/>
                      <a:pt x="77844" y="38087"/>
                      <a:pt x="38951" y="57684"/>
                    </a:cubicBezTo>
                    <a:cubicBezTo>
                      <a:pt x="35936" y="59191"/>
                      <a:pt x="26590" y="63714"/>
                      <a:pt x="27193" y="79995"/>
                    </a:cubicBezTo>
                    <a:cubicBezTo>
                      <a:pt x="28097" y="102607"/>
                      <a:pt x="49202" y="135168"/>
                      <a:pt x="79352" y="147228"/>
                    </a:cubicBezTo>
                    <a:cubicBezTo>
                      <a:pt x="119149" y="163207"/>
                      <a:pt x="219547" y="154162"/>
                      <a:pt x="254520" y="149037"/>
                    </a:cubicBezTo>
                    <a:cubicBezTo>
                      <a:pt x="262057" y="147831"/>
                      <a:pt x="268992" y="153258"/>
                      <a:pt x="269896" y="160795"/>
                    </a:cubicBezTo>
                    <a:cubicBezTo>
                      <a:pt x="270801" y="168333"/>
                      <a:pt x="265675" y="175267"/>
                      <a:pt x="258138" y="176171"/>
                    </a:cubicBezTo>
                    <a:cubicBezTo>
                      <a:pt x="255123" y="176774"/>
                      <a:pt x="204472" y="183407"/>
                      <a:pt x="153519" y="183407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91995798-39DF-45B5-917C-2AA1E304ED3A}"/>
                  </a:ext>
                </a:extLst>
              </p:cNvPr>
              <p:cNvSpPr/>
              <p:nvPr/>
            </p:nvSpPr>
            <p:spPr>
              <a:xfrm>
                <a:off x="6027571" y="4633563"/>
                <a:ext cx="262066" cy="214169"/>
              </a:xfrm>
              <a:custGeom>
                <a:avLst/>
                <a:gdLst>
                  <a:gd name="connsiteX0" fmla="*/ 64263 w 262066"/>
                  <a:gd name="connsiteY0" fmla="*/ 214170 h 214169"/>
                  <a:gd name="connsiteX1" fmla="*/ 19340 w 262066"/>
                  <a:gd name="connsiteY1" fmla="*/ 201205 h 214169"/>
                  <a:gd name="connsiteX2" fmla="*/ 5170 w 262066"/>
                  <a:gd name="connsiteY2" fmla="*/ 151459 h 214169"/>
                  <a:gd name="connsiteX3" fmla="*/ 61248 w 262066"/>
                  <a:gd name="connsiteY3" fmla="*/ 9455 h 214169"/>
                  <a:gd name="connsiteX4" fmla="*/ 78434 w 262066"/>
                  <a:gd name="connsiteY4" fmla="*/ 711 h 214169"/>
                  <a:gd name="connsiteX5" fmla="*/ 87177 w 262066"/>
                  <a:gd name="connsiteY5" fmla="*/ 17897 h 214169"/>
                  <a:gd name="connsiteX6" fmla="*/ 27782 w 262066"/>
                  <a:gd name="connsiteY6" fmla="*/ 166835 h 214169"/>
                  <a:gd name="connsiteX7" fmla="*/ 35018 w 262066"/>
                  <a:gd name="connsiteY7" fmla="*/ 179197 h 214169"/>
                  <a:gd name="connsiteX8" fmla="*/ 237321 w 262066"/>
                  <a:gd name="connsiteY8" fmla="*/ 60106 h 214169"/>
                  <a:gd name="connsiteX9" fmla="*/ 256617 w 262066"/>
                  <a:gd name="connsiteY9" fmla="*/ 57393 h 214169"/>
                  <a:gd name="connsiteX10" fmla="*/ 259331 w 262066"/>
                  <a:gd name="connsiteY10" fmla="*/ 76688 h 214169"/>
                  <a:gd name="connsiteX11" fmla="*/ 114010 w 262066"/>
                  <a:gd name="connsiteY11" fmla="*/ 203618 h 214169"/>
                  <a:gd name="connsiteX12" fmla="*/ 64263 w 262066"/>
                  <a:gd name="connsiteY12" fmla="*/ 214170 h 214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066" h="214169">
                    <a:moveTo>
                      <a:pt x="64263" y="214170"/>
                    </a:moveTo>
                    <a:cubicBezTo>
                      <a:pt x="41048" y="214170"/>
                      <a:pt x="26275" y="206029"/>
                      <a:pt x="19340" y="201205"/>
                    </a:cubicBezTo>
                    <a:cubicBezTo>
                      <a:pt x="648" y="187940"/>
                      <a:pt x="-5382" y="166835"/>
                      <a:pt x="5170" y="151459"/>
                    </a:cubicBezTo>
                    <a:cubicBezTo>
                      <a:pt x="21451" y="127038"/>
                      <a:pt x="51299" y="40509"/>
                      <a:pt x="61248" y="9455"/>
                    </a:cubicBezTo>
                    <a:cubicBezTo>
                      <a:pt x="63660" y="2219"/>
                      <a:pt x="71198" y="-1700"/>
                      <a:pt x="78434" y="711"/>
                    </a:cubicBezTo>
                    <a:cubicBezTo>
                      <a:pt x="85669" y="3124"/>
                      <a:pt x="89589" y="10661"/>
                      <a:pt x="87177" y="17897"/>
                    </a:cubicBezTo>
                    <a:cubicBezTo>
                      <a:pt x="85669" y="22721"/>
                      <a:pt x="49490" y="134274"/>
                      <a:pt x="27782" y="166835"/>
                    </a:cubicBezTo>
                    <a:cubicBezTo>
                      <a:pt x="26576" y="168946"/>
                      <a:pt x="28385" y="174372"/>
                      <a:pt x="35018" y="179197"/>
                    </a:cubicBezTo>
                    <a:cubicBezTo>
                      <a:pt x="60042" y="196984"/>
                      <a:pt x="134512" y="195176"/>
                      <a:pt x="237321" y="60106"/>
                    </a:cubicBezTo>
                    <a:cubicBezTo>
                      <a:pt x="241844" y="54076"/>
                      <a:pt x="250587" y="52870"/>
                      <a:pt x="256617" y="57393"/>
                    </a:cubicBezTo>
                    <a:cubicBezTo>
                      <a:pt x="262647" y="61915"/>
                      <a:pt x="263853" y="70658"/>
                      <a:pt x="259331" y="76688"/>
                    </a:cubicBezTo>
                    <a:cubicBezTo>
                      <a:pt x="209584" y="141811"/>
                      <a:pt x="160742" y="184623"/>
                      <a:pt x="114010" y="203618"/>
                    </a:cubicBezTo>
                    <a:cubicBezTo>
                      <a:pt x="94413" y="211456"/>
                      <a:pt x="77830" y="214170"/>
                      <a:pt x="64263" y="214170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05D5C396-D742-4930-ACB7-88BBB55B2659}"/>
                  </a:ext>
                </a:extLst>
              </p:cNvPr>
              <p:cNvSpPr/>
              <p:nvPr/>
            </p:nvSpPr>
            <p:spPr>
              <a:xfrm>
                <a:off x="6707243" y="3224609"/>
                <a:ext cx="493633" cy="753914"/>
              </a:xfrm>
              <a:custGeom>
                <a:avLst/>
                <a:gdLst>
                  <a:gd name="connsiteX0" fmla="*/ 77727 w 493633"/>
                  <a:gd name="connsiteY0" fmla="*/ 753312 h 753914"/>
                  <a:gd name="connsiteX1" fmla="*/ 64159 w 493633"/>
                  <a:gd name="connsiteY1" fmla="*/ 740046 h 753914"/>
                  <a:gd name="connsiteX2" fmla="*/ 77425 w 493633"/>
                  <a:gd name="connsiteY2" fmla="*/ 725876 h 753914"/>
                  <a:gd name="connsiteX3" fmla="*/ 305355 w 493633"/>
                  <a:gd name="connsiteY3" fmla="*/ 601057 h 753914"/>
                  <a:gd name="connsiteX4" fmla="*/ 456705 w 493633"/>
                  <a:gd name="connsiteY4" fmla="*/ 157257 h 753914"/>
                  <a:gd name="connsiteX5" fmla="*/ 341836 w 493633"/>
                  <a:gd name="connsiteY5" fmla="*/ 28519 h 753914"/>
                  <a:gd name="connsiteX6" fmla="*/ 252594 w 493633"/>
                  <a:gd name="connsiteY6" fmla="*/ 68316 h 753914"/>
                  <a:gd name="connsiteX7" fmla="*/ 249277 w 493633"/>
                  <a:gd name="connsiteY7" fmla="*/ 213335 h 753914"/>
                  <a:gd name="connsiteX8" fmla="*/ 275809 w 493633"/>
                  <a:gd name="connsiteY8" fmla="*/ 415035 h 753914"/>
                  <a:gd name="connsiteX9" fmla="*/ 141643 w 493633"/>
                  <a:gd name="connsiteY9" fmla="*/ 623368 h 753914"/>
                  <a:gd name="connsiteX10" fmla="*/ 17428 w 493633"/>
                  <a:gd name="connsiteY10" fmla="*/ 682461 h 753914"/>
                  <a:gd name="connsiteX11" fmla="*/ 544 w 493633"/>
                  <a:gd name="connsiteY11" fmla="*/ 673115 h 753914"/>
                  <a:gd name="connsiteX12" fmla="*/ 9890 w 493633"/>
                  <a:gd name="connsiteY12" fmla="*/ 656231 h 753914"/>
                  <a:gd name="connsiteX13" fmla="*/ 248373 w 493633"/>
                  <a:gd name="connsiteY13" fmla="*/ 413829 h 753914"/>
                  <a:gd name="connsiteX14" fmla="*/ 223047 w 493633"/>
                  <a:gd name="connsiteY14" fmla="*/ 220873 h 753914"/>
                  <a:gd name="connsiteX15" fmla="*/ 229982 w 493633"/>
                  <a:gd name="connsiteY15" fmla="*/ 53543 h 753914"/>
                  <a:gd name="connsiteX16" fmla="*/ 346962 w 493633"/>
                  <a:gd name="connsiteY16" fmla="*/ 1987 h 753914"/>
                  <a:gd name="connsiteX17" fmla="*/ 483539 w 493633"/>
                  <a:gd name="connsiteY17" fmla="*/ 151529 h 753914"/>
                  <a:gd name="connsiteX18" fmla="*/ 323143 w 493633"/>
                  <a:gd name="connsiteY18" fmla="*/ 622463 h 753914"/>
                  <a:gd name="connsiteX19" fmla="*/ 78330 w 493633"/>
                  <a:gd name="connsiteY19" fmla="*/ 753915 h 753914"/>
                  <a:gd name="connsiteX20" fmla="*/ 77727 w 493633"/>
                  <a:gd name="connsiteY20" fmla="*/ 753312 h 75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633" h="753914">
                    <a:moveTo>
                      <a:pt x="77727" y="753312"/>
                    </a:moveTo>
                    <a:cubicBezTo>
                      <a:pt x="70491" y="753312"/>
                      <a:pt x="64159" y="747584"/>
                      <a:pt x="64159" y="740046"/>
                    </a:cubicBezTo>
                    <a:cubicBezTo>
                      <a:pt x="63858" y="732509"/>
                      <a:pt x="69888" y="726178"/>
                      <a:pt x="77425" y="725876"/>
                    </a:cubicBezTo>
                    <a:cubicBezTo>
                      <a:pt x="78330" y="725876"/>
                      <a:pt x="166366" y="720148"/>
                      <a:pt x="305355" y="601057"/>
                    </a:cubicBezTo>
                    <a:cubicBezTo>
                      <a:pt x="450977" y="476238"/>
                      <a:pt x="485950" y="283583"/>
                      <a:pt x="456705" y="157257"/>
                    </a:cubicBezTo>
                    <a:cubicBezTo>
                      <a:pt x="438616" y="79471"/>
                      <a:pt x="386156" y="36659"/>
                      <a:pt x="341836" y="28519"/>
                    </a:cubicBezTo>
                    <a:cubicBezTo>
                      <a:pt x="305958" y="21886"/>
                      <a:pt x="274301" y="36056"/>
                      <a:pt x="252594" y="68316"/>
                    </a:cubicBezTo>
                    <a:cubicBezTo>
                      <a:pt x="222142" y="114143"/>
                      <a:pt x="232997" y="153639"/>
                      <a:pt x="249277" y="213335"/>
                    </a:cubicBezTo>
                    <a:cubicBezTo>
                      <a:pt x="263146" y="264287"/>
                      <a:pt x="280633" y="327601"/>
                      <a:pt x="275809" y="415035"/>
                    </a:cubicBezTo>
                    <a:cubicBezTo>
                      <a:pt x="271286" y="496137"/>
                      <a:pt x="224856" y="568194"/>
                      <a:pt x="141643" y="623368"/>
                    </a:cubicBezTo>
                    <a:cubicBezTo>
                      <a:pt x="79837" y="664371"/>
                      <a:pt x="20141" y="681556"/>
                      <a:pt x="17428" y="682461"/>
                    </a:cubicBezTo>
                    <a:cubicBezTo>
                      <a:pt x="10192" y="684571"/>
                      <a:pt x="2654" y="680350"/>
                      <a:pt x="544" y="673115"/>
                    </a:cubicBezTo>
                    <a:cubicBezTo>
                      <a:pt x="-1567" y="665879"/>
                      <a:pt x="2654" y="658341"/>
                      <a:pt x="9890" y="656231"/>
                    </a:cubicBezTo>
                    <a:cubicBezTo>
                      <a:pt x="12303" y="655628"/>
                      <a:pt x="238725" y="588998"/>
                      <a:pt x="248373" y="413829"/>
                    </a:cubicBezTo>
                    <a:cubicBezTo>
                      <a:pt x="252895" y="330918"/>
                      <a:pt x="236313" y="270016"/>
                      <a:pt x="223047" y="220873"/>
                    </a:cubicBezTo>
                    <a:cubicBezTo>
                      <a:pt x="206164" y="158764"/>
                      <a:pt x="192597" y="109621"/>
                      <a:pt x="229982" y="53543"/>
                    </a:cubicBezTo>
                    <a:cubicBezTo>
                      <a:pt x="257418" y="12238"/>
                      <a:pt x="300230" y="-6455"/>
                      <a:pt x="346962" y="1987"/>
                    </a:cubicBezTo>
                    <a:cubicBezTo>
                      <a:pt x="410577" y="13745"/>
                      <a:pt x="465449" y="73743"/>
                      <a:pt x="483539" y="151529"/>
                    </a:cubicBezTo>
                    <a:cubicBezTo>
                      <a:pt x="514592" y="285694"/>
                      <a:pt x="477509" y="490107"/>
                      <a:pt x="323143" y="622463"/>
                    </a:cubicBezTo>
                    <a:cubicBezTo>
                      <a:pt x="175713" y="748790"/>
                      <a:pt x="82249" y="753614"/>
                      <a:pt x="78330" y="753915"/>
                    </a:cubicBezTo>
                    <a:cubicBezTo>
                      <a:pt x="78028" y="753312"/>
                      <a:pt x="77727" y="753312"/>
                      <a:pt x="77727" y="753312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7421A578-8062-41F0-B0B1-455BDF4A81C5}"/>
              </a:ext>
            </a:extLst>
          </p:cNvPr>
          <p:cNvGrpSpPr/>
          <p:nvPr/>
        </p:nvGrpSpPr>
        <p:grpSpPr>
          <a:xfrm>
            <a:off x="4614849" y="4879031"/>
            <a:ext cx="1273435" cy="1304152"/>
            <a:chOff x="6478821" y="174716"/>
            <a:chExt cx="1700592" cy="1741613"/>
          </a:xfrm>
          <a:solidFill>
            <a:schemeClr val="bg2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D7AEE3B3-07ED-4411-81D3-15E2DE0F8634}"/>
                </a:ext>
              </a:extLst>
            </p:cNvPr>
            <p:cNvSpPr/>
            <p:nvPr/>
          </p:nvSpPr>
          <p:spPr>
            <a:xfrm>
              <a:off x="6562303" y="799498"/>
              <a:ext cx="1593674" cy="1093069"/>
            </a:xfrm>
            <a:custGeom>
              <a:avLst/>
              <a:gdLst>
                <a:gd name="connsiteX0" fmla="*/ 80332 w 1593674"/>
                <a:gd name="connsiteY0" fmla="*/ 1093069 h 1093069"/>
                <a:gd name="connsiteX1" fmla="*/ 75218 w 1593674"/>
                <a:gd name="connsiteY1" fmla="*/ 1091264 h 1093069"/>
                <a:gd name="connsiteX2" fmla="*/ 71909 w 1593674"/>
                <a:gd name="connsiteY2" fmla="*/ 1085248 h 1093069"/>
                <a:gd name="connsiteX3" fmla="*/ 21 w 1593674"/>
                <a:gd name="connsiteY3" fmla="*/ 240331 h 1093069"/>
                <a:gd name="connsiteX4" fmla="*/ 7240 w 1593674"/>
                <a:gd name="connsiteY4" fmla="*/ 231307 h 1093069"/>
                <a:gd name="connsiteX5" fmla="*/ 1494644 w 1593674"/>
                <a:gd name="connsiteY5" fmla="*/ 0 h 1093069"/>
                <a:gd name="connsiteX6" fmla="*/ 1495847 w 1593674"/>
                <a:gd name="connsiteY6" fmla="*/ 0 h 1093069"/>
                <a:gd name="connsiteX7" fmla="*/ 1500960 w 1593674"/>
                <a:gd name="connsiteY7" fmla="*/ 1805 h 1093069"/>
                <a:gd name="connsiteX8" fmla="*/ 1504269 w 1593674"/>
                <a:gd name="connsiteY8" fmla="*/ 7520 h 1093069"/>
                <a:gd name="connsiteX9" fmla="*/ 1593604 w 1593674"/>
                <a:gd name="connsiteY9" fmla="*/ 853340 h 1093069"/>
                <a:gd name="connsiteX10" fmla="*/ 1586385 w 1593674"/>
                <a:gd name="connsiteY10" fmla="*/ 862664 h 1093069"/>
                <a:gd name="connsiteX11" fmla="*/ 81234 w 1593674"/>
                <a:gd name="connsiteY11" fmla="*/ 1093069 h 1093069"/>
                <a:gd name="connsiteX12" fmla="*/ 80332 w 1593674"/>
                <a:gd name="connsiteY12" fmla="*/ 1093069 h 1093069"/>
                <a:gd name="connsiteX13" fmla="*/ 521890 w 1593674"/>
                <a:gd name="connsiteY13" fmla="*/ 600677 h 1093069"/>
                <a:gd name="connsiteX14" fmla="*/ 431353 w 1593674"/>
                <a:gd name="connsiteY14" fmla="*/ 636471 h 1093069"/>
                <a:gd name="connsiteX15" fmla="*/ 424134 w 1593674"/>
                <a:gd name="connsiteY15" fmla="*/ 676476 h 1093069"/>
                <a:gd name="connsiteX16" fmla="*/ 498730 w 1593674"/>
                <a:gd name="connsiteY16" fmla="*/ 724000 h 1093069"/>
                <a:gd name="connsiteX17" fmla="*/ 585959 w 1593674"/>
                <a:gd name="connsiteY17" fmla="*/ 687906 h 1093069"/>
                <a:gd name="connsiteX18" fmla="*/ 597990 w 1593674"/>
                <a:gd name="connsiteY18" fmla="*/ 645193 h 1093069"/>
                <a:gd name="connsiteX19" fmla="*/ 521890 w 1593674"/>
                <a:gd name="connsiteY19" fmla="*/ 600677 h 1093069"/>
                <a:gd name="connsiteX20" fmla="*/ 736353 w 1593674"/>
                <a:gd name="connsiteY20" fmla="*/ 504725 h 1093069"/>
                <a:gd name="connsiteX21" fmla="*/ 730037 w 1593674"/>
                <a:gd name="connsiteY21" fmla="*/ 511041 h 1093069"/>
                <a:gd name="connsiteX22" fmla="*/ 789593 w 1593674"/>
                <a:gd name="connsiteY22" fmla="*/ 691515 h 1093069"/>
                <a:gd name="connsiteX23" fmla="*/ 843134 w 1593674"/>
                <a:gd name="connsiteY23" fmla="*/ 711969 h 1093069"/>
                <a:gd name="connsiteX24" fmla="*/ 853962 w 1593674"/>
                <a:gd name="connsiteY24" fmla="*/ 711367 h 1093069"/>
                <a:gd name="connsiteX25" fmla="*/ 910210 w 1593674"/>
                <a:gd name="connsiteY25" fmla="*/ 679183 h 1093069"/>
                <a:gd name="connsiteX26" fmla="*/ 941492 w 1593674"/>
                <a:gd name="connsiteY26" fmla="*/ 461712 h 1093069"/>
                <a:gd name="connsiteX27" fmla="*/ 935176 w 1593674"/>
                <a:gd name="connsiteY27" fmla="*/ 456298 h 1093069"/>
                <a:gd name="connsiteX28" fmla="*/ 934273 w 1593674"/>
                <a:gd name="connsiteY28" fmla="*/ 456298 h 1093069"/>
                <a:gd name="connsiteX29" fmla="*/ 930062 w 1593674"/>
                <a:gd name="connsiteY29" fmla="*/ 458704 h 1093069"/>
                <a:gd name="connsiteX30" fmla="*/ 928859 w 1593674"/>
                <a:gd name="connsiteY30" fmla="*/ 463517 h 1093069"/>
                <a:gd name="connsiteX31" fmla="*/ 900284 w 1593674"/>
                <a:gd name="connsiteY31" fmla="*/ 671362 h 1093069"/>
                <a:gd name="connsiteX32" fmla="*/ 852759 w 1593674"/>
                <a:gd name="connsiteY32" fmla="*/ 698734 h 1093069"/>
                <a:gd name="connsiteX33" fmla="*/ 843435 w 1593674"/>
                <a:gd name="connsiteY33" fmla="*/ 699336 h 1093069"/>
                <a:gd name="connsiteX34" fmla="*/ 798316 w 1593674"/>
                <a:gd name="connsiteY34" fmla="*/ 682191 h 1093069"/>
                <a:gd name="connsiteX35" fmla="*/ 743272 w 1593674"/>
                <a:gd name="connsiteY35" fmla="*/ 511041 h 1093069"/>
                <a:gd name="connsiteX36" fmla="*/ 736353 w 1593674"/>
                <a:gd name="connsiteY36" fmla="*/ 504725 h 1093069"/>
                <a:gd name="connsiteX37" fmla="*/ 1126778 w 1593674"/>
                <a:gd name="connsiteY37" fmla="*/ 541421 h 1093069"/>
                <a:gd name="connsiteX38" fmla="*/ 1036240 w 1593674"/>
                <a:gd name="connsiteY38" fmla="*/ 577215 h 1093069"/>
                <a:gd name="connsiteX39" fmla="*/ 1029022 w 1593674"/>
                <a:gd name="connsiteY39" fmla="*/ 617220 h 1093069"/>
                <a:gd name="connsiteX40" fmla="*/ 1103618 w 1593674"/>
                <a:gd name="connsiteY40" fmla="*/ 664745 h 1093069"/>
                <a:gd name="connsiteX41" fmla="*/ 1190847 w 1593674"/>
                <a:gd name="connsiteY41" fmla="*/ 628650 h 1093069"/>
                <a:gd name="connsiteX42" fmla="*/ 1202878 w 1593674"/>
                <a:gd name="connsiteY42" fmla="*/ 585938 h 1093069"/>
                <a:gd name="connsiteX43" fmla="*/ 1126778 w 1593674"/>
                <a:gd name="connsiteY43" fmla="*/ 541421 h 1093069"/>
                <a:gd name="connsiteX44" fmla="*/ 530914 w 1593674"/>
                <a:gd name="connsiteY44" fmla="*/ 344103 h 1093069"/>
                <a:gd name="connsiteX45" fmla="*/ 516176 w 1593674"/>
                <a:gd name="connsiteY45" fmla="*/ 345607 h 1093069"/>
                <a:gd name="connsiteX46" fmla="*/ 456318 w 1593674"/>
                <a:gd name="connsiteY46" fmla="*/ 432235 h 1093069"/>
                <a:gd name="connsiteX47" fmla="*/ 521289 w 1593674"/>
                <a:gd name="connsiteY47" fmla="*/ 496603 h 1093069"/>
                <a:gd name="connsiteX48" fmla="*/ 549263 w 1593674"/>
                <a:gd name="connsiteY48" fmla="*/ 492092 h 1093069"/>
                <a:gd name="connsiteX49" fmla="*/ 608217 w 1593674"/>
                <a:gd name="connsiteY49" fmla="*/ 413886 h 1093069"/>
                <a:gd name="connsiteX50" fmla="*/ 530914 w 1593674"/>
                <a:gd name="connsiteY50" fmla="*/ 344103 h 1093069"/>
                <a:gd name="connsiteX51" fmla="*/ 1090984 w 1593674"/>
                <a:gd name="connsiteY51" fmla="*/ 292067 h 1093069"/>
                <a:gd name="connsiteX52" fmla="*/ 1076246 w 1593674"/>
                <a:gd name="connsiteY52" fmla="*/ 293571 h 1093069"/>
                <a:gd name="connsiteX53" fmla="*/ 1016389 w 1593674"/>
                <a:gd name="connsiteY53" fmla="*/ 380198 h 1093069"/>
                <a:gd name="connsiteX54" fmla="*/ 1081359 w 1593674"/>
                <a:gd name="connsiteY54" fmla="*/ 444567 h 1093069"/>
                <a:gd name="connsiteX55" fmla="*/ 1109332 w 1593674"/>
                <a:gd name="connsiteY55" fmla="*/ 440055 h 1093069"/>
                <a:gd name="connsiteX56" fmla="*/ 1168287 w 1593674"/>
                <a:gd name="connsiteY56" fmla="*/ 361850 h 1093069"/>
                <a:gd name="connsiteX57" fmla="*/ 1090984 w 1593674"/>
                <a:gd name="connsiteY57" fmla="*/ 292067 h 109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93674" h="1093069">
                  <a:moveTo>
                    <a:pt x="80332" y="1093069"/>
                  </a:moveTo>
                  <a:cubicBezTo>
                    <a:pt x="78527" y="1093069"/>
                    <a:pt x="76722" y="1092467"/>
                    <a:pt x="75218" y="1091264"/>
                  </a:cubicBezTo>
                  <a:cubicBezTo>
                    <a:pt x="73413" y="1089760"/>
                    <a:pt x="72210" y="1087655"/>
                    <a:pt x="71909" y="1085248"/>
                  </a:cubicBezTo>
                  <a:lnTo>
                    <a:pt x="21" y="240331"/>
                  </a:lnTo>
                  <a:cubicBezTo>
                    <a:pt x="-280" y="235819"/>
                    <a:pt x="2728" y="231909"/>
                    <a:pt x="7240" y="231307"/>
                  </a:cubicBezTo>
                  <a:lnTo>
                    <a:pt x="1494644" y="0"/>
                  </a:lnTo>
                  <a:cubicBezTo>
                    <a:pt x="1494944" y="0"/>
                    <a:pt x="1495546" y="0"/>
                    <a:pt x="1495847" y="0"/>
                  </a:cubicBezTo>
                  <a:cubicBezTo>
                    <a:pt x="1497652" y="0"/>
                    <a:pt x="1499456" y="602"/>
                    <a:pt x="1500960" y="1805"/>
                  </a:cubicBezTo>
                  <a:cubicBezTo>
                    <a:pt x="1502765" y="3309"/>
                    <a:pt x="1503968" y="5414"/>
                    <a:pt x="1504269" y="7520"/>
                  </a:cubicBezTo>
                  <a:lnTo>
                    <a:pt x="1593604" y="853340"/>
                  </a:lnTo>
                  <a:cubicBezTo>
                    <a:pt x="1594205" y="857852"/>
                    <a:pt x="1590897" y="862063"/>
                    <a:pt x="1586385" y="862664"/>
                  </a:cubicBezTo>
                  <a:lnTo>
                    <a:pt x="81234" y="1093069"/>
                  </a:lnTo>
                  <a:cubicBezTo>
                    <a:pt x="81234" y="1093069"/>
                    <a:pt x="80933" y="1093069"/>
                    <a:pt x="80332" y="1093069"/>
                  </a:cubicBezTo>
                  <a:close/>
                  <a:moveTo>
                    <a:pt x="521890" y="600677"/>
                  </a:moveTo>
                  <a:cubicBezTo>
                    <a:pt x="483991" y="600677"/>
                    <a:pt x="447596" y="615115"/>
                    <a:pt x="431353" y="636471"/>
                  </a:cubicBezTo>
                  <a:cubicBezTo>
                    <a:pt x="422330" y="648201"/>
                    <a:pt x="419923" y="661737"/>
                    <a:pt x="424134" y="676476"/>
                  </a:cubicBezTo>
                  <a:cubicBezTo>
                    <a:pt x="436165" y="719488"/>
                    <a:pt x="480381" y="724000"/>
                    <a:pt x="498730" y="724000"/>
                  </a:cubicBezTo>
                  <a:cubicBezTo>
                    <a:pt x="533020" y="724000"/>
                    <a:pt x="567911" y="709562"/>
                    <a:pt x="585959" y="687906"/>
                  </a:cubicBezTo>
                  <a:cubicBezTo>
                    <a:pt x="596787" y="674972"/>
                    <a:pt x="600697" y="660534"/>
                    <a:pt x="597990" y="645193"/>
                  </a:cubicBezTo>
                  <a:cubicBezTo>
                    <a:pt x="591673" y="612407"/>
                    <a:pt x="554376" y="600677"/>
                    <a:pt x="521890" y="600677"/>
                  </a:cubicBezTo>
                  <a:close/>
                  <a:moveTo>
                    <a:pt x="736353" y="504725"/>
                  </a:moveTo>
                  <a:cubicBezTo>
                    <a:pt x="732744" y="504725"/>
                    <a:pt x="730037" y="507733"/>
                    <a:pt x="730037" y="511041"/>
                  </a:cubicBezTo>
                  <a:cubicBezTo>
                    <a:pt x="730037" y="516456"/>
                    <a:pt x="732443" y="641283"/>
                    <a:pt x="789593" y="691515"/>
                  </a:cubicBezTo>
                  <a:cubicBezTo>
                    <a:pt x="804934" y="705051"/>
                    <a:pt x="822981" y="711969"/>
                    <a:pt x="843134" y="711969"/>
                  </a:cubicBezTo>
                  <a:cubicBezTo>
                    <a:pt x="846743" y="711969"/>
                    <a:pt x="850352" y="711668"/>
                    <a:pt x="853962" y="711367"/>
                  </a:cubicBezTo>
                  <a:cubicBezTo>
                    <a:pt x="876822" y="708660"/>
                    <a:pt x="895772" y="697832"/>
                    <a:pt x="910210" y="679183"/>
                  </a:cubicBezTo>
                  <a:cubicBezTo>
                    <a:pt x="961645" y="612708"/>
                    <a:pt x="942394" y="467728"/>
                    <a:pt x="941492" y="461712"/>
                  </a:cubicBezTo>
                  <a:cubicBezTo>
                    <a:pt x="941191" y="458704"/>
                    <a:pt x="938484" y="456298"/>
                    <a:pt x="935176" y="456298"/>
                  </a:cubicBezTo>
                  <a:cubicBezTo>
                    <a:pt x="934875" y="456298"/>
                    <a:pt x="934573" y="456298"/>
                    <a:pt x="934273" y="456298"/>
                  </a:cubicBezTo>
                  <a:cubicBezTo>
                    <a:pt x="932468" y="456598"/>
                    <a:pt x="930964" y="457501"/>
                    <a:pt x="930062" y="458704"/>
                  </a:cubicBezTo>
                  <a:cubicBezTo>
                    <a:pt x="929160" y="460208"/>
                    <a:pt x="928558" y="461712"/>
                    <a:pt x="928859" y="463517"/>
                  </a:cubicBezTo>
                  <a:cubicBezTo>
                    <a:pt x="929160" y="465021"/>
                    <a:pt x="948711" y="608798"/>
                    <a:pt x="900284" y="671362"/>
                  </a:cubicBezTo>
                  <a:cubicBezTo>
                    <a:pt x="887651" y="687605"/>
                    <a:pt x="872010" y="696628"/>
                    <a:pt x="852759" y="698734"/>
                  </a:cubicBezTo>
                  <a:cubicBezTo>
                    <a:pt x="849451" y="699035"/>
                    <a:pt x="846443" y="699336"/>
                    <a:pt x="843435" y="699336"/>
                  </a:cubicBezTo>
                  <a:cubicBezTo>
                    <a:pt x="826590" y="699336"/>
                    <a:pt x="811250" y="693621"/>
                    <a:pt x="798316" y="682191"/>
                  </a:cubicBezTo>
                  <a:cubicBezTo>
                    <a:pt x="745377" y="635869"/>
                    <a:pt x="743272" y="512245"/>
                    <a:pt x="743272" y="511041"/>
                  </a:cubicBezTo>
                  <a:cubicBezTo>
                    <a:pt x="742670" y="507432"/>
                    <a:pt x="739963" y="504725"/>
                    <a:pt x="736353" y="504725"/>
                  </a:cubicBezTo>
                  <a:close/>
                  <a:moveTo>
                    <a:pt x="1126778" y="541421"/>
                  </a:moveTo>
                  <a:cubicBezTo>
                    <a:pt x="1088879" y="541421"/>
                    <a:pt x="1052484" y="555859"/>
                    <a:pt x="1036240" y="577215"/>
                  </a:cubicBezTo>
                  <a:cubicBezTo>
                    <a:pt x="1027217" y="588946"/>
                    <a:pt x="1024810" y="602481"/>
                    <a:pt x="1029022" y="617220"/>
                  </a:cubicBezTo>
                  <a:cubicBezTo>
                    <a:pt x="1041053" y="660233"/>
                    <a:pt x="1085269" y="664745"/>
                    <a:pt x="1103618" y="664745"/>
                  </a:cubicBezTo>
                  <a:cubicBezTo>
                    <a:pt x="1137907" y="664745"/>
                    <a:pt x="1172799" y="650307"/>
                    <a:pt x="1190847" y="628650"/>
                  </a:cubicBezTo>
                  <a:cubicBezTo>
                    <a:pt x="1201675" y="615716"/>
                    <a:pt x="1205585" y="601278"/>
                    <a:pt x="1202878" y="585938"/>
                  </a:cubicBezTo>
                  <a:cubicBezTo>
                    <a:pt x="1196561" y="553152"/>
                    <a:pt x="1159264" y="541421"/>
                    <a:pt x="1126778" y="541421"/>
                  </a:cubicBezTo>
                  <a:close/>
                  <a:moveTo>
                    <a:pt x="530914" y="344103"/>
                  </a:moveTo>
                  <a:cubicBezTo>
                    <a:pt x="526102" y="344103"/>
                    <a:pt x="520988" y="344705"/>
                    <a:pt x="516176" y="345607"/>
                  </a:cubicBezTo>
                  <a:cubicBezTo>
                    <a:pt x="470155" y="354631"/>
                    <a:pt x="453010" y="397042"/>
                    <a:pt x="456318" y="432235"/>
                  </a:cubicBezTo>
                  <a:cubicBezTo>
                    <a:pt x="459326" y="462013"/>
                    <a:pt x="477976" y="496603"/>
                    <a:pt x="521289" y="496603"/>
                  </a:cubicBezTo>
                  <a:cubicBezTo>
                    <a:pt x="530012" y="496603"/>
                    <a:pt x="539637" y="495100"/>
                    <a:pt x="549263" y="492092"/>
                  </a:cubicBezTo>
                  <a:cubicBezTo>
                    <a:pt x="591673" y="479459"/>
                    <a:pt x="613631" y="450282"/>
                    <a:pt x="608217" y="413886"/>
                  </a:cubicBezTo>
                  <a:cubicBezTo>
                    <a:pt x="603405" y="379596"/>
                    <a:pt x="573025" y="344103"/>
                    <a:pt x="530914" y="344103"/>
                  </a:cubicBezTo>
                  <a:close/>
                  <a:moveTo>
                    <a:pt x="1090984" y="292067"/>
                  </a:moveTo>
                  <a:cubicBezTo>
                    <a:pt x="1086172" y="292067"/>
                    <a:pt x="1081059" y="292668"/>
                    <a:pt x="1076246" y="293571"/>
                  </a:cubicBezTo>
                  <a:cubicBezTo>
                    <a:pt x="1030225" y="302594"/>
                    <a:pt x="1013080" y="345006"/>
                    <a:pt x="1016389" y="380198"/>
                  </a:cubicBezTo>
                  <a:cubicBezTo>
                    <a:pt x="1019397" y="409976"/>
                    <a:pt x="1038045" y="444567"/>
                    <a:pt x="1081359" y="444567"/>
                  </a:cubicBezTo>
                  <a:cubicBezTo>
                    <a:pt x="1090082" y="444567"/>
                    <a:pt x="1099707" y="443063"/>
                    <a:pt x="1109332" y="440055"/>
                  </a:cubicBezTo>
                  <a:cubicBezTo>
                    <a:pt x="1151744" y="427422"/>
                    <a:pt x="1173701" y="398245"/>
                    <a:pt x="1168287" y="361850"/>
                  </a:cubicBezTo>
                  <a:cubicBezTo>
                    <a:pt x="1163475" y="327560"/>
                    <a:pt x="1133095" y="292067"/>
                    <a:pt x="1090984" y="292067"/>
                  </a:cubicBezTo>
                  <a:close/>
                </a:path>
              </a:pathLst>
            </a:custGeom>
            <a:solidFill>
              <a:srgbClr val="FFCCCC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B1BD376B-B4E3-4DC4-A7D6-3781A1BF84BE}"/>
                </a:ext>
              </a:extLst>
            </p:cNvPr>
            <p:cNvSpPr/>
            <p:nvPr/>
          </p:nvSpPr>
          <p:spPr>
            <a:xfrm>
              <a:off x="6501481" y="514650"/>
              <a:ext cx="243460" cy="273718"/>
            </a:xfrm>
            <a:custGeom>
              <a:avLst/>
              <a:gdLst>
                <a:gd name="connsiteX0" fmla="*/ 46104 w 243460"/>
                <a:gd name="connsiteY0" fmla="*/ 273718 h 273718"/>
                <a:gd name="connsiteX1" fmla="*/ 41291 w 243460"/>
                <a:gd name="connsiteY1" fmla="*/ 272214 h 273718"/>
                <a:gd name="connsiteX2" fmla="*/ 37682 w 243460"/>
                <a:gd name="connsiteY2" fmla="*/ 266500 h 273718"/>
                <a:gd name="connsiteX3" fmla="*/ 83 w 243460"/>
                <a:gd name="connsiteY3" fmla="*/ 26770 h 273718"/>
                <a:gd name="connsiteX4" fmla="*/ 6700 w 243460"/>
                <a:gd name="connsiteY4" fmla="*/ 17145 h 273718"/>
                <a:gd name="connsiteX5" fmla="*/ 83101 w 243460"/>
                <a:gd name="connsiteY5" fmla="*/ 301 h 273718"/>
                <a:gd name="connsiteX6" fmla="*/ 84906 w 243460"/>
                <a:gd name="connsiteY6" fmla="*/ 0 h 273718"/>
                <a:gd name="connsiteX7" fmla="*/ 92125 w 243460"/>
                <a:gd name="connsiteY7" fmla="*/ 4211 h 273718"/>
                <a:gd name="connsiteX8" fmla="*/ 241918 w 243460"/>
                <a:gd name="connsiteY8" fmla="*/ 217471 h 273718"/>
                <a:gd name="connsiteX9" fmla="*/ 242820 w 243460"/>
                <a:gd name="connsiteY9" fmla="*/ 225291 h 273718"/>
                <a:gd name="connsiteX10" fmla="*/ 236804 w 243460"/>
                <a:gd name="connsiteY10" fmla="*/ 230405 h 273718"/>
                <a:gd name="connsiteX11" fmla="*/ 47608 w 243460"/>
                <a:gd name="connsiteY11" fmla="*/ 273117 h 273718"/>
                <a:gd name="connsiteX12" fmla="*/ 46104 w 243460"/>
                <a:gd name="connsiteY12" fmla="*/ 273718 h 2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460" h="273718">
                  <a:moveTo>
                    <a:pt x="46104" y="273718"/>
                  </a:moveTo>
                  <a:cubicBezTo>
                    <a:pt x="44299" y="273718"/>
                    <a:pt x="42795" y="273117"/>
                    <a:pt x="41291" y="272214"/>
                  </a:cubicBezTo>
                  <a:cubicBezTo>
                    <a:pt x="39487" y="271011"/>
                    <a:pt x="37983" y="268906"/>
                    <a:pt x="37682" y="266500"/>
                  </a:cubicBezTo>
                  <a:lnTo>
                    <a:pt x="83" y="26770"/>
                  </a:lnTo>
                  <a:cubicBezTo>
                    <a:pt x="-518" y="22258"/>
                    <a:pt x="2189" y="18047"/>
                    <a:pt x="6700" y="17145"/>
                  </a:cubicBezTo>
                  <a:lnTo>
                    <a:pt x="83101" y="301"/>
                  </a:lnTo>
                  <a:cubicBezTo>
                    <a:pt x="83703" y="301"/>
                    <a:pt x="84304" y="0"/>
                    <a:pt x="84906" y="0"/>
                  </a:cubicBezTo>
                  <a:cubicBezTo>
                    <a:pt x="87914" y="0"/>
                    <a:pt x="90621" y="1504"/>
                    <a:pt x="92125" y="4211"/>
                  </a:cubicBezTo>
                  <a:cubicBezTo>
                    <a:pt x="101148" y="19551"/>
                    <a:pt x="132431" y="63467"/>
                    <a:pt x="241918" y="217471"/>
                  </a:cubicBezTo>
                  <a:cubicBezTo>
                    <a:pt x="243422" y="219877"/>
                    <a:pt x="244023" y="222885"/>
                    <a:pt x="242820" y="225291"/>
                  </a:cubicBezTo>
                  <a:cubicBezTo>
                    <a:pt x="241918" y="227998"/>
                    <a:pt x="239512" y="229803"/>
                    <a:pt x="236804" y="230405"/>
                  </a:cubicBezTo>
                  <a:lnTo>
                    <a:pt x="47608" y="273117"/>
                  </a:lnTo>
                  <a:cubicBezTo>
                    <a:pt x="47608" y="273718"/>
                    <a:pt x="46706" y="273718"/>
                    <a:pt x="46104" y="273718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C9869F80-A637-484D-BDF7-14B1E402C0A8}"/>
                </a:ext>
              </a:extLst>
            </p:cNvPr>
            <p:cNvSpPr/>
            <p:nvPr/>
          </p:nvSpPr>
          <p:spPr>
            <a:xfrm>
              <a:off x="7269374" y="316129"/>
              <a:ext cx="411389" cy="266800"/>
            </a:xfrm>
            <a:custGeom>
              <a:avLst/>
              <a:gdLst>
                <a:gd name="connsiteX0" fmla="*/ 185091 w 411389"/>
                <a:gd name="connsiteY0" fmla="*/ 266800 h 266800"/>
                <a:gd name="connsiteX1" fmla="*/ 178774 w 411389"/>
                <a:gd name="connsiteY1" fmla="*/ 263792 h 266800"/>
                <a:gd name="connsiteX2" fmla="*/ 2211 w 411389"/>
                <a:gd name="connsiteY2" fmla="*/ 60759 h 266800"/>
                <a:gd name="connsiteX3" fmla="*/ 406 w 411389"/>
                <a:gd name="connsiteY3" fmla="*/ 52638 h 266800"/>
                <a:gd name="connsiteX4" fmla="*/ 6723 w 411389"/>
                <a:gd name="connsiteY4" fmla="*/ 46923 h 266800"/>
                <a:gd name="connsiteX5" fmla="*/ 218178 w 411389"/>
                <a:gd name="connsiteY5" fmla="*/ 301 h 266800"/>
                <a:gd name="connsiteX6" fmla="*/ 219982 w 411389"/>
                <a:gd name="connsiteY6" fmla="*/ 0 h 266800"/>
                <a:gd name="connsiteX7" fmla="*/ 226299 w 411389"/>
                <a:gd name="connsiteY7" fmla="*/ 2707 h 266800"/>
                <a:gd name="connsiteX8" fmla="*/ 409179 w 411389"/>
                <a:gd name="connsiteY8" fmla="*/ 203033 h 266800"/>
                <a:gd name="connsiteX9" fmla="*/ 410983 w 411389"/>
                <a:gd name="connsiteY9" fmla="*/ 211455 h 266800"/>
                <a:gd name="connsiteX10" fmla="*/ 404667 w 411389"/>
                <a:gd name="connsiteY10" fmla="*/ 217170 h 266800"/>
                <a:gd name="connsiteX11" fmla="*/ 186895 w 411389"/>
                <a:gd name="connsiteY11" fmla="*/ 266499 h 266800"/>
                <a:gd name="connsiteX12" fmla="*/ 185091 w 411389"/>
                <a:gd name="connsiteY12" fmla="*/ 266800 h 2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389" h="266800">
                  <a:moveTo>
                    <a:pt x="185091" y="266800"/>
                  </a:moveTo>
                  <a:cubicBezTo>
                    <a:pt x="182684" y="266800"/>
                    <a:pt x="180278" y="265898"/>
                    <a:pt x="178774" y="263792"/>
                  </a:cubicBezTo>
                  <a:lnTo>
                    <a:pt x="2211" y="60759"/>
                  </a:lnTo>
                  <a:cubicBezTo>
                    <a:pt x="105" y="58353"/>
                    <a:pt x="-496" y="55345"/>
                    <a:pt x="406" y="52638"/>
                  </a:cubicBezTo>
                  <a:cubicBezTo>
                    <a:pt x="1308" y="49931"/>
                    <a:pt x="3715" y="47525"/>
                    <a:pt x="6723" y="46923"/>
                  </a:cubicBezTo>
                  <a:lnTo>
                    <a:pt x="218178" y="301"/>
                  </a:lnTo>
                  <a:cubicBezTo>
                    <a:pt x="218779" y="301"/>
                    <a:pt x="219381" y="0"/>
                    <a:pt x="219982" y="0"/>
                  </a:cubicBezTo>
                  <a:cubicBezTo>
                    <a:pt x="222389" y="0"/>
                    <a:pt x="224494" y="902"/>
                    <a:pt x="226299" y="2707"/>
                  </a:cubicBezTo>
                  <a:lnTo>
                    <a:pt x="409179" y="203033"/>
                  </a:lnTo>
                  <a:cubicBezTo>
                    <a:pt x="411284" y="205138"/>
                    <a:pt x="411886" y="208447"/>
                    <a:pt x="410983" y="211455"/>
                  </a:cubicBezTo>
                  <a:cubicBezTo>
                    <a:pt x="410082" y="214463"/>
                    <a:pt x="407675" y="216568"/>
                    <a:pt x="404667" y="217170"/>
                  </a:cubicBezTo>
                  <a:lnTo>
                    <a:pt x="186895" y="266499"/>
                  </a:lnTo>
                  <a:cubicBezTo>
                    <a:pt x="186294" y="266800"/>
                    <a:pt x="185692" y="266800"/>
                    <a:pt x="185091" y="266800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9004E7AC-E2E4-4035-8BAE-3DDB020F2B0C}"/>
                </a:ext>
              </a:extLst>
            </p:cNvPr>
            <p:cNvSpPr/>
            <p:nvPr/>
          </p:nvSpPr>
          <p:spPr>
            <a:xfrm>
              <a:off x="7514518" y="255971"/>
              <a:ext cx="416723" cy="270108"/>
            </a:xfrm>
            <a:custGeom>
              <a:avLst/>
              <a:gdLst>
                <a:gd name="connsiteX0" fmla="*/ 191107 w 416723"/>
                <a:gd name="connsiteY0" fmla="*/ 270109 h 270108"/>
                <a:gd name="connsiteX1" fmla="*/ 184790 w 416723"/>
                <a:gd name="connsiteY1" fmla="*/ 267402 h 270108"/>
                <a:gd name="connsiteX2" fmla="*/ 2211 w 416723"/>
                <a:gd name="connsiteY2" fmla="*/ 67377 h 270108"/>
                <a:gd name="connsiteX3" fmla="*/ 406 w 416723"/>
                <a:gd name="connsiteY3" fmla="*/ 58955 h 270108"/>
                <a:gd name="connsiteX4" fmla="*/ 6723 w 416723"/>
                <a:gd name="connsiteY4" fmla="*/ 53240 h 270108"/>
                <a:gd name="connsiteX5" fmla="*/ 247956 w 416723"/>
                <a:gd name="connsiteY5" fmla="*/ 301 h 270108"/>
                <a:gd name="connsiteX6" fmla="*/ 249761 w 416723"/>
                <a:gd name="connsiteY6" fmla="*/ 0 h 270108"/>
                <a:gd name="connsiteX7" fmla="*/ 256679 w 416723"/>
                <a:gd name="connsiteY7" fmla="*/ 3609 h 270108"/>
                <a:gd name="connsiteX8" fmla="*/ 257280 w 416723"/>
                <a:gd name="connsiteY8" fmla="*/ 4512 h 270108"/>
                <a:gd name="connsiteX9" fmla="*/ 414894 w 416723"/>
                <a:gd name="connsiteY9" fmla="*/ 207244 h 270108"/>
                <a:gd name="connsiteX10" fmla="*/ 416097 w 416723"/>
                <a:gd name="connsiteY10" fmla="*/ 215365 h 270108"/>
                <a:gd name="connsiteX11" fmla="*/ 410082 w 416723"/>
                <a:gd name="connsiteY11" fmla="*/ 220779 h 270108"/>
                <a:gd name="connsiteX12" fmla="*/ 192911 w 416723"/>
                <a:gd name="connsiteY12" fmla="*/ 269808 h 270108"/>
                <a:gd name="connsiteX13" fmla="*/ 191107 w 416723"/>
                <a:gd name="connsiteY13" fmla="*/ 270109 h 27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723" h="270108">
                  <a:moveTo>
                    <a:pt x="191107" y="270109"/>
                  </a:moveTo>
                  <a:cubicBezTo>
                    <a:pt x="188700" y="270109"/>
                    <a:pt x="186595" y="269207"/>
                    <a:pt x="184790" y="267402"/>
                  </a:cubicBezTo>
                  <a:lnTo>
                    <a:pt x="2211" y="67377"/>
                  </a:lnTo>
                  <a:cubicBezTo>
                    <a:pt x="105" y="65271"/>
                    <a:pt x="-496" y="61963"/>
                    <a:pt x="406" y="58955"/>
                  </a:cubicBezTo>
                  <a:cubicBezTo>
                    <a:pt x="1308" y="55947"/>
                    <a:pt x="3715" y="53841"/>
                    <a:pt x="6723" y="53240"/>
                  </a:cubicBezTo>
                  <a:lnTo>
                    <a:pt x="247956" y="301"/>
                  </a:lnTo>
                  <a:cubicBezTo>
                    <a:pt x="248557" y="301"/>
                    <a:pt x="249159" y="0"/>
                    <a:pt x="249761" y="0"/>
                  </a:cubicBezTo>
                  <a:cubicBezTo>
                    <a:pt x="252467" y="0"/>
                    <a:pt x="255175" y="1203"/>
                    <a:pt x="256679" y="3609"/>
                  </a:cubicBezTo>
                  <a:cubicBezTo>
                    <a:pt x="256679" y="3910"/>
                    <a:pt x="256979" y="4211"/>
                    <a:pt x="257280" y="4512"/>
                  </a:cubicBezTo>
                  <a:lnTo>
                    <a:pt x="414894" y="207244"/>
                  </a:lnTo>
                  <a:cubicBezTo>
                    <a:pt x="416699" y="209650"/>
                    <a:pt x="417300" y="212658"/>
                    <a:pt x="416097" y="215365"/>
                  </a:cubicBezTo>
                  <a:cubicBezTo>
                    <a:pt x="415195" y="218072"/>
                    <a:pt x="412788" y="220178"/>
                    <a:pt x="410082" y="220779"/>
                  </a:cubicBezTo>
                  <a:lnTo>
                    <a:pt x="192911" y="269808"/>
                  </a:lnTo>
                  <a:cubicBezTo>
                    <a:pt x="192310" y="270109"/>
                    <a:pt x="191708" y="270109"/>
                    <a:pt x="191107" y="270109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C283D87B-5B49-42C6-8783-B5DA62ABE304}"/>
                </a:ext>
              </a:extLst>
            </p:cNvPr>
            <p:cNvSpPr/>
            <p:nvPr/>
          </p:nvSpPr>
          <p:spPr>
            <a:xfrm>
              <a:off x="7787715" y="199122"/>
              <a:ext cx="267147" cy="270409"/>
            </a:xfrm>
            <a:custGeom>
              <a:avLst/>
              <a:gdLst>
                <a:gd name="connsiteX0" fmla="*/ 166963 w 267147"/>
                <a:gd name="connsiteY0" fmla="*/ 270410 h 270409"/>
                <a:gd name="connsiteX1" fmla="*/ 160345 w 267147"/>
                <a:gd name="connsiteY1" fmla="*/ 267101 h 270409"/>
                <a:gd name="connsiteX2" fmla="*/ 1829 w 267147"/>
                <a:gd name="connsiteY2" fmla="*/ 63467 h 270409"/>
                <a:gd name="connsiteX3" fmla="*/ 626 w 267147"/>
                <a:gd name="connsiteY3" fmla="*/ 55345 h 270409"/>
                <a:gd name="connsiteX4" fmla="*/ 6942 w 267147"/>
                <a:gd name="connsiteY4" fmla="*/ 49931 h 270409"/>
                <a:gd name="connsiteX5" fmla="*/ 232835 w 267147"/>
                <a:gd name="connsiteY5" fmla="*/ 301 h 270409"/>
                <a:gd name="connsiteX6" fmla="*/ 234640 w 267147"/>
                <a:gd name="connsiteY6" fmla="*/ 0 h 270409"/>
                <a:gd name="connsiteX7" fmla="*/ 239754 w 267147"/>
                <a:gd name="connsiteY7" fmla="*/ 1504 h 270409"/>
                <a:gd name="connsiteX8" fmla="*/ 243363 w 267147"/>
                <a:gd name="connsiteY8" fmla="*/ 7520 h 270409"/>
                <a:gd name="connsiteX9" fmla="*/ 267125 w 267147"/>
                <a:gd name="connsiteY9" fmla="*/ 240030 h 270409"/>
                <a:gd name="connsiteX10" fmla="*/ 260508 w 267147"/>
                <a:gd name="connsiteY10" fmla="*/ 249054 h 270409"/>
                <a:gd name="connsiteX11" fmla="*/ 169369 w 267147"/>
                <a:gd name="connsiteY11" fmla="*/ 269808 h 270409"/>
                <a:gd name="connsiteX12" fmla="*/ 166963 w 267147"/>
                <a:gd name="connsiteY12" fmla="*/ 270410 h 27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147" h="270409">
                  <a:moveTo>
                    <a:pt x="166963" y="270410"/>
                  </a:moveTo>
                  <a:cubicBezTo>
                    <a:pt x="164255" y="270410"/>
                    <a:pt x="161849" y="269207"/>
                    <a:pt x="160345" y="267101"/>
                  </a:cubicBezTo>
                  <a:lnTo>
                    <a:pt x="1829" y="63467"/>
                  </a:lnTo>
                  <a:cubicBezTo>
                    <a:pt x="25" y="61060"/>
                    <a:pt x="-577" y="58052"/>
                    <a:pt x="626" y="55345"/>
                  </a:cubicBezTo>
                  <a:cubicBezTo>
                    <a:pt x="1529" y="52638"/>
                    <a:pt x="3934" y="50533"/>
                    <a:pt x="6942" y="49931"/>
                  </a:cubicBezTo>
                  <a:lnTo>
                    <a:pt x="232835" y="301"/>
                  </a:lnTo>
                  <a:cubicBezTo>
                    <a:pt x="233437" y="301"/>
                    <a:pt x="234038" y="0"/>
                    <a:pt x="234640" y="0"/>
                  </a:cubicBezTo>
                  <a:cubicBezTo>
                    <a:pt x="236445" y="0"/>
                    <a:pt x="238250" y="602"/>
                    <a:pt x="239754" y="1504"/>
                  </a:cubicBezTo>
                  <a:cubicBezTo>
                    <a:pt x="241859" y="3008"/>
                    <a:pt x="243062" y="5113"/>
                    <a:pt x="243363" y="7520"/>
                  </a:cubicBezTo>
                  <a:lnTo>
                    <a:pt x="267125" y="240030"/>
                  </a:lnTo>
                  <a:cubicBezTo>
                    <a:pt x="267426" y="244241"/>
                    <a:pt x="264719" y="248151"/>
                    <a:pt x="260508" y="249054"/>
                  </a:cubicBezTo>
                  <a:lnTo>
                    <a:pt x="169369" y="269808"/>
                  </a:lnTo>
                  <a:cubicBezTo>
                    <a:pt x="168166" y="270410"/>
                    <a:pt x="167564" y="270410"/>
                    <a:pt x="166963" y="270410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2A9FB786-8EDB-4D6C-AA07-F4962AD1CE45}"/>
                </a:ext>
              </a:extLst>
            </p:cNvPr>
            <p:cNvSpPr/>
            <p:nvPr/>
          </p:nvSpPr>
          <p:spPr>
            <a:xfrm>
              <a:off x="7035044" y="370271"/>
              <a:ext cx="394861" cy="271913"/>
            </a:xfrm>
            <a:custGeom>
              <a:avLst/>
              <a:gdLst>
                <a:gd name="connsiteX0" fmla="*/ 158637 w 394861"/>
                <a:gd name="connsiteY0" fmla="*/ 271914 h 271913"/>
                <a:gd name="connsiteX1" fmla="*/ 151718 w 394861"/>
                <a:gd name="connsiteY1" fmla="*/ 268304 h 271913"/>
                <a:gd name="connsiteX2" fmla="*/ 1624 w 394861"/>
                <a:gd name="connsiteY2" fmla="*/ 57752 h 271913"/>
                <a:gd name="connsiteX3" fmla="*/ 722 w 394861"/>
                <a:gd name="connsiteY3" fmla="*/ 49630 h 271913"/>
                <a:gd name="connsiteX4" fmla="*/ 6738 w 394861"/>
                <a:gd name="connsiteY4" fmla="*/ 44517 h 271913"/>
                <a:gd name="connsiteX5" fmla="*/ 208267 w 394861"/>
                <a:gd name="connsiteY5" fmla="*/ 301 h 271913"/>
                <a:gd name="connsiteX6" fmla="*/ 210071 w 394861"/>
                <a:gd name="connsiteY6" fmla="*/ 0 h 271913"/>
                <a:gd name="connsiteX7" fmla="*/ 217291 w 394861"/>
                <a:gd name="connsiteY7" fmla="*/ 4211 h 271913"/>
                <a:gd name="connsiteX8" fmla="*/ 217892 w 394861"/>
                <a:gd name="connsiteY8" fmla="*/ 5113 h 271913"/>
                <a:gd name="connsiteX9" fmla="*/ 392650 w 394861"/>
                <a:gd name="connsiteY9" fmla="*/ 206041 h 271913"/>
                <a:gd name="connsiteX10" fmla="*/ 394455 w 394861"/>
                <a:gd name="connsiteY10" fmla="*/ 214162 h 271913"/>
                <a:gd name="connsiteX11" fmla="*/ 388138 w 394861"/>
                <a:gd name="connsiteY11" fmla="*/ 219877 h 271913"/>
                <a:gd name="connsiteX12" fmla="*/ 160441 w 394861"/>
                <a:gd name="connsiteY12" fmla="*/ 271613 h 271913"/>
                <a:gd name="connsiteX13" fmla="*/ 158637 w 394861"/>
                <a:gd name="connsiteY13" fmla="*/ 271914 h 27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4861" h="271913">
                  <a:moveTo>
                    <a:pt x="158637" y="271914"/>
                  </a:moveTo>
                  <a:cubicBezTo>
                    <a:pt x="155929" y="271914"/>
                    <a:pt x="153222" y="270711"/>
                    <a:pt x="151718" y="268304"/>
                  </a:cubicBezTo>
                  <a:lnTo>
                    <a:pt x="1624" y="57752"/>
                  </a:lnTo>
                  <a:cubicBezTo>
                    <a:pt x="-180" y="55345"/>
                    <a:pt x="-481" y="52337"/>
                    <a:pt x="722" y="49630"/>
                  </a:cubicBezTo>
                  <a:cubicBezTo>
                    <a:pt x="1624" y="46923"/>
                    <a:pt x="4030" y="45118"/>
                    <a:pt x="6738" y="44517"/>
                  </a:cubicBezTo>
                  <a:lnTo>
                    <a:pt x="208267" y="301"/>
                  </a:lnTo>
                  <a:cubicBezTo>
                    <a:pt x="208868" y="301"/>
                    <a:pt x="209470" y="0"/>
                    <a:pt x="210071" y="0"/>
                  </a:cubicBezTo>
                  <a:cubicBezTo>
                    <a:pt x="213079" y="0"/>
                    <a:pt x="215787" y="1504"/>
                    <a:pt x="217291" y="4211"/>
                  </a:cubicBezTo>
                  <a:cubicBezTo>
                    <a:pt x="217591" y="4512"/>
                    <a:pt x="217591" y="4813"/>
                    <a:pt x="217892" y="5113"/>
                  </a:cubicBezTo>
                  <a:lnTo>
                    <a:pt x="392650" y="206041"/>
                  </a:lnTo>
                  <a:cubicBezTo>
                    <a:pt x="394756" y="208447"/>
                    <a:pt x="395358" y="211455"/>
                    <a:pt x="394455" y="214162"/>
                  </a:cubicBezTo>
                  <a:cubicBezTo>
                    <a:pt x="393553" y="216869"/>
                    <a:pt x="391146" y="219276"/>
                    <a:pt x="388138" y="219877"/>
                  </a:cubicBezTo>
                  <a:lnTo>
                    <a:pt x="160441" y="271613"/>
                  </a:lnTo>
                  <a:cubicBezTo>
                    <a:pt x="159840" y="271613"/>
                    <a:pt x="159238" y="271914"/>
                    <a:pt x="158637" y="271914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AFE83BDC-3C64-45C8-A739-2B170B13FB23}"/>
                </a:ext>
              </a:extLst>
            </p:cNvPr>
            <p:cNvSpPr/>
            <p:nvPr/>
          </p:nvSpPr>
          <p:spPr>
            <a:xfrm>
              <a:off x="6870623" y="703847"/>
              <a:ext cx="329735" cy="265897"/>
            </a:xfrm>
            <a:custGeom>
              <a:avLst/>
              <a:gdLst>
                <a:gd name="connsiteX0" fmla="*/ 8432 w 329735"/>
                <a:gd name="connsiteY0" fmla="*/ 265898 h 265897"/>
                <a:gd name="connsiteX1" fmla="*/ 1513 w 329735"/>
                <a:gd name="connsiteY1" fmla="*/ 262288 h 265897"/>
                <a:gd name="connsiteX2" fmla="*/ 1212 w 329735"/>
                <a:gd name="connsiteY2" fmla="*/ 253265 h 265897"/>
                <a:gd name="connsiteX3" fmla="*/ 126341 w 329735"/>
                <a:gd name="connsiteY3" fmla="*/ 33087 h 265897"/>
                <a:gd name="connsiteX4" fmla="*/ 132357 w 329735"/>
                <a:gd name="connsiteY4" fmla="*/ 28876 h 265897"/>
                <a:gd name="connsiteX5" fmla="*/ 320050 w 329735"/>
                <a:gd name="connsiteY5" fmla="*/ 0 h 265897"/>
                <a:gd name="connsiteX6" fmla="*/ 321253 w 329735"/>
                <a:gd name="connsiteY6" fmla="*/ 0 h 265897"/>
                <a:gd name="connsiteX7" fmla="*/ 328171 w 329735"/>
                <a:gd name="connsiteY7" fmla="*/ 3609 h 265897"/>
                <a:gd name="connsiteX8" fmla="*/ 328772 w 329735"/>
                <a:gd name="connsiteY8" fmla="*/ 12332 h 265897"/>
                <a:gd name="connsiteX9" fmla="*/ 216879 w 329735"/>
                <a:gd name="connsiteY9" fmla="*/ 228299 h 265897"/>
                <a:gd name="connsiteX10" fmla="*/ 216578 w 329735"/>
                <a:gd name="connsiteY10" fmla="*/ 229202 h 265897"/>
                <a:gd name="connsiteX11" fmla="*/ 209960 w 329735"/>
                <a:gd name="connsiteY11" fmla="*/ 234917 h 265897"/>
                <a:gd name="connsiteX12" fmla="*/ 9635 w 329735"/>
                <a:gd name="connsiteY12" fmla="*/ 265898 h 265897"/>
                <a:gd name="connsiteX13" fmla="*/ 8432 w 329735"/>
                <a:gd name="connsiteY13" fmla="*/ 265898 h 26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9735" h="265897">
                  <a:moveTo>
                    <a:pt x="8432" y="265898"/>
                  </a:moveTo>
                  <a:cubicBezTo>
                    <a:pt x="5724" y="265898"/>
                    <a:pt x="3017" y="264695"/>
                    <a:pt x="1513" y="262288"/>
                  </a:cubicBezTo>
                  <a:cubicBezTo>
                    <a:pt x="-291" y="259581"/>
                    <a:pt x="-592" y="255972"/>
                    <a:pt x="1212" y="253265"/>
                  </a:cubicBezTo>
                  <a:lnTo>
                    <a:pt x="126341" y="33087"/>
                  </a:lnTo>
                  <a:cubicBezTo>
                    <a:pt x="127544" y="30681"/>
                    <a:pt x="129950" y="29177"/>
                    <a:pt x="132357" y="28876"/>
                  </a:cubicBezTo>
                  <a:lnTo>
                    <a:pt x="320050" y="0"/>
                  </a:lnTo>
                  <a:cubicBezTo>
                    <a:pt x="320350" y="0"/>
                    <a:pt x="320951" y="0"/>
                    <a:pt x="321253" y="0"/>
                  </a:cubicBezTo>
                  <a:cubicBezTo>
                    <a:pt x="323959" y="0"/>
                    <a:pt x="326667" y="1203"/>
                    <a:pt x="328171" y="3609"/>
                  </a:cubicBezTo>
                  <a:cubicBezTo>
                    <a:pt x="329975" y="6317"/>
                    <a:pt x="330276" y="9625"/>
                    <a:pt x="328772" y="12332"/>
                  </a:cubicBezTo>
                  <a:lnTo>
                    <a:pt x="216879" y="228299"/>
                  </a:lnTo>
                  <a:cubicBezTo>
                    <a:pt x="216879" y="228299"/>
                    <a:pt x="216578" y="229202"/>
                    <a:pt x="216578" y="229202"/>
                  </a:cubicBezTo>
                  <a:cubicBezTo>
                    <a:pt x="215675" y="232210"/>
                    <a:pt x="212968" y="234315"/>
                    <a:pt x="209960" y="234917"/>
                  </a:cubicBezTo>
                  <a:lnTo>
                    <a:pt x="9635" y="265898"/>
                  </a:lnTo>
                  <a:cubicBezTo>
                    <a:pt x="9334" y="265898"/>
                    <a:pt x="9033" y="265898"/>
                    <a:pt x="8432" y="265898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B7A6988B-1D25-45C3-92C3-814331CAB995}"/>
                </a:ext>
              </a:extLst>
            </p:cNvPr>
            <p:cNvSpPr/>
            <p:nvPr/>
          </p:nvSpPr>
          <p:spPr>
            <a:xfrm>
              <a:off x="6637761" y="738137"/>
              <a:ext cx="337255" cy="267702"/>
            </a:xfrm>
            <a:custGeom>
              <a:avLst/>
              <a:gdLst>
                <a:gd name="connsiteX0" fmla="*/ 8483 w 337255"/>
                <a:gd name="connsiteY0" fmla="*/ 267703 h 267702"/>
                <a:gd name="connsiteX1" fmla="*/ 1565 w 337255"/>
                <a:gd name="connsiteY1" fmla="*/ 264093 h 267702"/>
                <a:gd name="connsiteX2" fmla="*/ 963 w 337255"/>
                <a:gd name="connsiteY2" fmla="*/ 255070 h 267702"/>
                <a:gd name="connsiteX3" fmla="*/ 122181 w 337255"/>
                <a:gd name="connsiteY3" fmla="*/ 34892 h 267702"/>
                <a:gd name="connsiteX4" fmla="*/ 128197 w 337255"/>
                <a:gd name="connsiteY4" fmla="*/ 30681 h 267702"/>
                <a:gd name="connsiteX5" fmla="*/ 327620 w 337255"/>
                <a:gd name="connsiteY5" fmla="*/ 0 h 267702"/>
                <a:gd name="connsiteX6" fmla="*/ 328824 w 337255"/>
                <a:gd name="connsiteY6" fmla="*/ 0 h 267702"/>
                <a:gd name="connsiteX7" fmla="*/ 335741 w 337255"/>
                <a:gd name="connsiteY7" fmla="*/ 3610 h 267702"/>
                <a:gd name="connsiteX8" fmla="*/ 336043 w 337255"/>
                <a:gd name="connsiteY8" fmla="*/ 12633 h 267702"/>
                <a:gd name="connsiteX9" fmla="*/ 211516 w 337255"/>
                <a:gd name="connsiteY9" fmla="*/ 231608 h 267702"/>
                <a:gd name="connsiteX10" fmla="*/ 204898 w 337255"/>
                <a:gd name="connsiteY10" fmla="*/ 237022 h 267702"/>
                <a:gd name="connsiteX11" fmla="*/ 9385 w 337255"/>
                <a:gd name="connsiteY11" fmla="*/ 267402 h 267702"/>
                <a:gd name="connsiteX12" fmla="*/ 8483 w 337255"/>
                <a:gd name="connsiteY12" fmla="*/ 267703 h 2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255" h="267702">
                  <a:moveTo>
                    <a:pt x="8483" y="267703"/>
                  </a:moveTo>
                  <a:cubicBezTo>
                    <a:pt x="5776" y="267703"/>
                    <a:pt x="3069" y="266500"/>
                    <a:pt x="1565" y="264093"/>
                  </a:cubicBezTo>
                  <a:cubicBezTo>
                    <a:pt x="-240" y="261386"/>
                    <a:pt x="-541" y="258077"/>
                    <a:pt x="963" y="255070"/>
                  </a:cubicBezTo>
                  <a:lnTo>
                    <a:pt x="122181" y="34892"/>
                  </a:lnTo>
                  <a:cubicBezTo>
                    <a:pt x="123384" y="32485"/>
                    <a:pt x="125791" y="30981"/>
                    <a:pt x="128197" y="30681"/>
                  </a:cubicBezTo>
                  <a:lnTo>
                    <a:pt x="327620" y="0"/>
                  </a:lnTo>
                  <a:cubicBezTo>
                    <a:pt x="327921" y="0"/>
                    <a:pt x="328523" y="0"/>
                    <a:pt x="328824" y="0"/>
                  </a:cubicBezTo>
                  <a:cubicBezTo>
                    <a:pt x="331531" y="0"/>
                    <a:pt x="334237" y="1203"/>
                    <a:pt x="335741" y="3610"/>
                  </a:cubicBezTo>
                  <a:cubicBezTo>
                    <a:pt x="337546" y="6317"/>
                    <a:pt x="337848" y="9926"/>
                    <a:pt x="336043" y="12633"/>
                  </a:cubicBezTo>
                  <a:lnTo>
                    <a:pt x="211516" y="231608"/>
                  </a:lnTo>
                  <a:cubicBezTo>
                    <a:pt x="210312" y="234315"/>
                    <a:pt x="207606" y="236721"/>
                    <a:pt x="204898" y="237022"/>
                  </a:cubicBezTo>
                  <a:lnTo>
                    <a:pt x="9385" y="267402"/>
                  </a:lnTo>
                  <a:cubicBezTo>
                    <a:pt x="9385" y="267703"/>
                    <a:pt x="8783" y="267703"/>
                    <a:pt x="8483" y="267703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6628E9C2-F49B-4534-A450-C8E764619551}"/>
                </a:ext>
              </a:extLst>
            </p:cNvPr>
            <p:cNvSpPr/>
            <p:nvPr/>
          </p:nvSpPr>
          <p:spPr>
            <a:xfrm>
              <a:off x="6820209" y="420804"/>
              <a:ext cx="350349" cy="269206"/>
            </a:xfrm>
            <a:custGeom>
              <a:avLst/>
              <a:gdLst>
                <a:gd name="connsiteX0" fmla="*/ 162017 w 350349"/>
                <a:gd name="connsiteY0" fmla="*/ 269207 h 269206"/>
                <a:gd name="connsiteX1" fmla="*/ 155098 w 350349"/>
                <a:gd name="connsiteY1" fmla="*/ 265597 h 269206"/>
                <a:gd name="connsiteX2" fmla="*/ 1696 w 350349"/>
                <a:gd name="connsiteY2" fmla="*/ 54142 h 269206"/>
                <a:gd name="connsiteX3" fmla="*/ 493 w 350349"/>
                <a:gd name="connsiteY3" fmla="*/ 46021 h 269206"/>
                <a:gd name="connsiteX4" fmla="*/ 6508 w 350349"/>
                <a:gd name="connsiteY4" fmla="*/ 40607 h 269206"/>
                <a:gd name="connsiteX5" fmla="*/ 189689 w 350349"/>
                <a:gd name="connsiteY5" fmla="*/ 301 h 269206"/>
                <a:gd name="connsiteX6" fmla="*/ 191494 w 350349"/>
                <a:gd name="connsiteY6" fmla="*/ 0 h 269206"/>
                <a:gd name="connsiteX7" fmla="*/ 198412 w 350349"/>
                <a:gd name="connsiteY7" fmla="*/ 3610 h 269206"/>
                <a:gd name="connsiteX8" fmla="*/ 348807 w 350349"/>
                <a:gd name="connsiteY8" fmla="*/ 214463 h 269206"/>
                <a:gd name="connsiteX9" fmla="*/ 349709 w 350349"/>
                <a:gd name="connsiteY9" fmla="*/ 222283 h 269206"/>
                <a:gd name="connsiteX10" fmla="*/ 343693 w 350349"/>
                <a:gd name="connsiteY10" fmla="*/ 227397 h 269206"/>
                <a:gd name="connsiteX11" fmla="*/ 163521 w 350349"/>
                <a:gd name="connsiteY11" fmla="*/ 268304 h 269206"/>
                <a:gd name="connsiteX12" fmla="*/ 162017 w 350349"/>
                <a:gd name="connsiteY12" fmla="*/ 269207 h 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349" h="269206">
                  <a:moveTo>
                    <a:pt x="162017" y="269207"/>
                  </a:moveTo>
                  <a:cubicBezTo>
                    <a:pt x="159309" y="269207"/>
                    <a:pt x="156904" y="268003"/>
                    <a:pt x="155098" y="265597"/>
                  </a:cubicBezTo>
                  <a:lnTo>
                    <a:pt x="1696" y="54142"/>
                  </a:lnTo>
                  <a:cubicBezTo>
                    <a:pt x="-109" y="51736"/>
                    <a:pt x="-410" y="48728"/>
                    <a:pt x="493" y="46021"/>
                  </a:cubicBezTo>
                  <a:cubicBezTo>
                    <a:pt x="1395" y="43314"/>
                    <a:pt x="3801" y="41208"/>
                    <a:pt x="6508" y="40607"/>
                  </a:cubicBezTo>
                  <a:lnTo>
                    <a:pt x="189689" y="301"/>
                  </a:lnTo>
                  <a:cubicBezTo>
                    <a:pt x="190291" y="301"/>
                    <a:pt x="190892" y="0"/>
                    <a:pt x="191494" y="0"/>
                  </a:cubicBezTo>
                  <a:cubicBezTo>
                    <a:pt x="194201" y="0"/>
                    <a:pt x="196908" y="1203"/>
                    <a:pt x="198412" y="3610"/>
                  </a:cubicBezTo>
                  <a:lnTo>
                    <a:pt x="348807" y="214463"/>
                  </a:lnTo>
                  <a:cubicBezTo>
                    <a:pt x="350311" y="216869"/>
                    <a:pt x="350913" y="219877"/>
                    <a:pt x="349709" y="222283"/>
                  </a:cubicBezTo>
                  <a:cubicBezTo>
                    <a:pt x="348807" y="224991"/>
                    <a:pt x="346401" y="226795"/>
                    <a:pt x="343693" y="227397"/>
                  </a:cubicBezTo>
                  <a:lnTo>
                    <a:pt x="163521" y="268304"/>
                  </a:lnTo>
                  <a:cubicBezTo>
                    <a:pt x="163220" y="269207"/>
                    <a:pt x="162618" y="269207"/>
                    <a:pt x="162017" y="269207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22CD5914-0526-4A81-954D-0B68C37D84E5}"/>
                </a:ext>
              </a:extLst>
            </p:cNvPr>
            <p:cNvSpPr/>
            <p:nvPr/>
          </p:nvSpPr>
          <p:spPr>
            <a:xfrm>
              <a:off x="6543052" y="774833"/>
              <a:ext cx="195895" cy="243639"/>
            </a:xfrm>
            <a:custGeom>
              <a:avLst/>
              <a:gdLst>
                <a:gd name="connsiteX0" fmla="*/ 25287 w 195895"/>
                <a:gd name="connsiteY0" fmla="*/ 243339 h 243639"/>
                <a:gd name="connsiteX1" fmla="*/ 20173 w 195895"/>
                <a:gd name="connsiteY1" fmla="*/ 241534 h 243639"/>
                <a:gd name="connsiteX2" fmla="*/ 16865 w 195895"/>
                <a:gd name="connsiteY2" fmla="*/ 235518 h 243639"/>
                <a:gd name="connsiteX3" fmla="*/ 21 w 195895"/>
                <a:gd name="connsiteY3" fmla="*/ 36396 h 243639"/>
                <a:gd name="connsiteX4" fmla="*/ 7239 w 195895"/>
                <a:gd name="connsiteY4" fmla="*/ 27372 h 243639"/>
                <a:gd name="connsiteX5" fmla="*/ 186209 w 195895"/>
                <a:gd name="connsiteY5" fmla="*/ 0 h 243639"/>
                <a:gd name="connsiteX6" fmla="*/ 187412 w 195895"/>
                <a:gd name="connsiteY6" fmla="*/ 0 h 243639"/>
                <a:gd name="connsiteX7" fmla="*/ 194331 w 195895"/>
                <a:gd name="connsiteY7" fmla="*/ 3609 h 243639"/>
                <a:gd name="connsiteX8" fmla="*/ 194932 w 195895"/>
                <a:gd name="connsiteY8" fmla="*/ 12633 h 243639"/>
                <a:gd name="connsiteX9" fmla="*/ 77323 w 195895"/>
                <a:gd name="connsiteY9" fmla="*/ 226494 h 243639"/>
                <a:gd name="connsiteX10" fmla="*/ 76722 w 195895"/>
                <a:gd name="connsiteY10" fmla="*/ 229202 h 243639"/>
                <a:gd name="connsiteX11" fmla="*/ 69503 w 195895"/>
                <a:gd name="connsiteY11" fmla="*/ 237022 h 243639"/>
                <a:gd name="connsiteX12" fmla="*/ 27092 w 195895"/>
                <a:gd name="connsiteY12" fmla="*/ 243639 h 243639"/>
                <a:gd name="connsiteX13" fmla="*/ 25287 w 195895"/>
                <a:gd name="connsiteY13" fmla="*/ 243339 h 24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895" h="243639">
                  <a:moveTo>
                    <a:pt x="25287" y="243339"/>
                  </a:moveTo>
                  <a:cubicBezTo>
                    <a:pt x="23482" y="243339"/>
                    <a:pt x="21677" y="242737"/>
                    <a:pt x="20173" y="241534"/>
                  </a:cubicBezTo>
                  <a:cubicBezTo>
                    <a:pt x="18369" y="240030"/>
                    <a:pt x="17166" y="237924"/>
                    <a:pt x="16865" y="235518"/>
                  </a:cubicBezTo>
                  <a:lnTo>
                    <a:pt x="21" y="36396"/>
                  </a:lnTo>
                  <a:cubicBezTo>
                    <a:pt x="-280" y="31884"/>
                    <a:pt x="2728" y="27973"/>
                    <a:pt x="7239" y="27372"/>
                  </a:cubicBezTo>
                  <a:lnTo>
                    <a:pt x="186209" y="0"/>
                  </a:lnTo>
                  <a:cubicBezTo>
                    <a:pt x="186510" y="0"/>
                    <a:pt x="187112" y="0"/>
                    <a:pt x="187412" y="0"/>
                  </a:cubicBezTo>
                  <a:cubicBezTo>
                    <a:pt x="190120" y="0"/>
                    <a:pt x="192827" y="1203"/>
                    <a:pt x="194331" y="3609"/>
                  </a:cubicBezTo>
                  <a:cubicBezTo>
                    <a:pt x="196135" y="6317"/>
                    <a:pt x="196436" y="9625"/>
                    <a:pt x="194932" y="12633"/>
                  </a:cubicBezTo>
                  <a:lnTo>
                    <a:pt x="77323" y="226494"/>
                  </a:lnTo>
                  <a:cubicBezTo>
                    <a:pt x="77023" y="227397"/>
                    <a:pt x="76722" y="227998"/>
                    <a:pt x="76722" y="229202"/>
                  </a:cubicBezTo>
                  <a:cubicBezTo>
                    <a:pt x="76421" y="233112"/>
                    <a:pt x="73413" y="236421"/>
                    <a:pt x="69503" y="237022"/>
                  </a:cubicBezTo>
                  <a:lnTo>
                    <a:pt x="27092" y="243639"/>
                  </a:lnTo>
                  <a:cubicBezTo>
                    <a:pt x="26189" y="243339"/>
                    <a:pt x="25889" y="243339"/>
                    <a:pt x="25287" y="243339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7EAF3FB4-1671-4AD8-974F-04C0538B43F6}"/>
                </a:ext>
              </a:extLst>
            </p:cNvPr>
            <p:cNvSpPr/>
            <p:nvPr/>
          </p:nvSpPr>
          <p:spPr>
            <a:xfrm>
              <a:off x="7106993" y="665947"/>
              <a:ext cx="339961" cy="267101"/>
            </a:xfrm>
            <a:custGeom>
              <a:avLst/>
              <a:gdLst>
                <a:gd name="connsiteX0" fmla="*/ 8483 w 339961"/>
                <a:gd name="connsiteY0" fmla="*/ 267101 h 267101"/>
                <a:gd name="connsiteX1" fmla="*/ 1565 w 339961"/>
                <a:gd name="connsiteY1" fmla="*/ 263492 h 267101"/>
                <a:gd name="connsiteX2" fmla="*/ 963 w 339961"/>
                <a:gd name="connsiteY2" fmla="*/ 254769 h 267101"/>
                <a:gd name="connsiteX3" fmla="*/ 113759 w 339961"/>
                <a:gd name="connsiteY3" fmla="*/ 36696 h 267101"/>
                <a:gd name="connsiteX4" fmla="*/ 120075 w 339961"/>
                <a:gd name="connsiteY4" fmla="*/ 32185 h 267101"/>
                <a:gd name="connsiteX5" fmla="*/ 330328 w 339961"/>
                <a:gd name="connsiteY5" fmla="*/ 0 h 267101"/>
                <a:gd name="connsiteX6" fmla="*/ 331530 w 339961"/>
                <a:gd name="connsiteY6" fmla="*/ 0 h 267101"/>
                <a:gd name="connsiteX7" fmla="*/ 338449 w 339961"/>
                <a:gd name="connsiteY7" fmla="*/ 3610 h 267101"/>
                <a:gd name="connsiteX8" fmla="*/ 338749 w 339961"/>
                <a:gd name="connsiteY8" fmla="*/ 12633 h 267101"/>
                <a:gd name="connsiteX9" fmla="*/ 217230 w 339961"/>
                <a:gd name="connsiteY9" fmla="*/ 227998 h 267101"/>
                <a:gd name="connsiteX10" fmla="*/ 216629 w 339961"/>
                <a:gd name="connsiteY10" fmla="*/ 229502 h 267101"/>
                <a:gd name="connsiteX11" fmla="*/ 209711 w 339961"/>
                <a:gd name="connsiteY11" fmla="*/ 235819 h 267101"/>
                <a:gd name="connsiteX12" fmla="*/ 9385 w 339961"/>
                <a:gd name="connsiteY12" fmla="*/ 267101 h 267101"/>
                <a:gd name="connsiteX13" fmla="*/ 8483 w 339961"/>
                <a:gd name="connsiteY13" fmla="*/ 267101 h 26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961" h="267101">
                  <a:moveTo>
                    <a:pt x="8483" y="267101"/>
                  </a:moveTo>
                  <a:cubicBezTo>
                    <a:pt x="5775" y="267101"/>
                    <a:pt x="3068" y="265898"/>
                    <a:pt x="1565" y="263492"/>
                  </a:cubicBezTo>
                  <a:cubicBezTo>
                    <a:pt x="-241" y="260785"/>
                    <a:pt x="-541" y="257476"/>
                    <a:pt x="963" y="254769"/>
                  </a:cubicBezTo>
                  <a:lnTo>
                    <a:pt x="113759" y="36696"/>
                  </a:lnTo>
                  <a:cubicBezTo>
                    <a:pt x="114962" y="34290"/>
                    <a:pt x="117368" y="32485"/>
                    <a:pt x="120075" y="32185"/>
                  </a:cubicBezTo>
                  <a:lnTo>
                    <a:pt x="330328" y="0"/>
                  </a:lnTo>
                  <a:cubicBezTo>
                    <a:pt x="330628" y="0"/>
                    <a:pt x="331229" y="0"/>
                    <a:pt x="331530" y="0"/>
                  </a:cubicBezTo>
                  <a:cubicBezTo>
                    <a:pt x="334237" y="0"/>
                    <a:pt x="336945" y="1203"/>
                    <a:pt x="338449" y="3610"/>
                  </a:cubicBezTo>
                  <a:cubicBezTo>
                    <a:pt x="340253" y="6317"/>
                    <a:pt x="340554" y="9926"/>
                    <a:pt x="338749" y="12633"/>
                  </a:cubicBezTo>
                  <a:lnTo>
                    <a:pt x="217230" y="227998"/>
                  </a:lnTo>
                  <a:cubicBezTo>
                    <a:pt x="216929" y="228299"/>
                    <a:pt x="216929" y="228901"/>
                    <a:pt x="216629" y="229502"/>
                  </a:cubicBezTo>
                  <a:cubicBezTo>
                    <a:pt x="215726" y="232811"/>
                    <a:pt x="213020" y="235217"/>
                    <a:pt x="209711" y="235819"/>
                  </a:cubicBezTo>
                  <a:lnTo>
                    <a:pt x="9385" y="267101"/>
                  </a:lnTo>
                  <a:cubicBezTo>
                    <a:pt x="9385" y="267101"/>
                    <a:pt x="9084" y="267101"/>
                    <a:pt x="8483" y="267101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3C57ABE6-B16F-4866-958A-C92636FC6714}"/>
                </a:ext>
              </a:extLst>
            </p:cNvPr>
            <p:cNvSpPr/>
            <p:nvPr/>
          </p:nvSpPr>
          <p:spPr>
            <a:xfrm>
              <a:off x="6609040" y="468630"/>
              <a:ext cx="349916" cy="269808"/>
            </a:xfrm>
            <a:custGeom>
              <a:avLst/>
              <a:gdLst>
                <a:gd name="connsiteX0" fmla="*/ 159324 w 349916"/>
                <a:gd name="connsiteY0" fmla="*/ 269808 h 269808"/>
                <a:gd name="connsiteX1" fmla="*/ 152406 w 349916"/>
                <a:gd name="connsiteY1" fmla="*/ 266199 h 269808"/>
                <a:gd name="connsiteX2" fmla="*/ 1410 w 349916"/>
                <a:gd name="connsiteY2" fmla="*/ 52638 h 269808"/>
                <a:gd name="connsiteX3" fmla="*/ 508 w 349916"/>
                <a:gd name="connsiteY3" fmla="*/ 44818 h 269808"/>
                <a:gd name="connsiteX4" fmla="*/ 6524 w 349916"/>
                <a:gd name="connsiteY4" fmla="*/ 39704 h 269808"/>
                <a:gd name="connsiteX5" fmla="*/ 186095 w 349916"/>
                <a:gd name="connsiteY5" fmla="*/ 301 h 269808"/>
                <a:gd name="connsiteX6" fmla="*/ 187899 w 349916"/>
                <a:gd name="connsiteY6" fmla="*/ 0 h 269808"/>
                <a:gd name="connsiteX7" fmla="*/ 194818 w 349916"/>
                <a:gd name="connsiteY7" fmla="*/ 3609 h 269808"/>
                <a:gd name="connsiteX8" fmla="*/ 348220 w 349916"/>
                <a:gd name="connsiteY8" fmla="*/ 215064 h 269808"/>
                <a:gd name="connsiteX9" fmla="*/ 349424 w 349916"/>
                <a:gd name="connsiteY9" fmla="*/ 223186 h 269808"/>
                <a:gd name="connsiteX10" fmla="*/ 343408 w 349916"/>
                <a:gd name="connsiteY10" fmla="*/ 228600 h 269808"/>
                <a:gd name="connsiteX11" fmla="*/ 161129 w 349916"/>
                <a:gd name="connsiteY11" fmla="*/ 269808 h 269808"/>
                <a:gd name="connsiteX12" fmla="*/ 159324 w 349916"/>
                <a:gd name="connsiteY12" fmla="*/ 269808 h 2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916" h="269808">
                  <a:moveTo>
                    <a:pt x="159324" y="269808"/>
                  </a:moveTo>
                  <a:cubicBezTo>
                    <a:pt x="156618" y="269808"/>
                    <a:pt x="153910" y="268605"/>
                    <a:pt x="152406" y="266199"/>
                  </a:cubicBezTo>
                  <a:cubicBezTo>
                    <a:pt x="108190" y="203935"/>
                    <a:pt x="26376" y="88733"/>
                    <a:pt x="1410" y="52638"/>
                  </a:cubicBezTo>
                  <a:cubicBezTo>
                    <a:pt x="-94" y="50232"/>
                    <a:pt x="-395" y="47224"/>
                    <a:pt x="508" y="44818"/>
                  </a:cubicBezTo>
                  <a:cubicBezTo>
                    <a:pt x="1410" y="42111"/>
                    <a:pt x="3816" y="40306"/>
                    <a:pt x="6524" y="39704"/>
                  </a:cubicBezTo>
                  <a:lnTo>
                    <a:pt x="186095" y="301"/>
                  </a:lnTo>
                  <a:cubicBezTo>
                    <a:pt x="186696" y="301"/>
                    <a:pt x="187298" y="0"/>
                    <a:pt x="187899" y="0"/>
                  </a:cubicBezTo>
                  <a:cubicBezTo>
                    <a:pt x="190607" y="0"/>
                    <a:pt x="193013" y="1203"/>
                    <a:pt x="194818" y="3609"/>
                  </a:cubicBezTo>
                  <a:lnTo>
                    <a:pt x="348220" y="215064"/>
                  </a:lnTo>
                  <a:cubicBezTo>
                    <a:pt x="350025" y="217471"/>
                    <a:pt x="350326" y="220479"/>
                    <a:pt x="349424" y="223186"/>
                  </a:cubicBezTo>
                  <a:cubicBezTo>
                    <a:pt x="348521" y="225893"/>
                    <a:pt x="346115" y="227698"/>
                    <a:pt x="343408" y="228600"/>
                  </a:cubicBezTo>
                  <a:lnTo>
                    <a:pt x="161129" y="269808"/>
                  </a:lnTo>
                  <a:cubicBezTo>
                    <a:pt x="160528" y="269808"/>
                    <a:pt x="159926" y="269808"/>
                    <a:pt x="159324" y="269808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406A2B9B-32E1-44BA-8053-3494ADEF43E1}"/>
                </a:ext>
              </a:extLst>
            </p:cNvPr>
            <p:cNvSpPr/>
            <p:nvPr/>
          </p:nvSpPr>
          <p:spPr>
            <a:xfrm>
              <a:off x="7344066" y="631357"/>
              <a:ext cx="325488" cy="264694"/>
            </a:xfrm>
            <a:custGeom>
              <a:avLst/>
              <a:gdLst>
                <a:gd name="connsiteX0" fmla="*/ 8431 w 325488"/>
                <a:gd name="connsiteY0" fmla="*/ 264695 h 264694"/>
                <a:gd name="connsiteX1" fmla="*/ 1514 w 325488"/>
                <a:gd name="connsiteY1" fmla="*/ 261085 h 264694"/>
                <a:gd name="connsiteX2" fmla="*/ 1213 w 325488"/>
                <a:gd name="connsiteY2" fmla="*/ 252062 h 264694"/>
                <a:gd name="connsiteX3" fmla="*/ 124837 w 325488"/>
                <a:gd name="connsiteY3" fmla="*/ 32786 h 264694"/>
                <a:gd name="connsiteX4" fmla="*/ 130853 w 325488"/>
                <a:gd name="connsiteY4" fmla="*/ 28575 h 264694"/>
                <a:gd name="connsiteX5" fmla="*/ 315839 w 325488"/>
                <a:gd name="connsiteY5" fmla="*/ 0 h 264694"/>
                <a:gd name="connsiteX6" fmla="*/ 317042 w 325488"/>
                <a:gd name="connsiteY6" fmla="*/ 0 h 264694"/>
                <a:gd name="connsiteX7" fmla="*/ 323659 w 325488"/>
                <a:gd name="connsiteY7" fmla="*/ 3309 h 264694"/>
                <a:gd name="connsiteX8" fmla="*/ 324862 w 325488"/>
                <a:gd name="connsiteY8" fmla="*/ 11731 h 264694"/>
                <a:gd name="connsiteX9" fmla="*/ 237031 w 325488"/>
                <a:gd name="connsiteY9" fmla="*/ 225291 h 264694"/>
                <a:gd name="connsiteX10" fmla="*/ 230715 w 325488"/>
                <a:gd name="connsiteY10" fmla="*/ 230104 h 264694"/>
                <a:gd name="connsiteX11" fmla="*/ 9635 w 325488"/>
                <a:gd name="connsiteY11" fmla="*/ 264394 h 264694"/>
                <a:gd name="connsiteX12" fmla="*/ 8431 w 325488"/>
                <a:gd name="connsiteY12" fmla="*/ 264695 h 2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488" h="264694">
                  <a:moveTo>
                    <a:pt x="8431" y="264695"/>
                  </a:moveTo>
                  <a:cubicBezTo>
                    <a:pt x="5724" y="264695"/>
                    <a:pt x="3018" y="263492"/>
                    <a:pt x="1514" y="261085"/>
                  </a:cubicBezTo>
                  <a:cubicBezTo>
                    <a:pt x="-291" y="258378"/>
                    <a:pt x="-592" y="254769"/>
                    <a:pt x="1213" y="252062"/>
                  </a:cubicBezTo>
                  <a:lnTo>
                    <a:pt x="124837" y="32786"/>
                  </a:lnTo>
                  <a:cubicBezTo>
                    <a:pt x="126040" y="30380"/>
                    <a:pt x="128447" y="28876"/>
                    <a:pt x="130853" y="28575"/>
                  </a:cubicBezTo>
                  <a:lnTo>
                    <a:pt x="315839" y="0"/>
                  </a:lnTo>
                  <a:cubicBezTo>
                    <a:pt x="316139" y="0"/>
                    <a:pt x="316740" y="0"/>
                    <a:pt x="317042" y="0"/>
                  </a:cubicBezTo>
                  <a:cubicBezTo>
                    <a:pt x="319748" y="0"/>
                    <a:pt x="322155" y="1203"/>
                    <a:pt x="323659" y="3309"/>
                  </a:cubicBezTo>
                  <a:cubicBezTo>
                    <a:pt x="325464" y="5715"/>
                    <a:pt x="326065" y="9024"/>
                    <a:pt x="324862" y="11731"/>
                  </a:cubicBezTo>
                  <a:cubicBezTo>
                    <a:pt x="324862" y="11731"/>
                    <a:pt x="237031" y="224991"/>
                    <a:pt x="237031" y="225291"/>
                  </a:cubicBezTo>
                  <a:cubicBezTo>
                    <a:pt x="235828" y="227998"/>
                    <a:pt x="233422" y="229803"/>
                    <a:pt x="230715" y="230104"/>
                  </a:cubicBezTo>
                  <a:lnTo>
                    <a:pt x="9635" y="264394"/>
                  </a:lnTo>
                  <a:cubicBezTo>
                    <a:pt x="9334" y="264695"/>
                    <a:pt x="8732" y="264695"/>
                    <a:pt x="8431" y="264695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DAC20B12-6443-4029-BB4A-7FE28B54C062}"/>
                </a:ext>
              </a:extLst>
            </p:cNvPr>
            <p:cNvSpPr/>
            <p:nvPr/>
          </p:nvSpPr>
          <p:spPr>
            <a:xfrm>
              <a:off x="7599421" y="594961"/>
              <a:ext cx="307544" cy="261386"/>
            </a:xfrm>
            <a:custGeom>
              <a:avLst/>
              <a:gdLst>
                <a:gd name="connsiteX0" fmla="*/ 8447 w 307544"/>
                <a:gd name="connsiteY0" fmla="*/ 261386 h 261386"/>
                <a:gd name="connsiteX1" fmla="*/ 1829 w 307544"/>
                <a:gd name="connsiteY1" fmla="*/ 258077 h 261386"/>
                <a:gd name="connsiteX2" fmla="*/ 626 w 307544"/>
                <a:gd name="connsiteY2" fmla="*/ 249655 h 261386"/>
                <a:gd name="connsiteX3" fmla="*/ 88156 w 307544"/>
                <a:gd name="connsiteY3" fmla="*/ 36396 h 261386"/>
                <a:gd name="connsiteX4" fmla="*/ 94773 w 307544"/>
                <a:gd name="connsiteY4" fmla="*/ 31282 h 261386"/>
                <a:gd name="connsiteX5" fmla="*/ 297806 w 307544"/>
                <a:gd name="connsiteY5" fmla="*/ 0 h 261386"/>
                <a:gd name="connsiteX6" fmla="*/ 299009 w 307544"/>
                <a:gd name="connsiteY6" fmla="*/ 0 h 261386"/>
                <a:gd name="connsiteX7" fmla="*/ 305627 w 307544"/>
                <a:gd name="connsiteY7" fmla="*/ 3008 h 261386"/>
                <a:gd name="connsiteX8" fmla="*/ 307131 w 307544"/>
                <a:gd name="connsiteY8" fmla="*/ 11129 h 261386"/>
                <a:gd name="connsiteX9" fmla="*/ 236445 w 307544"/>
                <a:gd name="connsiteY9" fmla="*/ 218674 h 261386"/>
                <a:gd name="connsiteX10" fmla="*/ 236144 w 307544"/>
                <a:gd name="connsiteY10" fmla="*/ 219877 h 261386"/>
                <a:gd name="connsiteX11" fmla="*/ 228925 w 307544"/>
                <a:gd name="connsiteY11" fmla="*/ 227096 h 261386"/>
                <a:gd name="connsiteX12" fmla="*/ 9349 w 307544"/>
                <a:gd name="connsiteY12" fmla="*/ 261085 h 261386"/>
                <a:gd name="connsiteX13" fmla="*/ 8447 w 307544"/>
                <a:gd name="connsiteY13" fmla="*/ 261386 h 26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544" h="261386">
                  <a:moveTo>
                    <a:pt x="8447" y="261386"/>
                  </a:moveTo>
                  <a:cubicBezTo>
                    <a:pt x="5739" y="261386"/>
                    <a:pt x="3333" y="260183"/>
                    <a:pt x="1829" y="258077"/>
                  </a:cubicBezTo>
                  <a:cubicBezTo>
                    <a:pt x="24" y="255671"/>
                    <a:pt x="-577" y="252362"/>
                    <a:pt x="626" y="249655"/>
                  </a:cubicBezTo>
                  <a:lnTo>
                    <a:pt x="88156" y="36396"/>
                  </a:lnTo>
                  <a:cubicBezTo>
                    <a:pt x="89359" y="33688"/>
                    <a:pt x="91765" y="31583"/>
                    <a:pt x="94773" y="31282"/>
                  </a:cubicBezTo>
                  <a:lnTo>
                    <a:pt x="297806" y="0"/>
                  </a:lnTo>
                  <a:cubicBezTo>
                    <a:pt x="298107" y="0"/>
                    <a:pt x="298708" y="0"/>
                    <a:pt x="299009" y="0"/>
                  </a:cubicBezTo>
                  <a:cubicBezTo>
                    <a:pt x="301415" y="0"/>
                    <a:pt x="303822" y="1203"/>
                    <a:pt x="305627" y="3008"/>
                  </a:cubicBezTo>
                  <a:cubicBezTo>
                    <a:pt x="307431" y="5414"/>
                    <a:pt x="308032" y="8422"/>
                    <a:pt x="307131" y="11129"/>
                  </a:cubicBezTo>
                  <a:lnTo>
                    <a:pt x="236445" y="218674"/>
                  </a:lnTo>
                  <a:cubicBezTo>
                    <a:pt x="236445" y="218975"/>
                    <a:pt x="236144" y="219276"/>
                    <a:pt x="236144" y="219877"/>
                  </a:cubicBezTo>
                  <a:cubicBezTo>
                    <a:pt x="235543" y="223487"/>
                    <a:pt x="232835" y="226494"/>
                    <a:pt x="228925" y="227096"/>
                  </a:cubicBezTo>
                  <a:lnTo>
                    <a:pt x="9349" y="261085"/>
                  </a:lnTo>
                  <a:cubicBezTo>
                    <a:pt x="9349" y="261386"/>
                    <a:pt x="8747" y="261386"/>
                    <a:pt x="8447" y="261386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6AE57DEB-DB38-437D-94C5-11C2C8D5E4A6}"/>
                </a:ext>
              </a:extLst>
            </p:cNvPr>
            <p:cNvSpPr/>
            <p:nvPr/>
          </p:nvSpPr>
          <p:spPr>
            <a:xfrm>
              <a:off x="7851694" y="574207"/>
              <a:ext cx="211940" cy="243037"/>
            </a:xfrm>
            <a:custGeom>
              <a:avLst/>
              <a:gdLst>
                <a:gd name="connsiteX0" fmla="*/ 8536 w 211940"/>
                <a:gd name="connsiteY0" fmla="*/ 243038 h 243037"/>
                <a:gd name="connsiteX1" fmla="*/ 1919 w 211940"/>
                <a:gd name="connsiteY1" fmla="*/ 240030 h 243037"/>
                <a:gd name="connsiteX2" fmla="*/ 415 w 211940"/>
                <a:gd name="connsiteY2" fmla="*/ 231909 h 243037"/>
                <a:gd name="connsiteX3" fmla="*/ 72003 w 211940"/>
                <a:gd name="connsiteY3" fmla="*/ 21657 h 243037"/>
                <a:gd name="connsiteX4" fmla="*/ 78620 w 211940"/>
                <a:gd name="connsiteY4" fmla="*/ 15942 h 243037"/>
                <a:gd name="connsiteX5" fmla="*/ 181490 w 211940"/>
                <a:gd name="connsiteY5" fmla="*/ 0 h 243037"/>
                <a:gd name="connsiteX6" fmla="*/ 182693 w 211940"/>
                <a:gd name="connsiteY6" fmla="*/ 0 h 243037"/>
                <a:gd name="connsiteX7" fmla="*/ 187807 w 211940"/>
                <a:gd name="connsiteY7" fmla="*/ 1805 h 243037"/>
                <a:gd name="connsiteX8" fmla="*/ 191115 w 211940"/>
                <a:gd name="connsiteY8" fmla="*/ 7520 h 243037"/>
                <a:gd name="connsiteX9" fmla="*/ 211870 w 211940"/>
                <a:gd name="connsiteY9" fmla="*/ 203334 h 243037"/>
                <a:gd name="connsiteX10" fmla="*/ 204650 w 211940"/>
                <a:gd name="connsiteY10" fmla="*/ 212658 h 243037"/>
                <a:gd name="connsiteX11" fmla="*/ 9438 w 211940"/>
                <a:gd name="connsiteY11" fmla="*/ 243038 h 243037"/>
                <a:gd name="connsiteX12" fmla="*/ 8536 w 211940"/>
                <a:gd name="connsiteY12" fmla="*/ 243038 h 2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940" h="243037">
                  <a:moveTo>
                    <a:pt x="8536" y="243038"/>
                  </a:moveTo>
                  <a:cubicBezTo>
                    <a:pt x="6129" y="243038"/>
                    <a:pt x="3724" y="241835"/>
                    <a:pt x="1919" y="240030"/>
                  </a:cubicBezTo>
                  <a:cubicBezTo>
                    <a:pt x="114" y="237624"/>
                    <a:pt x="-488" y="234616"/>
                    <a:pt x="415" y="231909"/>
                  </a:cubicBezTo>
                  <a:lnTo>
                    <a:pt x="72003" y="21657"/>
                  </a:lnTo>
                  <a:cubicBezTo>
                    <a:pt x="72905" y="18649"/>
                    <a:pt x="75612" y="16543"/>
                    <a:pt x="78620" y="15942"/>
                  </a:cubicBezTo>
                  <a:lnTo>
                    <a:pt x="181490" y="0"/>
                  </a:lnTo>
                  <a:cubicBezTo>
                    <a:pt x="181791" y="0"/>
                    <a:pt x="182392" y="0"/>
                    <a:pt x="182693" y="0"/>
                  </a:cubicBezTo>
                  <a:cubicBezTo>
                    <a:pt x="184498" y="0"/>
                    <a:pt x="186303" y="602"/>
                    <a:pt x="187807" y="1805"/>
                  </a:cubicBezTo>
                  <a:cubicBezTo>
                    <a:pt x="189611" y="3309"/>
                    <a:pt x="190815" y="5414"/>
                    <a:pt x="191115" y="7520"/>
                  </a:cubicBezTo>
                  <a:lnTo>
                    <a:pt x="211870" y="203334"/>
                  </a:lnTo>
                  <a:cubicBezTo>
                    <a:pt x="212471" y="207846"/>
                    <a:pt x="209162" y="212057"/>
                    <a:pt x="204650" y="212658"/>
                  </a:cubicBezTo>
                  <a:lnTo>
                    <a:pt x="9438" y="243038"/>
                  </a:lnTo>
                  <a:cubicBezTo>
                    <a:pt x="9438" y="243038"/>
                    <a:pt x="8837" y="243038"/>
                    <a:pt x="8536" y="243038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8" name="Graphic 14">
              <a:extLst>
                <a:ext uri="{FF2B5EF4-FFF2-40B4-BE49-F238E27FC236}">
                  <a16:creationId xmlns:a16="http://schemas.microsoft.com/office/drawing/2014/main" xmlns="" id="{E403F402-FCC2-4728-AD9D-E0120E913D73}"/>
                </a:ext>
              </a:extLst>
            </p:cNvPr>
            <p:cNvGrpSpPr/>
            <p:nvPr/>
          </p:nvGrpSpPr>
          <p:grpSpPr>
            <a:xfrm>
              <a:off x="6586688" y="257475"/>
              <a:ext cx="1367990" cy="1274590"/>
              <a:chOff x="6586688" y="257475"/>
              <a:chExt cx="1367990" cy="1274590"/>
            </a:xfrm>
            <a:grpFill/>
          </p:grpSpPr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C10ABCA5-C398-44A9-8EA5-DA833CF3B478}"/>
                  </a:ext>
                </a:extLst>
              </p:cNvPr>
              <p:cNvSpPr/>
              <p:nvPr/>
            </p:nvSpPr>
            <p:spPr>
              <a:xfrm>
                <a:off x="6586688" y="516455"/>
                <a:ext cx="181676" cy="220478"/>
              </a:xfrm>
              <a:custGeom>
                <a:avLst/>
                <a:gdLst>
                  <a:gd name="connsiteX0" fmla="*/ 30680 w 181676"/>
                  <a:gd name="connsiteY0" fmla="*/ 0 h 220478"/>
                  <a:gd name="connsiteX1" fmla="*/ 0 w 181676"/>
                  <a:gd name="connsiteY1" fmla="*/ 6918 h 220478"/>
                  <a:gd name="connsiteX2" fmla="*/ 150094 w 181676"/>
                  <a:gd name="connsiteY2" fmla="*/ 220479 h 220478"/>
                  <a:gd name="connsiteX3" fmla="*/ 181677 w 181676"/>
                  <a:gd name="connsiteY3" fmla="*/ 213260 h 220478"/>
                  <a:gd name="connsiteX4" fmla="*/ 30680 w 181676"/>
                  <a:gd name="connsiteY4" fmla="*/ 0 h 2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76" h="220478">
                    <a:moveTo>
                      <a:pt x="30680" y="0"/>
                    </a:moveTo>
                    <a:lnTo>
                      <a:pt x="0" y="6918"/>
                    </a:lnTo>
                    <a:cubicBezTo>
                      <a:pt x="9324" y="22559"/>
                      <a:pt x="41509" y="67978"/>
                      <a:pt x="150094" y="220479"/>
                    </a:cubicBezTo>
                    <a:lnTo>
                      <a:pt x="181677" y="213260"/>
                    </a:lnTo>
                    <a:cubicBezTo>
                      <a:pt x="128738" y="139266"/>
                      <a:pt x="53841" y="33688"/>
                      <a:pt x="30680" y="0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0033352D-98BE-4B6F-8CA9-27002E35A4EB}"/>
                  </a:ext>
                </a:extLst>
              </p:cNvPr>
              <p:cNvSpPr/>
              <p:nvPr/>
            </p:nvSpPr>
            <p:spPr>
              <a:xfrm>
                <a:off x="6796939" y="470133"/>
                <a:ext cx="185286" cy="218373"/>
              </a:xfrm>
              <a:custGeom>
                <a:avLst/>
                <a:gdLst>
                  <a:gd name="connsiteX0" fmla="*/ 185287 w 185286"/>
                  <a:gd name="connsiteY0" fmla="*/ 211455 h 218373"/>
                  <a:gd name="connsiteX1" fmla="*/ 31884 w 185286"/>
                  <a:gd name="connsiteY1" fmla="*/ 0 h 218373"/>
                  <a:gd name="connsiteX2" fmla="*/ 0 w 185286"/>
                  <a:gd name="connsiteY2" fmla="*/ 6918 h 218373"/>
                  <a:gd name="connsiteX3" fmla="*/ 153704 w 185286"/>
                  <a:gd name="connsiteY3" fmla="*/ 218373 h 21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286" h="218373">
                    <a:moveTo>
                      <a:pt x="185287" y="211455"/>
                    </a:moveTo>
                    <a:lnTo>
                      <a:pt x="31884" y="0"/>
                    </a:lnTo>
                    <a:lnTo>
                      <a:pt x="0" y="6918"/>
                    </a:lnTo>
                    <a:lnTo>
                      <a:pt x="153704" y="218373"/>
                    </a:ln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A17B7C4C-D3D2-4F68-A08D-507904D7264C}"/>
                  </a:ext>
                </a:extLst>
              </p:cNvPr>
              <p:cNvSpPr/>
              <p:nvPr/>
            </p:nvSpPr>
            <p:spPr>
              <a:xfrm>
                <a:off x="7012004" y="422910"/>
                <a:ext cx="181677" cy="217771"/>
              </a:xfrm>
              <a:custGeom>
                <a:avLst/>
                <a:gdLst>
                  <a:gd name="connsiteX0" fmla="*/ 181677 w 181677"/>
                  <a:gd name="connsiteY0" fmla="*/ 210553 h 217771"/>
                  <a:gd name="connsiteX1" fmla="*/ 31583 w 181677"/>
                  <a:gd name="connsiteY1" fmla="*/ 0 h 217771"/>
                  <a:gd name="connsiteX2" fmla="*/ 0 w 181677"/>
                  <a:gd name="connsiteY2" fmla="*/ 6918 h 217771"/>
                  <a:gd name="connsiteX3" fmla="*/ 150094 w 181677"/>
                  <a:gd name="connsiteY3" fmla="*/ 217772 h 21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77" h="217771">
                    <a:moveTo>
                      <a:pt x="181677" y="210553"/>
                    </a:moveTo>
                    <a:lnTo>
                      <a:pt x="31583" y="0"/>
                    </a:lnTo>
                    <a:lnTo>
                      <a:pt x="0" y="6918"/>
                    </a:lnTo>
                    <a:lnTo>
                      <a:pt x="150094" y="217772"/>
                    </a:ln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74CA3536-962F-41D0-9A10-9C7C40BECA81}"/>
                  </a:ext>
                </a:extLst>
              </p:cNvPr>
              <p:cNvSpPr/>
              <p:nvPr/>
            </p:nvSpPr>
            <p:spPr>
              <a:xfrm>
                <a:off x="7244815" y="371475"/>
                <a:ext cx="209349" cy="210552"/>
              </a:xfrm>
              <a:custGeom>
                <a:avLst/>
                <a:gdLst>
                  <a:gd name="connsiteX0" fmla="*/ 176563 w 209349"/>
                  <a:gd name="connsiteY0" fmla="*/ 210553 h 210552"/>
                  <a:gd name="connsiteX1" fmla="*/ 209349 w 209349"/>
                  <a:gd name="connsiteY1" fmla="*/ 203033 h 210552"/>
                  <a:gd name="connsiteX2" fmla="*/ 32786 w 209349"/>
                  <a:gd name="connsiteY2" fmla="*/ 0 h 210552"/>
                  <a:gd name="connsiteX3" fmla="*/ 0 w 209349"/>
                  <a:gd name="connsiteY3" fmla="*/ 7219 h 210552"/>
                  <a:gd name="connsiteX4" fmla="*/ 1504 w 209349"/>
                  <a:gd name="connsiteY4" fmla="*/ 9625 h 210552"/>
                  <a:gd name="connsiteX5" fmla="*/ 176563 w 209349"/>
                  <a:gd name="connsiteY5" fmla="*/ 210553 h 2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349" h="210552">
                    <a:moveTo>
                      <a:pt x="176563" y="210553"/>
                    </a:moveTo>
                    <a:lnTo>
                      <a:pt x="209349" y="203033"/>
                    </a:lnTo>
                    <a:lnTo>
                      <a:pt x="32786" y="0"/>
                    </a:lnTo>
                    <a:lnTo>
                      <a:pt x="0" y="7219"/>
                    </a:lnTo>
                    <a:cubicBezTo>
                      <a:pt x="601" y="8121"/>
                      <a:pt x="902" y="8723"/>
                      <a:pt x="1504" y="9625"/>
                    </a:cubicBezTo>
                    <a:lnTo>
                      <a:pt x="176563" y="210553"/>
                    </a:ln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7ADCA50-01D6-4611-B77E-EB540B7DE651}"/>
                  </a:ext>
                </a:extLst>
              </p:cNvPr>
              <p:cNvSpPr/>
              <p:nvPr/>
            </p:nvSpPr>
            <p:spPr>
              <a:xfrm>
                <a:off x="7489356" y="317633"/>
                <a:ext cx="216268" cy="207544"/>
              </a:xfrm>
              <a:custGeom>
                <a:avLst/>
                <a:gdLst>
                  <a:gd name="connsiteX0" fmla="*/ 216268 w 216268"/>
                  <a:gd name="connsiteY0" fmla="*/ 200025 h 207544"/>
                  <a:gd name="connsiteX1" fmla="*/ 33388 w 216268"/>
                  <a:gd name="connsiteY1" fmla="*/ 0 h 207544"/>
                  <a:gd name="connsiteX2" fmla="*/ 0 w 216268"/>
                  <a:gd name="connsiteY2" fmla="*/ 7219 h 207544"/>
                  <a:gd name="connsiteX3" fmla="*/ 182880 w 216268"/>
                  <a:gd name="connsiteY3" fmla="*/ 207545 h 20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268" h="207544">
                    <a:moveTo>
                      <a:pt x="216268" y="200025"/>
                    </a:moveTo>
                    <a:lnTo>
                      <a:pt x="33388" y="0"/>
                    </a:lnTo>
                    <a:lnTo>
                      <a:pt x="0" y="7219"/>
                    </a:lnTo>
                    <a:lnTo>
                      <a:pt x="182880" y="207545"/>
                    </a:ln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E5607795-9B00-4A43-AB1F-AECF99633A6B}"/>
                  </a:ext>
                </a:extLst>
              </p:cNvPr>
              <p:cNvSpPr/>
              <p:nvPr/>
            </p:nvSpPr>
            <p:spPr>
              <a:xfrm>
                <a:off x="7763977" y="257475"/>
                <a:ext cx="190700" cy="210853"/>
              </a:xfrm>
              <a:custGeom>
                <a:avLst/>
                <a:gdLst>
                  <a:gd name="connsiteX0" fmla="*/ 158516 w 190700"/>
                  <a:gd name="connsiteY0" fmla="*/ 210853 h 210853"/>
                  <a:gd name="connsiteX1" fmla="*/ 190701 w 190700"/>
                  <a:gd name="connsiteY1" fmla="*/ 203634 h 210853"/>
                  <a:gd name="connsiteX2" fmla="*/ 32184 w 190700"/>
                  <a:gd name="connsiteY2" fmla="*/ 0 h 210853"/>
                  <a:gd name="connsiteX3" fmla="*/ 0 w 190700"/>
                  <a:gd name="connsiteY3" fmla="*/ 6918 h 210853"/>
                  <a:gd name="connsiteX4" fmla="*/ 301 w 190700"/>
                  <a:gd name="connsiteY4" fmla="*/ 7520 h 210853"/>
                  <a:gd name="connsiteX5" fmla="*/ 158516 w 190700"/>
                  <a:gd name="connsiteY5" fmla="*/ 210853 h 21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700" h="210853">
                    <a:moveTo>
                      <a:pt x="158516" y="210853"/>
                    </a:moveTo>
                    <a:lnTo>
                      <a:pt x="190701" y="203634"/>
                    </a:lnTo>
                    <a:lnTo>
                      <a:pt x="32184" y="0"/>
                    </a:lnTo>
                    <a:lnTo>
                      <a:pt x="0" y="6918"/>
                    </a:lnTo>
                    <a:cubicBezTo>
                      <a:pt x="301" y="7219"/>
                      <a:pt x="301" y="7520"/>
                      <a:pt x="301" y="7520"/>
                    </a:cubicBezTo>
                    <a:lnTo>
                      <a:pt x="158516" y="210853"/>
                    </a:ln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06CCC0D-9918-4A63-9E07-94DC5A85EDF9}"/>
                  </a:ext>
                </a:extLst>
              </p:cNvPr>
              <p:cNvSpPr/>
              <p:nvPr/>
            </p:nvSpPr>
            <p:spPr>
              <a:xfrm>
                <a:off x="6610751" y="777239"/>
                <a:ext cx="156711" cy="225592"/>
              </a:xfrm>
              <a:custGeom>
                <a:avLst/>
                <a:gdLst>
                  <a:gd name="connsiteX0" fmla="*/ 1805 w 156711"/>
                  <a:gd name="connsiteY0" fmla="*/ 219576 h 225592"/>
                  <a:gd name="connsiteX1" fmla="*/ 0 w 156711"/>
                  <a:gd name="connsiteY1" fmla="*/ 225592 h 225592"/>
                  <a:gd name="connsiteX2" fmla="*/ 35493 w 156711"/>
                  <a:gd name="connsiteY2" fmla="*/ 220178 h 225592"/>
                  <a:gd name="connsiteX3" fmla="*/ 156711 w 156711"/>
                  <a:gd name="connsiteY3" fmla="*/ 0 h 225592"/>
                  <a:gd name="connsiteX4" fmla="*/ 119714 w 156711"/>
                  <a:gd name="connsiteY4" fmla="*/ 5715 h 225592"/>
                  <a:gd name="connsiteX5" fmla="*/ 1805 w 156711"/>
                  <a:gd name="connsiteY5" fmla="*/ 219576 h 2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11" h="225592">
                    <a:moveTo>
                      <a:pt x="1805" y="219576"/>
                    </a:moveTo>
                    <a:cubicBezTo>
                      <a:pt x="601" y="221381"/>
                      <a:pt x="301" y="223487"/>
                      <a:pt x="0" y="225592"/>
                    </a:cubicBezTo>
                    <a:lnTo>
                      <a:pt x="35493" y="220178"/>
                    </a:lnTo>
                    <a:lnTo>
                      <a:pt x="156711" y="0"/>
                    </a:lnTo>
                    <a:lnTo>
                      <a:pt x="119714" y="5715"/>
                    </a:lnTo>
                    <a:lnTo>
                      <a:pt x="1805" y="219576"/>
                    </a:ln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5EF989C0-5139-4132-B61B-A22C3E8661E8}"/>
                  </a:ext>
                </a:extLst>
              </p:cNvPr>
              <p:cNvSpPr/>
              <p:nvPr/>
            </p:nvSpPr>
            <p:spPr>
              <a:xfrm>
                <a:off x="6841757" y="741145"/>
                <a:ext cx="162426" cy="225892"/>
              </a:xfrm>
              <a:custGeom>
                <a:avLst/>
                <a:gdLst>
                  <a:gd name="connsiteX0" fmla="*/ 0 w 162426"/>
                  <a:gd name="connsiteY0" fmla="*/ 225893 h 225892"/>
                  <a:gd name="connsiteX1" fmla="*/ 37298 w 162426"/>
                  <a:gd name="connsiteY1" fmla="*/ 220178 h 225892"/>
                  <a:gd name="connsiteX2" fmla="*/ 162427 w 162426"/>
                  <a:gd name="connsiteY2" fmla="*/ 0 h 225892"/>
                  <a:gd name="connsiteX3" fmla="*/ 124828 w 162426"/>
                  <a:gd name="connsiteY3" fmla="*/ 5715 h 225892"/>
                  <a:gd name="connsiteX4" fmla="*/ 301 w 162426"/>
                  <a:gd name="connsiteY4" fmla="*/ 224690 h 225892"/>
                  <a:gd name="connsiteX5" fmla="*/ 0 w 162426"/>
                  <a:gd name="connsiteY5" fmla="*/ 225893 h 22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426" h="225892">
                    <a:moveTo>
                      <a:pt x="0" y="225893"/>
                    </a:moveTo>
                    <a:lnTo>
                      <a:pt x="37298" y="220178"/>
                    </a:lnTo>
                    <a:lnTo>
                      <a:pt x="162427" y="0"/>
                    </a:lnTo>
                    <a:lnTo>
                      <a:pt x="124828" y="5715"/>
                    </a:lnTo>
                    <a:lnTo>
                      <a:pt x="301" y="224690"/>
                    </a:lnTo>
                    <a:cubicBezTo>
                      <a:pt x="301" y="224991"/>
                      <a:pt x="301" y="225592"/>
                      <a:pt x="0" y="225893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68402672-7F7F-4B81-AB0D-AC1730074E1A}"/>
                  </a:ext>
                </a:extLst>
              </p:cNvPr>
              <p:cNvSpPr/>
              <p:nvPr/>
            </p:nvSpPr>
            <p:spPr>
              <a:xfrm>
                <a:off x="7079381" y="706253"/>
                <a:ext cx="148890" cy="223787"/>
              </a:xfrm>
              <a:custGeom>
                <a:avLst/>
                <a:gdLst>
                  <a:gd name="connsiteX0" fmla="*/ 0 w 148890"/>
                  <a:gd name="connsiteY0" fmla="*/ 223787 h 223787"/>
                  <a:gd name="connsiteX1" fmla="*/ 36095 w 148890"/>
                  <a:gd name="connsiteY1" fmla="*/ 218072 h 223787"/>
                  <a:gd name="connsiteX2" fmla="*/ 148891 w 148890"/>
                  <a:gd name="connsiteY2" fmla="*/ 0 h 223787"/>
                  <a:gd name="connsiteX3" fmla="*/ 112495 w 148890"/>
                  <a:gd name="connsiteY3" fmla="*/ 5715 h 223787"/>
                  <a:gd name="connsiteX4" fmla="*/ 601 w 148890"/>
                  <a:gd name="connsiteY4" fmla="*/ 221682 h 223787"/>
                  <a:gd name="connsiteX5" fmla="*/ 0 w 148890"/>
                  <a:gd name="connsiteY5" fmla="*/ 223787 h 2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890" h="223787">
                    <a:moveTo>
                      <a:pt x="0" y="223787"/>
                    </a:moveTo>
                    <a:lnTo>
                      <a:pt x="36095" y="218072"/>
                    </a:lnTo>
                    <a:lnTo>
                      <a:pt x="148891" y="0"/>
                    </a:lnTo>
                    <a:lnTo>
                      <a:pt x="112495" y="5715"/>
                    </a:lnTo>
                    <a:lnTo>
                      <a:pt x="601" y="221682"/>
                    </a:lnTo>
                    <a:cubicBezTo>
                      <a:pt x="300" y="222584"/>
                      <a:pt x="300" y="223186"/>
                      <a:pt x="0" y="223787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46B27C6F-C21E-4217-9FC9-07BA32F5FF16}"/>
                  </a:ext>
                </a:extLst>
              </p:cNvPr>
              <p:cNvSpPr/>
              <p:nvPr/>
            </p:nvSpPr>
            <p:spPr>
              <a:xfrm>
                <a:off x="7460481" y="639369"/>
                <a:ext cx="8722" cy="1311"/>
              </a:xfrm>
              <a:custGeom>
                <a:avLst/>
                <a:gdLst>
                  <a:gd name="connsiteX0" fmla="*/ 0 w 8722"/>
                  <a:gd name="connsiteY0" fmla="*/ 1312 h 1311"/>
                  <a:gd name="connsiteX1" fmla="*/ 8723 w 8722"/>
                  <a:gd name="connsiteY1" fmla="*/ 108 h 1311"/>
                  <a:gd name="connsiteX2" fmla="*/ 0 w 8722"/>
                  <a:gd name="connsiteY2" fmla="*/ 1312 h 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2" h="1311">
                    <a:moveTo>
                      <a:pt x="0" y="1312"/>
                    </a:moveTo>
                    <a:lnTo>
                      <a:pt x="8723" y="108"/>
                    </a:lnTo>
                    <a:cubicBezTo>
                      <a:pt x="5715" y="-192"/>
                      <a:pt x="2707" y="108"/>
                      <a:pt x="0" y="1312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587A2E51-43E1-4FE7-A2AE-D3F36C0FA964}"/>
                  </a:ext>
                </a:extLst>
              </p:cNvPr>
              <p:cNvSpPr/>
              <p:nvPr/>
            </p:nvSpPr>
            <p:spPr>
              <a:xfrm>
                <a:off x="7315801" y="668354"/>
                <a:ext cx="160320" cy="224990"/>
              </a:xfrm>
              <a:custGeom>
                <a:avLst/>
                <a:gdLst>
                  <a:gd name="connsiteX0" fmla="*/ 0 w 160320"/>
                  <a:gd name="connsiteY0" fmla="*/ 224991 h 224990"/>
                  <a:gd name="connsiteX1" fmla="*/ 36696 w 160320"/>
                  <a:gd name="connsiteY1" fmla="*/ 219276 h 224990"/>
                  <a:gd name="connsiteX2" fmla="*/ 160321 w 160320"/>
                  <a:gd name="connsiteY2" fmla="*/ 0 h 224990"/>
                  <a:gd name="connsiteX3" fmla="*/ 123023 w 160320"/>
                  <a:gd name="connsiteY3" fmla="*/ 5715 h 224990"/>
                  <a:gd name="connsiteX4" fmla="*/ 1504 w 160320"/>
                  <a:gd name="connsiteY4" fmla="*/ 221080 h 224990"/>
                  <a:gd name="connsiteX5" fmla="*/ 0 w 160320"/>
                  <a:gd name="connsiteY5" fmla="*/ 224991 h 22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20" h="224990">
                    <a:moveTo>
                      <a:pt x="0" y="224991"/>
                    </a:moveTo>
                    <a:lnTo>
                      <a:pt x="36696" y="219276"/>
                    </a:lnTo>
                    <a:lnTo>
                      <a:pt x="160321" y="0"/>
                    </a:lnTo>
                    <a:lnTo>
                      <a:pt x="123023" y="5715"/>
                    </a:lnTo>
                    <a:lnTo>
                      <a:pt x="1504" y="221080"/>
                    </a:lnTo>
                    <a:cubicBezTo>
                      <a:pt x="903" y="222584"/>
                      <a:pt x="301" y="223787"/>
                      <a:pt x="0" y="224991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CABBE30F-D830-41C6-AFD3-D8B522591EC4}"/>
                  </a:ext>
                </a:extLst>
              </p:cNvPr>
              <p:cNvSpPr/>
              <p:nvPr/>
            </p:nvSpPr>
            <p:spPr>
              <a:xfrm>
                <a:off x="7573577" y="634665"/>
                <a:ext cx="121819" cy="218673"/>
              </a:xfrm>
              <a:custGeom>
                <a:avLst/>
                <a:gdLst>
                  <a:gd name="connsiteX0" fmla="*/ 0 w 121819"/>
                  <a:gd name="connsiteY0" fmla="*/ 218674 h 218673"/>
                  <a:gd name="connsiteX1" fmla="*/ 34290 w 121819"/>
                  <a:gd name="connsiteY1" fmla="*/ 213260 h 218673"/>
                  <a:gd name="connsiteX2" fmla="*/ 121820 w 121819"/>
                  <a:gd name="connsiteY2" fmla="*/ 0 h 218673"/>
                  <a:gd name="connsiteX3" fmla="*/ 87530 w 121819"/>
                  <a:gd name="connsiteY3" fmla="*/ 5414 h 218673"/>
                  <a:gd name="connsiteX4" fmla="*/ 0 w 121819"/>
                  <a:gd name="connsiteY4" fmla="*/ 218674 h 218673"/>
                  <a:gd name="connsiteX5" fmla="*/ 0 w 121819"/>
                  <a:gd name="connsiteY5" fmla="*/ 218674 h 21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819" h="218673">
                    <a:moveTo>
                      <a:pt x="0" y="218674"/>
                    </a:moveTo>
                    <a:lnTo>
                      <a:pt x="34290" y="213260"/>
                    </a:lnTo>
                    <a:lnTo>
                      <a:pt x="121820" y="0"/>
                    </a:lnTo>
                    <a:lnTo>
                      <a:pt x="87530" y="5414"/>
                    </a:lnTo>
                    <a:lnTo>
                      <a:pt x="0" y="218674"/>
                    </a:lnTo>
                    <a:cubicBezTo>
                      <a:pt x="0" y="218674"/>
                      <a:pt x="0" y="218674"/>
                      <a:pt x="0" y="218674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AD44E265-11B6-498A-9095-614BAA69A59D}"/>
                  </a:ext>
                </a:extLst>
              </p:cNvPr>
              <p:cNvSpPr/>
              <p:nvPr/>
            </p:nvSpPr>
            <p:spPr>
              <a:xfrm>
                <a:off x="7827444" y="598571"/>
                <a:ext cx="104373" cy="215365"/>
              </a:xfrm>
              <a:custGeom>
                <a:avLst/>
                <a:gdLst>
                  <a:gd name="connsiteX0" fmla="*/ 0 w 104373"/>
                  <a:gd name="connsiteY0" fmla="*/ 215365 h 215365"/>
                  <a:gd name="connsiteX1" fmla="*/ 32786 w 104373"/>
                  <a:gd name="connsiteY1" fmla="*/ 210252 h 215365"/>
                  <a:gd name="connsiteX2" fmla="*/ 104374 w 104373"/>
                  <a:gd name="connsiteY2" fmla="*/ 0 h 215365"/>
                  <a:gd name="connsiteX3" fmla="*/ 71287 w 104373"/>
                  <a:gd name="connsiteY3" fmla="*/ 5113 h 215365"/>
                  <a:gd name="connsiteX4" fmla="*/ 601 w 104373"/>
                  <a:gd name="connsiteY4" fmla="*/ 212658 h 215365"/>
                  <a:gd name="connsiteX5" fmla="*/ 0 w 104373"/>
                  <a:gd name="connsiteY5" fmla="*/ 215365 h 21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373" h="215365">
                    <a:moveTo>
                      <a:pt x="0" y="215365"/>
                    </a:moveTo>
                    <a:lnTo>
                      <a:pt x="32786" y="210252"/>
                    </a:lnTo>
                    <a:lnTo>
                      <a:pt x="104374" y="0"/>
                    </a:lnTo>
                    <a:lnTo>
                      <a:pt x="71287" y="5113"/>
                    </a:lnTo>
                    <a:lnTo>
                      <a:pt x="601" y="212658"/>
                    </a:lnTo>
                    <a:cubicBezTo>
                      <a:pt x="300" y="213561"/>
                      <a:pt x="0" y="214463"/>
                      <a:pt x="0" y="215365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AA232896-9032-4893-B7B8-F0331E391485}"/>
                  </a:ext>
                </a:extLst>
              </p:cNvPr>
              <p:cNvSpPr/>
              <p:nvPr/>
            </p:nvSpPr>
            <p:spPr>
              <a:xfrm>
                <a:off x="7113248" y="1168877"/>
                <a:ext cx="35429" cy="38093"/>
              </a:xfrm>
              <a:custGeom>
                <a:avLst/>
                <a:gdLst>
                  <a:gd name="connsiteX0" fmla="*/ 24185 w 35429"/>
                  <a:gd name="connsiteY0" fmla="*/ 36386 h 38093"/>
                  <a:gd name="connsiteX1" fmla="*/ 6137 w 35429"/>
                  <a:gd name="connsiteY1" fmla="*/ 1795 h 38093"/>
                  <a:gd name="connsiteX2" fmla="*/ 24185 w 35429"/>
                  <a:gd name="connsiteY2" fmla="*/ 36386 h 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29" h="38093">
                    <a:moveTo>
                      <a:pt x="24185" y="36386"/>
                    </a:moveTo>
                    <a:cubicBezTo>
                      <a:pt x="51557" y="25859"/>
                      <a:pt x="22380" y="-8131"/>
                      <a:pt x="6137" y="1795"/>
                    </a:cubicBezTo>
                    <a:cubicBezTo>
                      <a:pt x="-4390" y="7811"/>
                      <a:pt x="-3187" y="46613"/>
                      <a:pt x="24185" y="36386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4B1A9A95-2FA8-4AC6-9AFC-30F31CBFB659}"/>
                  </a:ext>
                </a:extLst>
              </p:cNvPr>
              <p:cNvSpPr/>
              <p:nvPr/>
            </p:nvSpPr>
            <p:spPr>
              <a:xfrm>
                <a:off x="7673227" y="1116539"/>
                <a:ext cx="35219" cy="38186"/>
              </a:xfrm>
              <a:custGeom>
                <a:avLst/>
                <a:gdLst>
                  <a:gd name="connsiteX0" fmla="*/ 23975 w 35219"/>
                  <a:gd name="connsiteY0" fmla="*/ 36386 h 38186"/>
                  <a:gd name="connsiteX1" fmla="*/ 5928 w 35219"/>
                  <a:gd name="connsiteY1" fmla="*/ 1795 h 38186"/>
                  <a:gd name="connsiteX2" fmla="*/ 23975 w 35219"/>
                  <a:gd name="connsiteY2" fmla="*/ 36386 h 3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19" h="38186">
                    <a:moveTo>
                      <a:pt x="23975" y="36386"/>
                    </a:moveTo>
                    <a:cubicBezTo>
                      <a:pt x="51347" y="25858"/>
                      <a:pt x="22170" y="-8131"/>
                      <a:pt x="5928" y="1795"/>
                    </a:cubicBezTo>
                    <a:cubicBezTo>
                      <a:pt x="-4299" y="8112"/>
                      <a:pt x="-3096" y="46914"/>
                      <a:pt x="23975" y="36386"/>
                    </a:cubicBezTo>
                    <a:close/>
                  </a:path>
                </a:pathLst>
              </a:custGeom>
              <a:grpFill/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2B14DB69-B966-4DA3-B0F0-ED67F0CCF080}"/>
                  </a:ext>
                </a:extLst>
              </p:cNvPr>
              <p:cNvSpPr/>
              <p:nvPr/>
            </p:nvSpPr>
            <p:spPr>
              <a:xfrm>
                <a:off x="6975760" y="1391898"/>
                <a:ext cx="193652" cy="140166"/>
              </a:xfrm>
              <a:custGeom>
                <a:avLst/>
                <a:gdLst>
                  <a:gd name="connsiteX0" fmla="*/ 192654 w 193652"/>
                  <a:gd name="connsiteY0" fmla="*/ 51590 h 140166"/>
                  <a:gd name="connsiteX1" fmla="*/ 2254 w 193652"/>
                  <a:gd name="connsiteY1" fmla="*/ 86481 h 140166"/>
                  <a:gd name="connsiteX2" fmla="*/ 192654 w 193652"/>
                  <a:gd name="connsiteY2" fmla="*/ 51590 h 14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52" h="140166">
                    <a:moveTo>
                      <a:pt x="192654" y="51590"/>
                    </a:moveTo>
                    <a:cubicBezTo>
                      <a:pt x="176712" y="-35639"/>
                      <a:pt x="-23313" y="-4357"/>
                      <a:pt x="2254" y="86481"/>
                    </a:cubicBezTo>
                    <a:cubicBezTo>
                      <a:pt x="28724" y="181230"/>
                      <a:pt x="208596" y="138518"/>
                      <a:pt x="192654" y="515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F51A1F7C-152B-4A68-8931-4BA393FA8CB8}"/>
                  </a:ext>
                </a:extLst>
              </p:cNvPr>
              <p:cNvSpPr/>
              <p:nvPr/>
            </p:nvSpPr>
            <p:spPr>
              <a:xfrm>
                <a:off x="7580645" y="1332553"/>
                <a:ext cx="193657" cy="140342"/>
              </a:xfrm>
              <a:custGeom>
                <a:avLst/>
                <a:gdLst>
                  <a:gd name="connsiteX0" fmla="*/ 2257 w 193657"/>
                  <a:gd name="connsiteY0" fmla="*/ 86571 h 140342"/>
                  <a:gd name="connsiteX1" fmla="*/ 192657 w 193657"/>
                  <a:gd name="connsiteY1" fmla="*/ 51679 h 140342"/>
                  <a:gd name="connsiteX2" fmla="*/ 2257 w 193657"/>
                  <a:gd name="connsiteY2" fmla="*/ 86571 h 14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57" h="140342">
                    <a:moveTo>
                      <a:pt x="2257" y="86571"/>
                    </a:moveTo>
                    <a:cubicBezTo>
                      <a:pt x="29027" y="181319"/>
                      <a:pt x="208599" y="138908"/>
                      <a:pt x="192657" y="51679"/>
                    </a:cubicBezTo>
                    <a:cubicBezTo>
                      <a:pt x="176414" y="-35550"/>
                      <a:pt x="-23310" y="-4568"/>
                      <a:pt x="2257" y="865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6C3A5249-0212-47DE-8390-F7DFCE56B0B5}"/>
                </a:ext>
              </a:extLst>
            </p:cNvPr>
            <p:cNvSpPr/>
            <p:nvPr/>
          </p:nvSpPr>
          <p:spPr>
            <a:xfrm>
              <a:off x="6478821" y="174716"/>
              <a:ext cx="1700592" cy="1741613"/>
            </a:xfrm>
            <a:custGeom>
              <a:avLst/>
              <a:gdLst>
                <a:gd name="connsiteX0" fmla="*/ 41993 w 1700592"/>
                <a:gd name="connsiteY0" fmla="*/ 625083 h 1741613"/>
                <a:gd name="connsiteX1" fmla="*/ 135840 w 1700592"/>
                <a:gd name="connsiteY1" fmla="*/ 1727777 h 1741613"/>
                <a:gd name="connsiteX2" fmla="*/ 141555 w 1700592"/>
                <a:gd name="connsiteY2" fmla="*/ 1738305 h 1741613"/>
                <a:gd name="connsiteX3" fmla="*/ 150879 w 1700592"/>
                <a:gd name="connsiteY3" fmla="*/ 1741613 h 1741613"/>
                <a:gd name="connsiteX4" fmla="*/ 152985 w 1700592"/>
                <a:gd name="connsiteY4" fmla="*/ 1741313 h 1741613"/>
                <a:gd name="connsiteX5" fmla="*/ 1687914 w 1700592"/>
                <a:gd name="connsiteY5" fmla="*/ 1506396 h 1741613"/>
                <a:gd name="connsiteX6" fmla="*/ 1700547 w 1700592"/>
                <a:gd name="connsiteY6" fmla="*/ 1490154 h 1741613"/>
                <a:gd name="connsiteX7" fmla="*/ 1584442 w 1700592"/>
                <a:gd name="connsiteY7" fmla="*/ 389565 h 1741613"/>
                <a:gd name="connsiteX8" fmla="*/ 1578727 w 1700592"/>
                <a:gd name="connsiteY8" fmla="*/ 379338 h 1741613"/>
                <a:gd name="connsiteX9" fmla="*/ 1567297 w 1700592"/>
                <a:gd name="connsiteY9" fmla="*/ 376330 h 1741613"/>
                <a:gd name="connsiteX10" fmla="*/ 990984 w 1700592"/>
                <a:gd name="connsiteY10" fmla="*/ 464762 h 1741613"/>
                <a:gd name="connsiteX11" fmla="*/ 982261 w 1700592"/>
                <a:gd name="connsiteY11" fmla="*/ 465965 h 1741613"/>
                <a:gd name="connsiteX12" fmla="*/ 472122 w 1700592"/>
                <a:gd name="connsiteY12" fmla="*/ 544171 h 1741613"/>
                <a:gd name="connsiteX13" fmla="*/ 1586848 w 1700592"/>
                <a:gd name="connsiteY13" fmla="*/ 291507 h 1741613"/>
                <a:gd name="connsiteX14" fmla="*/ 1598278 w 1700592"/>
                <a:gd name="connsiteY14" fmla="*/ 275566 h 1741613"/>
                <a:gd name="connsiteX15" fmla="*/ 1571508 w 1700592"/>
                <a:gd name="connsiteY15" fmla="*/ 13277 h 1741613"/>
                <a:gd name="connsiteX16" fmla="*/ 1565492 w 1700592"/>
                <a:gd name="connsiteY16" fmla="*/ 2750 h 1741613"/>
                <a:gd name="connsiteX17" fmla="*/ 1553460 w 1700592"/>
                <a:gd name="connsiteY17" fmla="*/ 343 h 1741613"/>
                <a:gd name="connsiteX18" fmla="*/ 11614 w 1700592"/>
                <a:gd name="connsiteY18" fmla="*/ 339333 h 1741613"/>
                <a:gd name="connsiteX19" fmla="*/ 184 w 1700592"/>
                <a:gd name="connsiteY19" fmla="*/ 356177 h 1741613"/>
                <a:gd name="connsiteX20" fmla="*/ 41993 w 1700592"/>
                <a:gd name="connsiteY20" fmla="*/ 625083 h 1741613"/>
                <a:gd name="connsiteX21" fmla="*/ 163813 w 1700592"/>
                <a:gd name="connsiteY21" fmla="*/ 1709429 h 1741613"/>
                <a:gd name="connsiteX22" fmla="*/ 91924 w 1700592"/>
                <a:gd name="connsiteY22" fmla="*/ 864511 h 1741613"/>
                <a:gd name="connsiteX23" fmla="*/ 1579328 w 1700592"/>
                <a:gd name="connsiteY23" fmla="*/ 633204 h 1741613"/>
                <a:gd name="connsiteX24" fmla="*/ 1668663 w 1700592"/>
                <a:gd name="connsiteY24" fmla="*/ 1479024 h 1741613"/>
                <a:gd name="connsiteX25" fmla="*/ 163813 w 1700592"/>
                <a:gd name="connsiteY25" fmla="*/ 1709429 h 1741613"/>
                <a:gd name="connsiteX26" fmla="*/ 488064 w 1700592"/>
                <a:gd name="connsiteY26" fmla="*/ 572144 h 1741613"/>
                <a:gd name="connsiteX27" fmla="*/ 525663 w 1700592"/>
                <a:gd name="connsiteY27" fmla="*/ 566429 h 1741613"/>
                <a:gd name="connsiteX28" fmla="*/ 713356 w 1700592"/>
                <a:gd name="connsiteY28" fmla="*/ 537553 h 1741613"/>
                <a:gd name="connsiteX29" fmla="*/ 749751 w 1700592"/>
                <a:gd name="connsiteY29" fmla="*/ 531838 h 1741613"/>
                <a:gd name="connsiteX30" fmla="*/ 960003 w 1700592"/>
                <a:gd name="connsiteY30" fmla="*/ 499654 h 1741613"/>
                <a:gd name="connsiteX31" fmla="*/ 997301 w 1700592"/>
                <a:gd name="connsiteY31" fmla="*/ 493939 h 1741613"/>
                <a:gd name="connsiteX32" fmla="*/ 1182286 w 1700592"/>
                <a:gd name="connsiteY32" fmla="*/ 465364 h 1741613"/>
                <a:gd name="connsiteX33" fmla="*/ 1216576 w 1700592"/>
                <a:gd name="connsiteY33" fmla="*/ 459950 h 1741613"/>
                <a:gd name="connsiteX34" fmla="*/ 1419609 w 1700592"/>
                <a:gd name="connsiteY34" fmla="*/ 428667 h 1741613"/>
                <a:gd name="connsiteX35" fmla="*/ 1452696 w 1700592"/>
                <a:gd name="connsiteY35" fmla="*/ 423554 h 1741613"/>
                <a:gd name="connsiteX36" fmla="*/ 1555566 w 1700592"/>
                <a:gd name="connsiteY36" fmla="*/ 407612 h 1741613"/>
                <a:gd name="connsiteX37" fmla="*/ 1576321 w 1700592"/>
                <a:gd name="connsiteY37" fmla="*/ 603426 h 1741613"/>
                <a:gd name="connsiteX38" fmla="*/ 1381108 w 1700592"/>
                <a:gd name="connsiteY38" fmla="*/ 633806 h 1741613"/>
                <a:gd name="connsiteX39" fmla="*/ 1348322 w 1700592"/>
                <a:gd name="connsiteY39" fmla="*/ 638919 h 1741613"/>
                <a:gd name="connsiteX40" fmla="*/ 1128746 w 1700592"/>
                <a:gd name="connsiteY40" fmla="*/ 672908 h 1741613"/>
                <a:gd name="connsiteX41" fmla="*/ 1094456 w 1700592"/>
                <a:gd name="connsiteY41" fmla="*/ 678323 h 1741613"/>
                <a:gd name="connsiteX42" fmla="*/ 873376 w 1700592"/>
                <a:gd name="connsiteY42" fmla="*/ 712613 h 1741613"/>
                <a:gd name="connsiteX43" fmla="*/ 836679 w 1700592"/>
                <a:gd name="connsiteY43" fmla="*/ 718328 h 1741613"/>
                <a:gd name="connsiteX44" fmla="*/ 636353 w 1700592"/>
                <a:gd name="connsiteY44" fmla="*/ 749610 h 1741613"/>
                <a:gd name="connsiteX45" fmla="*/ 600259 w 1700592"/>
                <a:gd name="connsiteY45" fmla="*/ 755325 h 1741613"/>
                <a:gd name="connsiteX46" fmla="*/ 399933 w 1700592"/>
                <a:gd name="connsiteY46" fmla="*/ 786306 h 1741613"/>
                <a:gd name="connsiteX47" fmla="*/ 362635 w 1700592"/>
                <a:gd name="connsiteY47" fmla="*/ 792021 h 1741613"/>
                <a:gd name="connsiteX48" fmla="*/ 167122 w 1700592"/>
                <a:gd name="connsiteY48" fmla="*/ 822401 h 1741613"/>
                <a:gd name="connsiteX49" fmla="*/ 131628 w 1700592"/>
                <a:gd name="connsiteY49" fmla="*/ 827815 h 1741613"/>
                <a:gd name="connsiteX50" fmla="*/ 89217 w 1700592"/>
                <a:gd name="connsiteY50" fmla="*/ 834432 h 1741613"/>
                <a:gd name="connsiteX51" fmla="*/ 72373 w 1700592"/>
                <a:gd name="connsiteY51" fmla="*/ 635310 h 1741613"/>
                <a:gd name="connsiteX52" fmla="*/ 251343 w 1700592"/>
                <a:gd name="connsiteY52" fmla="*/ 607938 h 1741613"/>
                <a:gd name="connsiteX53" fmla="*/ 288340 w 1700592"/>
                <a:gd name="connsiteY53" fmla="*/ 602223 h 1741613"/>
                <a:gd name="connsiteX54" fmla="*/ 488064 w 1700592"/>
                <a:gd name="connsiteY54" fmla="*/ 572144 h 1741613"/>
                <a:gd name="connsiteX55" fmla="*/ 107866 w 1700592"/>
                <a:gd name="connsiteY55" fmla="*/ 348657 h 1741613"/>
                <a:gd name="connsiteX56" fmla="*/ 138547 w 1700592"/>
                <a:gd name="connsiteY56" fmla="*/ 341739 h 1741613"/>
                <a:gd name="connsiteX57" fmla="*/ 318118 w 1700592"/>
                <a:gd name="connsiteY57" fmla="*/ 302336 h 1741613"/>
                <a:gd name="connsiteX58" fmla="*/ 349701 w 1700592"/>
                <a:gd name="connsiteY58" fmla="*/ 295418 h 1741613"/>
                <a:gd name="connsiteX59" fmla="*/ 532882 w 1700592"/>
                <a:gd name="connsiteY59" fmla="*/ 255112 h 1741613"/>
                <a:gd name="connsiteX60" fmla="*/ 564465 w 1700592"/>
                <a:gd name="connsiteY60" fmla="*/ 248194 h 1741613"/>
                <a:gd name="connsiteX61" fmla="*/ 765994 w 1700592"/>
                <a:gd name="connsiteY61" fmla="*/ 203978 h 1741613"/>
                <a:gd name="connsiteX62" fmla="*/ 798780 w 1700592"/>
                <a:gd name="connsiteY62" fmla="*/ 196759 h 1741613"/>
                <a:gd name="connsiteX63" fmla="*/ 1010235 w 1700592"/>
                <a:gd name="connsiteY63" fmla="*/ 150136 h 1741613"/>
                <a:gd name="connsiteX64" fmla="*/ 1043923 w 1700592"/>
                <a:gd name="connsiteY64" fmla="*/ 142617 h 1741613"/>
                <a:gd name="connsiteX65" fmla="*/ 1285156 w 1700592"/>
                <a:gd name="connsiteY65" fmla="*/ 89678 h 1741613"/>
                <a:gd name="connsiteX66" fmla="*/ 1317340 w 1700592"/>
                <a:gd name="connsiteY66" fmla="*/ 82760 h 1741613"/>
                <a:gd name="connsiteX67" fmla="*/ 1543234 w 1700592"/>
                <a:gd name="connsiteY67" fmla="*/ 33129 h 1741613"/>
                <a:gd name="connsiteX68" fmla="*/ 1566996 w 1700592"/>
                <a:gd name="connsiteY68" fmla="*/ 265640 h 1741613"/>
                <a:gd name="connsiteX69" fmla="*/ 1475857 w 1700592"/>
                <a:gd name="connsiteY69" fmla="*/ 286394 h 1741613"/>
                <a:gd name="connsiteX70" fmla="*/ 1443672 w 1700592"/>
                <a:gd name="connsiteY70" fmla="*/ 293613 h 1741613"/>
                <a:gd name="connsiteX71" fmla="*/ 1226502 w 1700592"/>
                <a:gd name="connsiteY71" fmla="*/ 342642 h 1741613"/>
                <a:gd name="connsiteX72" fmla="*/ 1193115 w 1700592"/>
                <a:gd name="connsiteY72" fmla="*/ 350161 h 1741613"/>
                <a:gd name="connsiteX73" fmla="*/ 975343 w 1700592"/>
                <a:gd name="connsiteY73" fmla="*/ 399491 h 1741613"/>
                <a:gd name="connsiteX74" fmla="*/ 942557 w 1700592"/>
                <a:gd name="connsiteY74" fmla="*/ 407011 h 1741613"/>
                <a:gd name="connsiteX75" fmla="*/ 714860 w 1700592"/>
                <a:gd name="connsiteY75" fmla="*/ 458746 h 1741613"/>
                <a:gd name="connsiteX76" fmla="*/ 683277 w 1700592"/>
                <a:gd name="connsiteY76" fmla="*/ 465965 h 1741613"/>
                <a:gd name="connsiteX77" fmla="*/ 503103 w 1700592"/>
                <a:gd name="connsiteY77" fmla="*/ 506873 h 1741613"/>
                <a:gd name="connsiteX78" fmla="*/ 471521 w 1700592"/>
                <a:gd name="connsiteY78" fmla="*/ 514092 h 1741613"/>
                <a:gd name="connsiteX79" fmla="*/ 289242 w 1700592"/>
                <a:gd name="connsiteY79" fmla="*/ 555300 h 1741613"/>
                <a:gd name="connsiteX80" fmla="*/ 257659 w 1700592"/>
                <a:gd name="connsiteY80" fmla="*/ 562519 h 1741613"/>
                <a:gd name="connsiteX81" fmla="*/ 68463 w 1700592"/>
                <a:gd name="connsiteY81" fmla="*/ 605231 h 1741613"/>
                <a:gd name="connsiteX82" fmla="*/ 30864 w 1700592"/>
                <a:gd name="connsiteY82" fmla="*/ 365502 h 1741613"/>
                <a:gd name="connsiteX83" fmla="*/ 107866 w 1700592"/>
                <a:gd name="connsiteY83" fmla="*/ 348657 h 174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700592" h="1741613">
                  <a:moveTo>
                    <a:pt x="41993" y="625083"/>
                  </a:moveTo>
                  <a:lnTo>
                    <a:pt x="135840" y="1727777"/>
                  </a:lnTo>
                  <a:cubicBezTo>
                    <a:pt x="136140" y="1731988"/>
                    <a:pt x="138246" y="1735598"/>
                    <a:pt x="141555" y="1738305"/>
                  </a:cubicBezTo>
                  <a:cubicBezTo>
                    <a:pt x="144262" y="1740410"/>
                    <a:pt x="147570" y="1741613"/>
                    <a:pt x="150879" y="1741613"/>
                  </a:cubicBezTo>
                  <a:cubicBezTo>
                    <a:pt x="151481" y="1741613"/>
                    <a:pt x="152383" y="1741613"/>
                    <a:pt x="152985" y="1741313"/>
                  </a:cubicBezTo>
                  <a:lnTo>
                    <a:pt x="1687914" y="1506396"/>
                  </a:lnTo>
                  <a:cubicBezTo>
                    <a:pt x="1695734" y="1505193"/>
                    <a:pt x="1701148" y="1497974"/>
                    <a:pt x="1700547" y="1490154"/>
                  </a:cubicBezTo>
                  <a:lnTo>
                    <a:pt x="1584442" y="389565"/>
                  </a:lnTo>
                  <a:cubicBezTo>
                    <a:pt x="1584141" y="385655"/>
                    <a:pt x="1582035" y="381744"/>
                    <a:pt x="1578727" y="379338"/>
                  </a:cubicBezTo>
                  <a:cubicBezTo>
                    <a:pt x="1575418" y="376932"/>
                    <a:pt x="1571508" y="375729"/>
                    <a:pt x="1567297" y="376330"/>
                  </a:cubicBezTo>
                  <a:lnTo>
                    <a:pt x="990984" y="464762"/>
                  </a:lnTo>
                  <a:lnTo>
                    <a:pt x="982261" y="465965"/>
                  </a:lnTo>
                  <a:lnTo>
                    <a:pt x="472122" y="544171"/>
                  </a:lnTo>
                  <a:lnTo>
                    <a:pt x="1586848" y="291507"/>
                  </a:lnTo>
                  <a:cubicBezTo>
                    <a:pt x="1594067" y="289703"/>
                    <a:pt x="1599181" y="283085"/>
                    <a:pt x="1598278" y="275566"/>
                  </a:cubicBezTo>
                  <a:lnTo>
                    <a:pt x="1571508" y="13277"/>
                  </a:lnTo>
                  <a:cubicBezTo>
                    <a:pt x="1571207" y="9066"/>
                    <a:pt x="1568801" y="5156"/>
                    <a:pt x="1565492" y="2750"/>
                  </a:cubicBezTo>
                  <a:cubicBezTo>
                    <a:pt x="1562184" y="343"/>
                    <a:pt x="1557672" y="-559"/>
                    <a:pt x="1553460" y="343"/>
                  </a:cubicBezTo>
                  <a:lnTo>
                    <a:pt x="11614" y="339333"/>
                  </a:lnTo>
                  <a:cubicBezTo>
                    <a:pt x="3793" y="341138"/>
                    <a:pt x="-1020" y="348357"/>
                    <a:pt x="184" y="356177"/>
                  </a:cubicBezTo>
                  <a:lnTo>
                    <a:pt x="41993" y="625083"/>
                  </a:lnTo>
                  <a:close/>
                  <a:moveTo>
                    <a:pt x="163813" y="1709429"/>
                  </a:moveTo>
                  <a:lnTo>
                    <a:pt x="91924" y="864511"/>
                  </a:lnTo>
                  <a:lnTo>
                    <a:pt x="1579328" y="633204"/>
                  </a:lnTo>
                  <a:lnTo>
                    <a:pt x="1668663" y="1479024"/>
                  </a:lnTo>
                  <a:lnTo>
                    <a:pt x="163813" y="1709429"/>
                  </a:lnTo>
                  <a:close/>
                  <a:moveTo>
                    <a:pt x="488064" y="572144"/>
                  </a:moveTo>
                  <a:lnTo>
                    <a:pt x="525663" y="566429"/>
                  </a:lnTo>
                  <a:lnTo>
                    <a:pt x="713356" y="537553"/>
                  </a:lnTo>
                  <a:lnTo>
                    <a:pt x="749751" y="531838"/>
                  </a:lnTo>
                  <a:lnTo>
                    <a:pt x="960003" y="499654"/>
                  </a:lnTo>
                  <a:lnTo>
                    <a:pt x="997301" y="493939"/>
                  </a:lnTo>
                  <a:lnTo>
                    <a:pt x="1182286" y="465364"/>
                  </a:lnTo>
                  <a:lnTo>
                    <a:pt x="1216576" y="459950"/>
                  </a:lnTo>
                  <a:lnTo>
                    <a:pt x="1419609" y="428667"/>
                  </a:lnTo>
                  <a:lnTo>
                    <a:pt x="1452696" y="423554"/>
                  </a:lnTo>
                  <a:lnTo>
                    <a:pt x="1555566" y="407612"/>
                  </a:lnTo>
                  <a:lnTo>
                    <a:pt x="1576321" y="603426"/>
                  </a:lnTo>
                  <a:lnTo>
                    <a:pt x="1381108" y="633806"/>
                  </a:lnTo>
                  <a:lnTo>
                    <a:pt x="1348322" y="638919"/>
                  </a:lnTo>
                  <a:lnTo>
                    <a:pt x="1128746" y="672908"/>
                  </a:lnTo>
                  <a:lnTo>
                    <a:pt x="1094456" y="678323"/>
                  </a:lnTo>
                  <a:lnTo>
                    <a:pt x="873376" y="712613"/>
                  </a:lnTo>
                  <a:lnTo>
                    <a:pt x="836679" y="718328"/>
                  </a:lnTo>
                  <a:lnTo>
                    <a:pt x="636353" y="749610"/>
                  </a:lnTo>
                  <a:lnTo>
                    <a:pt x="600259" y="755325"/>
                  </a:lnTo>
                  <a:lnTo>
                    <a:pt x="399933" y="786306"/>
                  </a:lnTo>
                  <a:lnTo>
                    <a:pt x="362635" y="792021"/>
                  </a:lnTo>
                  <a:lnTo>
                    <a:pt x="167122" y="822401"/>
                  </a:lnTo>
                  <a:lnTo>
                    <a:pt x="131628" y="827815"/>
                  </a:lnTo>
                  <a:lnTo>
                    <a:pt x="89217" y="834432"/>
                  </a:lnTo>
                  <a:lnTo>
                    <a:pt x="72373" y="635310"/>
                  </a:lnTo>
                  <a:lnTo>
                    <a:pt x="251343" y="607938"/>
                  </a:lnTo>
                  <a:lnTo>
                    <a:pt x="288340" y="602223"/>
                  </a:lnTo>
                  <a:lnTo>
                    <a:pt x="488064" y="572144"/>
                  </a:lnTo>
                  <a:close/>
                  <a:moveTo>
                    <a:pt x="107866" y="348657"/>
                  </a:moveTo>
                  <a:lnTo>
                    <a:pt x="138547" y="341739"/>
                  </a:lnTo>
                  <a:lnTo>
                    <a:pt x="318118" y="302336"/>
                  </a:lnTo>
                  <a:lnTo>
                    <a:pt x="349701" y="295418"/>
                  </a:lnTo>
                  <a:lnTo>
                    <a:pt x="532882" y="255112"/>
                  </a:lnTo>
                  <a:lnTo>
                    <a:pt x="564465" y="248194"/>
                  </a:lnTo>
                  <a:lnTo>
                    <a:pt x="765994" y="203978"/>
                  </a:lnTo>
                  <a:lnTo>
                    <a:pt x="798780" y="196759"/>
                  </a:lnTo>
                  <a:lnTo>
                    <a:pt x="1010235" y="150136"/>
                  </a:lnTo>
                  <a:lnTo>
                    <a:pt x="1043923" y="142617"/>
                  </a:lnTo>
                  <a:lnTo>
                    <a:pt x="1285156" y="89678"/>
                  </a:lnTo>
                  <a:lnTo>
                    <a:pt x="1317340" y="82760"/>
                  </a:lnTo>
                  <a:lnTo>
                    <a:pt x="1543234" y="33129"/>
                  </a:lnTo>
                  <a:lnTo>
                    <a:pt x="1566996" y="265640"/>
                  </a:lnTo>
                  <a:lnTo>
                    <a:pt x="1475857" y="286394"/>
                  </a:lnTo>
                  <a:lnTo>
                    <a:pt x="1443672" y="293613"/>
                  </a:lnTo>
                  <a:lnTo>
                    <a:pt x="1226502" y="342642"/>
                  </a:lnTo>
                  <a:lnTo>
                    <a:pt x="1193115" y="350161"/>
                  </a:lnTo>
                  <a:lnTo>
                    <a:pt x="975343" y="399491"/>
                  </a:lnTo>
                  <a:lnTo>
                    <a:pt x="942557" y="407011"/>
                  </a:lnTo>
                  <a:lnTo>
                    <a:pt x="714860" y="458746"/>
                  </a:lnTo>
                  <a:lnTo>
                    <a:pt x="683277" y="465965"/>
                  </a:lnTo>
                  <a:lnTo>
                    <a:pt x="503103" y="506873"/>
                  </a:lnTo>
                  <a:lnTo>
                    <a:pt x="471521" y="514092"/>
                  </a:lnTo>
                  <a:lnTo>
                    <a:pt x="289242" y="555300"/>
                  </a:lnTo>
                  <a:lnTo>
                    <a:pt x="257659" y="562519"/>
                  </a:lnTo>
                  <a:lnTo>
                    <a:pt x="68463" y="605231"/>
                  </a:lnTo>
                  <a:lnTo>
                    <a:pt x="30864" y="365502"/>
                  </a:lnTo>
                  <a:lnTo>
                    <a:pt x="107866" y="348657"/>
                  </a:ln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404B4C-0732-4A44-B897-0675EC8166A7}"/>
                </a:ext>
              </a:extLst>
            </p:cNvPr>
            <p:cNvSpPr/>
            <p:nvPr/>
          </p:nvSpPr>
          <p:spPr>
            <a:xfrm>
              <a:off x="7009937" y="1135041"/>
              <a:ext cx="170159" cy="169476"/>
            </a:xfrm>
            <a:custGeom>
              <a:avLst/>
              <a:gdLst>
                <a:gd name="connsiteX0" fmla="*/ 67038 w 170159"/>
                <a:gd name="connsiteY0" fmla="*/ 1642 h 169476"/>
                <a:gd name="connsiteX1" fmla="*/ 104335 w 170159"/>
                <a:gd name="connsiteY1" fmla="*/ 164670 h 169476"/>
                <a:gd name="connsiteX2" fmla="*/ 67038 w 170159"/>
                <a:gd name="connsiteY2" fmla="*/ 1642 h 169476"/>
                <a:gd name="connsiteX3" fmla="*/ 127496 w 170159"/>
                <a:gd name="connsiteY3" fmla="*/ 70222 h 169476"/>
                <a:gd name="connsiteX4" fmla="*/ 109449 w 170159"/>
                <a:gd name="connsiteY4" fmla="*/ 35632 h 169476"/>
                <a:gd name="connsiteX5" fmla="*/ 127496 w 170159"/>
                <a:gd name="connsiteY5" fmla="*/ 70222 h 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59" h="169476">
                  <a:moveTo>
                    <a:pt x="67038" y="1642"/>
                  </a:moveTo>
                  <a:cubicBezTo>
                    <a:pt x="-37336" y="22397"/>
                    <a:pt x="-15980" y="200765"/>
                    <a:pt x="104335" y="164670"/>
                  </a:cubicBezTo>
                  <a:cubicBezTo>
                    <a:pt x="224651" y="128575"/>
                    <a:pt x="160583" y="-17007"/>
                    <a:pt x="67038" y="1642"/>
                  </a:cubicBezTo>
                  <a:close/>
                  <a:moveTo>
                    <a:pt x="127496" y="70222"/>
                  </a:moveTo>
                  <a:cubicBezTo>
                    <a:pt x="100125" y="80750"/>
                    <a:pt x="98921" y="41647"/>
                    <a:pt x="109449" y="35632"/>
                  </a:cubicBezTo>
                  <a:cubicBezTo>
                    <a:pt x="125692" y="25705"/>
                    <a:pt x="154868" y="59695"/>
                    <a:pt x="127496" y="70222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2E3066DA-00FC-4D68-99B4-218518C9067E}"/>
                </a:ext>
              </a:extLst>
            </p:cNvPr>
            <p:cNvSpPr/>
            <p:nvPr/>
          </p:nvSpPr>
          <p:spPr>
            <a:xfrm>
              <a:off x="7569706" y="1083004"/>
              <a:ext cx="170290" cy="169476"/>
            </a:xfrm>
            <a:custGeom>
              <a:avLst/>
              <a:gdLst>
                <a:gd name="connsiteX0" fmla="*/ 67038 w 170290"/>
                <a:gd name="connsiteY0" fmla="*/ 1642 h 169476"/>
                <a:gd name="connsiteX1" fmla="*/ 104336 w 170290"/>
                <a:gd name="connsiteY1" fmla="*/ 164670 h 169476"/>
                <a:gd name="connsiteX2" fmla="*/ 67038 w 170290"/>
                <a:gd name="connsiteY2" fmla="*/ 1642 h 169476"/>
                <a:gd name="connsiteX3" fmla="*/ 127497 w 170290"/>
                <a:gd name="connsiteY3" fmla="*/ 69921 h 169476"/>
                <a:gd name="connsiteX4" fmla="*/ 109449 w 170290"/>
                <a:gd name="connsiteY4" fmla="*/ 35331 h 169476"/>
                <a:gd name="connsiteX5" fmla="*/ 127497 w 170290"/>
                <a:gd name="connsiteY5" fmla="*/ 69921 h 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290" h="169476">
                  <a:moveTo>
                    <a:pt x="67038" y="1642"/>
                  </a:moveTo>
                  <a:cubicBezTo>
                    <a:pt x="-37336" y="22397"/>
                    <a:pt x="-15980" y="200765"/>
                    <a:pt x="104336" y="164670"/>
                  </a:cubicBezTo>
                  <a:cubicBezTo>
                    <a:pt x="224952" y="128575"/>
                    <a:pt x="160583" y="-17007"/>
                    <a:pt x="67038" y="1642"/>
                  </a:cubicBezTo>
                  <a:close/>
                  <a:moveTo>
                    <a:pt x="127497" y="69921"/>
                  </a:moveTo>
                  <a:cubicBezTo>
                    <a:pt x="100124" y="80449"/>
                    <a:pt x="98922" y="41346"/>
                    <a:pt x="109449" y="35331"/>
                  </a:cubicBezTo>
                  <a:cubicBezTo>
                    <a:pt x="125691" y="25705"/>
                    <a:pt x="154869" y="59695"/>
                    <a:pt x="127497" y="69921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468E1093-CFE4-4EB8-A75D-2AEB93C90042}"/>
                </a:ext>
              </a:extLst>
            </p:cNvPr>
            <p:cNvSpPr/>
            <p:nvPr/>
          </p:nvSpPr>
          <p:spPr>
            <a:xfrm>
              <a:off x="7283617" y="1246975"/>
              <a:ext cx="232729" cy="272913"/>
            </a:xfrm>
            <a:custGeom>
              <a:avLst/>
              <a:gdLst>
                <a:gd name="connsiteX0" fmla="*/ 211756 w 232729"/>
                <a:gd name="connsiteY0" fmla="*/ 98 h 272913"/>
                <a:gd name="connsiteX1" fmla="*/ 199122 w 232729"/>
                <a:gd name="connsiteY1" fmla="*/ 16942 h 272913"/>
                <a:gd name="connsiteX2" fmla="*/ 172051 w 232729"/>
                <a:gd name="connsiteY2" fmla="*/ 218471 h 272913"/>
                <a:gd name="connsiteX3" fmla="*/ 130242 w 232729"/>
                <a:gd name="connsiteY3" fmla="*/ 242534 h 272913"/>
                <a:gd name="connsiteX4" fmla="*/ 82116 w 232729"/>
                <a:gd name="connsiteY4" fmla="*/ 228096 h 272913"/>
                <a:gd name="connsiteX5" fmla="*/ 29778 w 232729"/>
                <a:gd name="connsiteY5" fmla="*/ 63264 h 272913"/>
                <a:gd name="connsiteX6" fmla="*/ 14738 w 232729"/>
                <a:gd name="connsiteY6" fmla="*/ 48525 h 272913"/>
                <a:gd name="connsiteX7" fmla="*/ 0 w 232729"/>
                <a:gd name="connsiteY7" fmla="*/ 63565 h 272913"/>
                <a:gd name="connsiteX8" fmla="*/ 62263 w 232729"/>
                <a:gd name="connsiteY8" fmla="*/ 250355 h 272913"/>
                <a:gd name="connsiteX9" fmla="*/ 121519 w 232729"/>
                <a:gd name="connsiteY9" fmla="*/ 272914 h 272913"/>
                <a:gd name="connsiteX10" fmla="*/ 133550 w 232729"/>
                <a:gd name="connsiteY10" fmla="*/ 272312 h 272913"/>
                <a:gd name="connsiteX11" fmla="*/ 195513 w 232729"/>
                <a:gd name="connsiteY11" fmla="*/ 236819 h 272913"/>
                <a:gd name="connsiteX12" fmla="*/ 228299 w 232729"/>
                <a:gd name="connsiteY12" fmla="*/ 13032 h 272913"/>
                <a:gd name="connsiteX13" fmla="*/ 211756 w 232729"/>
                <a:gd name="connsiteY13" fmla="*/ 98 h 27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729" h="272913">
                  <a:moveTo>
                    <a:pt x="211756" y="98"/>
                  </a:moveTo>
                  <a:cubicBezTo>
                    <a:pt x="203634" y="1301"/>
                    <a:pt x="197920" y="8821"/>
                    <a:pt x="199122" y="16942"/>
                  </a:cubicBezTo>
                  <a:cubicBezTo>
                    <a:pt x="199424" y="18446"/>
                    <a:pt x="218373" y="158915"/>
                    <a:pt x="172051" y="218471"/>
                  </a:cubicBezTo>
                  <a:cubicBezTo>
                    <a:pt x="160922" y="232608"/>
                    <a:pt x="147387" y="240730"/>
                    <a:pt x="130242" y="242534"/>
                  </a:cubicBezTo>
                  <a:cubicBezTo>
                    <a:pt x="111593" y="244640"/>
                    <a:pt x="95952" y="239827"/>
                    <a:pt x="82116" y="228096"/>
                  </a:cubicBezTo>
                  <a:cubicBezTo>
                    <a:pt x="32184" y="184181"/>
                    <a:pt x="29778" y="64467"/>
                    <a:pt x="29778" y="63264"/>
                  </a:cubicBezTo>
                  <a:cubicBezTo>
                    <a:pt x="29778" y="55142"/>
                    <a:pt x="22860" y="48826"/>
                    <a:pt x="14738" y="48525"/>
                  </a:cubicBezTo>
                  <a:cubicBezTo>
                    <a:pt x="6617" y="48525"/>
                    <a:pt x="0" y="55443"/>
                    <a:pt x="0" y="63565"/>
                  </a:cubicBezTo>
                  <a:cubicBezTo>
                    <a:pt x="0" y="68979"/>
                    <a:pt x="2707" y="197717"/>
                    <a:pt x="62263" y="250355"/>
                  </a:cubicBezTo>
                  <a:cubicBezTo>
                    <a:pt x="79408" y="265394"/>
                    <a:pt x="98959" y="272914"/>
                    <a:pt x="121519" y="272914"/>
                  </a:cubicBezTo>
                  <a:cubicBezTo>
                    <a:pt x="125429" y="272914"/>
                    <a:pt x="129339" y="272613"/>
                    <a:pt x="133550" y="272312"/>
                  </a:cubicBezTo>
                  <a:cubicBezTo>
                    <a:pt x="158817" y="269305"/>
                    <a:pt x="179571" y="257574"/>
                    <a:pt x="195513" y="236819"/>
                  </a:cubicBezTo>
                  <a:cubicBezTo>
                    <a:pt x="249354" y="167337"/>
                    <a:pt x="229201" y="19048"/>
                    <a:pt x="228299" y="13032"/>
                  </a:cubicBezTo>
                  <a:cubicBezTo>
                    <a:pt x="227397" y="4610"/>
                    <a:pt x="219877" y="-804"/>
                    <a:pt x="211756" y="98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ตัวแทนรูปภาพ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5540"/>
          <a:stretch>
            <a:fillRect/>
          </a:stretch>
        </p:blipFill>
        <p:spPr>
          <a:xfrm>
            <a:off x="1633027" y="1549732"/>
            <a:ext cx="3029919" cy="3592406"/>
          </a:xfrm>
        </p:spPr>
      </p:pic>
      <p:sp>
        <p:nvSpPr>
          <p:cNvPr id="7" name="TextBox 6"/>
          <p:cNvSpPr txBox="1"/>
          <p:nvPr/>
        </p:nvSpPr>
        <p:spPr>
          <a:xfrm>
            <a:off x="5391767" y="1938172"/>
            <a:ext cx="65747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ทพญ</a:t>
            </a:r>
            <a:r>
              <a:rPr lang="th-TH" sz="32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3200" b="1" dirty="0" err="1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อินทิ</a:t>
            </a:r>
            <a:r>
              <a:rPr lang="th-TH" sz="32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รา </a:t>
            </a:r>
            <a:r>
              <a:rPr lang="th-TH" sz="3200" b="1" dirty="0" err="1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อินทร</a:t>
            </a:r>
            <a:r>
              <a:rPr lang="th-TH" sz="3200" b="1" dirty="0" smtClean="0">
                <a:solidFill>
                  <a:srgbClr val="002060"/>
                </a:solidFill>
                <a:latin typeface="TH Kodchasal" pitchFamily="2" charset="-34"/>
                <a:cs typeface="TH Kodchasal" pitchFamily="2" charset="-34"/>
              </a:rPr>
              <a:t>ประสงค์</a:t>
            </a:r>
          </a:p>
          <a:p>
            <a:endParaRPr lang="th-TH" dirty="0" smtClean="0"/>
          </a:p>
          <a:p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ตำแหน่ง </a:t>
            </a:r>
            <a:r>
              <a:rPr lang="en-US" sz="2400" dirty="0" smtClean="0">
                <a:latin typeface="TH Kodchasal" pitchFamily="2" charset="-34"/>
                <a:cs typeface="TH Kodchasal" pitchFamily="2" charset="-34"/>
              </a:rPr>
              <a:t>        :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dirty="0" err="1" smtClean="0"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ชำนาญการพิเศษ</a:t>
            </a:r>
          </a:p>
          <a:p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เฉพาะทางสาขา</a:t>
            </a:r>
            <a:r>
              <a:rPr lang="en-US" sz="24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400" dirty="0" smtClean="0"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วิทยาเอ็นโด</a:t>
            </a:r>
            <a:r>
              <a:rPr lang="th-TH" sz="2400" dirty="0" err="1" smtClean="0">
                <a:latin typeface="TH Kodchasal" pitchFamily="2" charset="-34"/>
                <a:cs typeface="TH Kodchasal" pitchFamily="2" charset="-34"/>
              </a:rPr>
              <a:t>ดอนต์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/</a:t>
            </a:r>
          </a:p>
          <a:p>
            <a:r>
              <a:rPr lang="th-TH" sz="2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                   สาธารณสุข</a:t>
            </a:r>
            <a:r>
              <a:rPr lang="th-TH" sz="2400" dirty="0" err="1" smtClean="0">
                <a:latin typeface="TH Kodchasal" pitchFamily="2" charset="-34"/>
                <a:cs typeface="TH Kodchasal" pitchFamily="2" charset="-34"/>
              </a:rPr>
              <a:t>ศาสตร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เอกบริหารสาธารณสุข</a:t>
            </a:r>
          </a:p>
          <a:p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ย้ายมาจาก     </a:t>
            </a:r>
            <a:r>
              <a:rPr lang="en-US" sz="24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400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โรงพยาบาลคลองใหญ่ จังหวัดตราด</a:t>
            </a:r>
          </a:p>
          <a:p>
            <a:r>
              <a:rPr lang="th-TH" sz="2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                   (กลางเดือนมิถุนายน 2567)</a:t>
            </a:r>
          </a:p>
          <a:p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ปฏิบัติงาน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        </a:t>
            </a:r>
            <a:r>
              <a:rPr lang="en-US" sz="2400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400" dirty="0" smtClean="0">
                <a:latin typeface="TH Kodchasal" pitchFamily="2" charset="-34"/>
                <a:cs typeface="TH Kodchasal" pitchFamily="2" charset="-34"/>
              </a:rPr>
              <a:t>โรงพยาบาลอ่างทอง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th-TH" dirty="0" smtClean="0">
                <a:latin typeface="TH Kodchasal" pitchFamily="2" charset="-34"/>
                <a:cs typeface="TH Kodchasal" pitchFamily="2" charset="-34"/>
              </a:rPr>
            </a:b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89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FDDBDAB9-78FD-4097-8E85-03EC88F59E75}"/>
              </a:ext>
            </a:extLst>
          </p:cNvPr>
          <p:cNvGrpSpPr/>
          <p:nvPr/>
        </p:nvGrpSpPr>
        <p:grpSpPr>
          <a:xfrm>
            <a:off x="5959011" y="701551"/>
            <a:ext cx="6232991" cy="5370401"/>
            <a:chOff x="4721044" y="505421"/>
            <a:chExt cx="4119358" cy="402780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xmlns="" id="{DD454C51-5B01-4470-8741-B302FA98DE46}"/>
                </a:ext>
              </a:extLst>
            </p:cNvPr>
            <p:cNvGrpSpPr/>
            <p:nvPr userDrawn="1"/>
          </p:nvGrpSpPr>
          <p:grpSpPr>
            <a:xfrm>
              <a:off x="7364397" y="2254061"/>
              <a:ext cx="1476005" cy="1476005"/>
              <a:chOff x="7443342" y="298760"/>
              <a:chExt cx="1476005" cy="1476005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xmlns="" id="{7C1523AC-FB54-4D05-9739-42BE70FC64C6}"/>
                  </a:ext>
                </a:extLst>
              </p:cNvPr>
              <p:cNvGrpSpPr/>
              <p:nvPr/>
            </p:nvGrpSpPr>
            <p:grpSpPr>
              <a:xfrm>
                <a:off x="7567065" y="298760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xmlns="" id="{BF72D017-17B6-4352-8522-FB6526E9C3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xmlns="" id="{E0B51A99-C982-402D-B703-98064B8DA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xmlns="" id="{65E54C11-A283-40F9-89AC-229EFEB320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xmlns="" id="{3AE7BEC4-01A5-4D9C-939F-45D24C7BD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xmlns="" id="{A32A0943-EA58-499C-90A3-DDCA18FE1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xmlns="" id="{AEED2BAE-3312-4D08-8553-255FDF3F38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xmlns="" id="{F3AFECF0-E3D9-4A11-B0AB-AF617C1D4908}"/>
                  </a:ext>
                </a:extLst>
              </p:cNvPr>
              <p:cNvGrpSpPr/>
              <p:nvPr/>
            </p:nvGrpSpPr>
            <p:grpSpPr>
              <a:xfrm rot="5400000">
                <a:off x="7567065" y="279787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xmlns="" id="{49A64F35-D5F6-4C27-941A-565FF7BC33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xmlns="" id="{AA468CFA-43A8-47E9-898A-43D58D7904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xmlns="" id="{7E0059FD-CDEA-4554-A825-C1CE397920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xmlns="" id="{A1D7A95D-4E7B-4A47-8000-EDB9012001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xmlns="" id="{8EE8A627-18D3-4E58-8D0C-1924DB534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xmlns="" id="{0E221A6B-68CF-4954-B21A-446811B41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xmlns="" id="{7287CF6D-D0DF-48BC-B247-04CC0572F074}"/>
                </a:ext>
              </a:extLst>
            </p:cNvPr>
            <p:cNvGrpSpPr/>
            <p:nvPr userDrawn="1"/>
          </p:nvGrpSpPr>
          <p:grpSpPr>
            <a:xfrm>
              <a:off x="4721044" y="2279036"/>
              <a:ext cx="1476005" cy="1476005"/>
              <a:chOff x="7443342" y="298760"/>
              <a:chExt cx="1476005" cy="1476005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xmlns="" id="{A801D372-B51C-4F68-95ED-92395F1743C4}"/>
                  </a:ext>
                </a:extLst>
              </p:cNvPr>
              <p:cNvGrpSpPr/>
              <p:nvPr/>
            </p:nvGrpSpPr>
            <p:grpSpPr>
              <a:xfrm>
                <a:off x="7567065" y="298760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xmlns="" id="{2925248B-F0CF-46EF-87F9-8BE2BDA9DB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xmlns="" id="{01D2A396-AC42-4DC3-AB4F-55576D3F4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xmlns="" id="{4FEF14AA-9316-4B84-AC80-DB862B8A38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xmlns="" id="{AE6662D5-DF2E-4C05-B68C-010E82DFA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xmlns="" id="{F55D182A-59E7-4998-8E8C-9E74F06560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xmlns="" id="{2238BD1D-7F39-4E02-8FEE-EE674066A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xmlns="" id="{530CEC47-4549-4FD6-8841-601BDABD46AE}"/>
                  </a:ext>
                </a:extLst>
              </p:cNvPr>
              <p:cNvGrpSpPr/>
              <p:nvPr/>
            </p:nvGrpSpPr>
            <p:grpSpPr>
              <a:xfrm rot="5400000">
                <a:off x="7567065" y="279787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xmlns="" id="{E2162141-2603-4292-939C-F98B680D9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xmlns="" id="{2013A74E-C9E2-450A-A16E-FD85D1B60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xmlns="" id="{9EC46B29-C8C4-414D-92E6-BC3D7FF23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xmlns="" id="{701C9941-8103-4C37-8527-A8BE7A2AE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xmlns="" id="{643B4B34-0EB9-432E-844F-90972C32DA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xmlns="" id="{83335339-36DC-48C5-9183-26124B12B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xmlns="" id="{6E21361D-1767-4FBC-8F9A-DC8E9DC6D24C}"/>
                </a:ext>
              </a:extLst>
            </p:cNvPr>
            <p:cNvGrpSpPr/>
            <p:nvPr userDrawn="1"/>
          </p:nvGrpSpPr>
          <p:grpSpPr>
            <a:xfrm>
              <a:off x="5082652" y="505421"/>
              <a:ext cx="3166479" cy="4027801"/>
              <a:chOff x="5672815" y="526197"/>
              <a:chExt cx="2949320" cy="4027801"/>
            </a:xfrm>
          </p:grpSpPr>
          <p:sp>
            <p:nvSpPr>
              <p:cNvPr id="240" name="Rectangle: Top Corners Rounded 239">
                <a:extLst>
                  <a:ext uri="{FF2B5EF4-FFF2-40B4-BE49-F238E27FC236}">
                    <a16:creationId xmlns:a16="http://schemas.microsoft.com/office/drawing/2014/main" xmlns="" id="{D0A558D0-595B-4CD8-9EA7-0C0832EA7378}"/>
                  </a:ext>
                </a:extLst>
              </p:cNvPr>
              <p:cNvSpPr/>
              <p:nvPr userDrawn="1"/>
            </p:nvSpPr>
            <p:spPr>
              <a:xfrm>
                <a:off x="5851453" y="782736"/>
                <a:ext cx="2770682" cy="3771262"/>
              </a:xfrm>
              <a:prstGeom prst="round2SameRect">
                <a:avLst>
                  <a:gd name="adj1" fmla="val 50000"/>
                  <a:gd name="adj2" fmla="val 5495"/>
                </a:avLst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: Top Corners Rounded 240">
                <a:extLst>
                  <a:ext uri="{FF2B5EF4-FFF2-40B4-BE49-F238E27FC236}">
                    <a16:creationId xmlns:a16="http://schemas.microsoft.com/office/drawing/2014/main" xmlns="" id="{9357AC9C-230A-4CD6-8899-9910AA1610CD}"/>
                  </a:ext>
                </a:extLst>
              </p:cNvPr>
              <p:cNvSpPr/>
              <p:nvPr userDrawn="1"/>
            </p:nvSpPr>
            <p:spPr>
              <a:xfrm>
                <a:off x="5767514" y="652428"/>
                <a:ext cx="2770682" cy="3771262"/>
              </a:xfrm>
              <a:prstGeom prst="round2SameRect">
                <a:avLst>
                  <a:gd name="adj1" fmla="val 50000"/>
                  <a:gd name="adj2" fmla="val 5495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: Top Corners Rounded 241">
                <a:extLst>
                  <a:ext uri="{FF2B5EF4-FFF2-40B4-BE49-F238E27FC236}">
                    <a16:creationId xmlns:a16="http://schemas.microsoft.com/office/drawing/2014/main" xmlns="" id="{2F9CAC63-3363-4CAB-B90D-58200882F70E}"/>
                  </a:ext>
                </a:extLst>
              </p:cNvPr>
              <p:cNvSpPr/>
              <p:nvPr userDrawn="1"/>
            </p:nvSpPr>
            <p:spPr>
              <a:xfrm>
                <a:off x="5672815" y="526197"/>
                <a:ext cx="2770682" cy="3771262"/>
              </a:xfrm>
              <a:prstGeom prst="round2SameRect">
                <a:avLst>
                  <a:gd name="adj1" fmla="val 50000"/>
                  <a:gd name="adj2" fmla="val 5495"/>
                </a:avLst>
              </a:prstGeom>
              <a:solidFill>
                <a:srgbClr val="FFCC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40A6AF67-18A9-4DCD-97C8-65CC28AD0456}"/>
              </a:ext>
            </a:extLst>
          </p:cNvPr>
          <p:cNvGrpSpPr/>
          <p:nvPr/>
        </p:nvGrpSpPr>
        <p:grpSpPr>
          <a:xfrm>
            <a:off x="95078" y="673896"/>
            <a:ext cx="6051138" cy="5370401"/>
            <a:chOff x="343740" y="505421"/>
            <a:chExt cx="4018644" cy="4027801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xmlns="" id="{104B9492-A72C-4AED-8CEA-C4BCE3E544FC}"/>
                </a:ext>
              </a:extLst>
            </p:cNvPr>
            <p:cNvGrpSpPr/>
            <p:nvPr userDrawn="1"/>
          </p:nvGrpSpPr>
          <p:grpSpPr>
            <a:xfrm>
              <a:off x="2886379" y="2253663"/>
              <a:ext cx="1476005" cy="1476005"/>
              <a:chOff x="7443342" y="298760"/>
              <a:chExt cx="1476005" cy="1476005"/>
            </a:xfrm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xmlns="" id="{A0E338EA-1772-4A44-8C12-19DBE39F4B8B}"/>
                  </a:ext>
                </a:extLst>
              </p:cNvPr>
              <p:cNvGrpSpPr/>
              <p:nvPr/>
            </p:nvGrpSpPr>
            <p:grpSpPr>
              <a:xfrm>
                <a:off x="7567065" y="298760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xmlns="" id="{2900A396-94B8-41DD-B185-C974983A62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xmlns="" id="{CC7CC44D-288A-448B-AD3A-A1A25E428B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xmlns="" id="{26C12389-C7B1-4FD9-BAF3-5DA2057E36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xmlns="" id="{AB2F4400-65A8-4189-A5E0-8A6B2DCF5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xmlns="" id="{CE81ADEE-9648-4C80-8170-9210800C9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xmlns="" id="{6815A247-329D-4793-906C-E69401068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xmlns="" id="{A926F5E9-484D-4603-9198-EB326C1EEE1A}"/>
                  </a:ext>
                </a:extLst>
              </p:cNvPr>
              <p:cNvGrpSpPr/>
              <p:nvPr/>
            </p:nvGrpSpPr>
            <p:grpSpPr>
              <a:xfrm rot="5400000">
                <a:off x="7567065" y="279787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xmlns="" id="{B5010720-7008-4A34-9B66-56B867BDB4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xmlns="" id="{614551F8-EBCC-46EC-A661-A1ED5355CE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xmlns="" id="{7A1B4FC2-0C4F-4E5B-B1DF-534CE63754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xmlns="" id="{FA9A02CC-77FF-4BC6-9CC1-575A9B7DB7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xmlns="" id="{E8D78EEA-E241-4A6F-B25C-73CCD0D42E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xmlns="" id="{D15EA340-5C69-472B-A8F5-95C0CDAC7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xmlns="" id="{43044340-2C4B-43E5-AA81-D7D28AC084B9}"/>
                </a:ext>
              </a:extLst>
            </p:cNvPr>
            <p:cNvGrpSpPr/>
            <p:nvPr userDrawn="1"/>
          </p:nvGrpSpPr>
          <p:grpSpPr>
            <a:xfrm>
              <a:off x="343740" y="2254061"/>
              <a:ext cx="1476005" cy="1476005"/>
              <a:chOff x="7443342" y="298760"/>
              <a:chExt cx="1476005" cy="1476005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xmlns="" id="{898D8E2D-166E-493C-8A6A-BB8686BC76FE}"/>
                  </a:ext>
                </a:extLst>
              </p:cNvPr>
              <p:cNvGrpSpPr/>
              <p:nvPr/>
            </p:nvGrpSpPr>
            <p:grpSpPr>
              <a:xfrm>
                <a:off x="7567065" y="298760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xmlns="" id="{6FA8950B-B298-4FEB-BB4A-4C6125F10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xmlns="" id="{274902D3-6447-4E56-9991-C0D0A2E47F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xmlns="" id="{ECE3F7ED-E060-42FB-A04A-F6DB9BE1EC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xmlns="" id="{0D3A0FA4-2A2D-4757-B7A9-5E0940DB3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xmlns="" id="{B2C6E8FB-BFCB-48A2-9704-A4AA90135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xmlns="" id="{64F6AC0B-F4CF-4AFE-B31C-5C37CF989D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xmlns="" id="{63EB7658-AC89-4D70-972C-6F9852FC0E39}"/>
                  </a:ext>
                </a:extLst>
              </p:cNvPr>
              <p:cNvGrpSpPr/>
              <p:nvPr/>
            </p:nvGrpSpPr>
            <p:grpSpPr>
              <a:xfrm rot="5400000">
                <a:off x="7567065" y="279787"/>
                <a:ext cx="1228560" cy="1476005"/>
                <a:chOff x="7563850" y="298760"/>
                <a:chExt cx="1228560" cy="1476005"/>
              </a:xfrm>
            </p:grpSpPr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xmlns="" id="{8BDE61B0-6F84-4D6F-81C2-66DD60F0E8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85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xmlns="" id="{0F19B880-7788-4CB6-A172-4E0C79DB4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9562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xmlns="" id="{124E57B3-36C5-4158-BAB6-2AEE659242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55274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xmlns="" id="{BDB44B49-781F-4DF1-9F3B-B2FBA3861C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0986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xmlns="" id="{30A85146-3C12-43C4-8A11-490037B902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6698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xmlns="" id="{5AFE06A0-4ED7-4FE3-A268-4DEBEE4C8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2410" y="298760"/>
                  <a:ext cx="0" cy="14760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xmlns="" id="{EDDC117D-7711-444D-8098-421E548333AD}"/>
                </a:ext>
              </a:extLst>
            </p:cNvPr>
            <p:cNvGrpSpPr/>
            <p:nvPr userDrawn="1"/>
          </p:nvGrpSpPr>
          <p:grpSpPr>
            <a:xfrm>
              <a:off x="889952" y="505421"/>
              <a:ext cx="3166479" cy="4027801"/>
              <a:chOff x="5672815" y="526197"/>
              <a:chExt cx="2949320" cy="4027801"/>
            </a:xfrm>
          </p:grpSpPr>
          <p:sp>
            <p:nvSpPr>
              <p:cNvPr id="275" name="Rectangle: Top Corners Rounded 274">
                <a:extLst>
                  <a:ext uri="{FF2B5EF4-FFF2-40B4-BE49-F238E27FC236}">
                    <a16:creationId xmlns:a16="http://schemas.microsoft.com/office/drawing/2014/main" xmlns="" id="{9FDAB7E7-F960-462D-B584-50F1B2B1FD01}"/>
                  </a:ext>
                </a:extLst>
              </p:cNvPr>
              <p:cNvSpPr/>
              <p:nvPr userDrawn="1"/>
            </p:nvSpPr>
            <p:spPr>
              <a:xfrm>
                <a:off x="5851453" y="782736"/>
                <a:ext cx="2770682" cy="3771262"/>
              </a:xfrm>
              <a:prstGeom prst="round2SameRect">
                <a:avLst>
                  <a:gd name="adj1" fmla="val 50000"/>
                  <a:gd name="adj2" fmla="val 5495"/>
                </a:avLst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xmlns="" id="{2BB1F956-9A30-4DA0-94E4-780A4B0F6BAB}"/>
                  </a:ext>
                </a:extLst>
              </p:cNvPr>
              <p:cNvSpPr/>
              <p:nvPr userDrawn="1"/>
            </p:nvSpPr>
            <p:spPr>
              <a:xfrm>
                <a:off x="5767514" y="652428"/>
                <a:ext cx="2770682" cy="3771262"/>
              </a:xfrm>
              <a:prstGeom prst="round2SameRect">
                <a:avLst>
                  <a:gd name="adj1" fmla="val 50000"/>
                  <a:gd name="adj2" fmla="val 5495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Rectangle: Top Corners Rounded 276">
                <a:extLst>
                  <a:ext uri="{FF2B5EF4-FFF2-40B4-BE49-F238E27FC236}">
                    <a16:creationId xmlns:a16="http://schemas.microsoft.com/office/drawing/2014/main" xmlns="" id="{6C8605EA-B869-4D8F-9476-DD7DC20C10BA}"/>
                  </a:ext>
                </a:extLst>
              </p:cNvPr>
              <p:cNvSpPr/>
              <p:nvPr userDrawn="1"/>
            </p:nvSpPr>
            <p:spPr>
              <a:xfrm>
                <a:off x="5672815" y="526197"/>
                <a:ext cx="2770682" cy="3771262"/>
              </a:xfrm>
              <a:prstGeom prst="round2SameRect">
                <a:avLst>
                  <a:gd name="adj1" fmla="val 50000"/>
                  <a:gd name="adj2" fmla="val 549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xmlns="" id="{42E46C2A-0284-48D4-855D-6A85BC5EA8D8}"/>
              </a:ext>
            </a:extLst>
          </p:cNvPr>
          <p:cNvGrpSpPr/>
          <p:nvPr/>
        </p:nvGrpSpPr>
        <p:grpSpPr>
          <a:xfrm>
            <a:off x="7622577" y="6331525"/>
            <a:ext cx="209576" cy="208036"/>
            <a:chOff x="4531290" y="3745542"/>
            <a:chExt cx="157182" cy="15602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B4A61C5-FC4A-4573-81CD-7E976B38670A}"/>
                </a:ext>
              </a:extLst>
            </p:cNvPr>
            <p:cNvSpPr/>
            <p:nvPr/>
          </p:nvSpPr>
          <p:spPr>
            <a:xfrm>
              <a:off x="4531290" y="3840314"/>
              <a:ext cx="61255" cy="56632"/>
            </a:xfrm>
            <a:custGeom>
              <a:avLst/>
              <a:gdLst>
                <a:gd name="connsiteX0" fmla="*/ 0 w 61255"/>
                <a:gd name="connsiteY0" fmla="*/ 56632 h 56632"/>
                <a:gd name="connsiteX1" fmla="*/ 61255 w 61255"/>
                <a:gd name="connsiteY1" fmla="*/ 0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55" h="56632">
                  <a:moveTo>
                    <a:pt x="0" y="56632"/>
                  </a:moveTo>
                  <a:lnTo>
                    <a:pt x="61255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10DFDC8-DC5D-4150-B0F5-CB2452071E25}"/>
                </a:ext>
              </a:extLst>
            </p:cNvPr>
            <p:cNvSpPr/>
            <p:nvPr/>
          </p:nvSpPr>
          <p:spPr>
            <a:xfrm>
              <a:off x="4537069" y="3745542"/>
              <a:ext cx="56632" cy="60099"/>
            </a:xfrm>
            <a:custGeom>
              <a:avLst/>
              <a:gdLst>
                <a:gd name="connsiteX0" fmla="*/ 0 w 56632"/>
                <a:gd name="connsiteY0" fmla="*/ 0 h 60099"/>
                <a:gd name="connsiteX1" fmla="*/ 56632 w 56632"/>
                <a:gd name="connsiteY1" fmla="*/ 60099 h 6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32" h="60099">
                  <a:moveTo>
                    <a:pt x="0" y="0"/>
                  </a:moveTo>
                  <a:lnTo>
                    <a:pt x="56632" y="60099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EA7D82D-B509-42B9-A180-DAEAC923CA90}"/>
                </a:ext>
              </a:extLst>
            </p:cNvPr>
            <p:cNvSpPr/>
            <p:nvPr/>
          </p:nvSpPr>
          <p:spPr>
            <a:xfrm>
              <a:off x="4627218" y="3750165"/>
              <a:ext cx="61255" cy="56632"/>
            </a:xfrm>
            <a:custGeom>
              <a:avLst/>
              <a:gdLst>
                <a:gd name="connsiteX0" fmla="*/ 61255 w 61255"/>
                <a:gd name="connsiteY0" fmla="*/ 0 h 56632"/>
                <a:gd name="connsiteX1" fmla="*/ 0 w 61255"/>
                <a:gd name="connsiteY1" fmla="*/ 56632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55" h="56632">
                  <a:moveTo>
                    <a:pt x="61255" y="0"/>
                  </a:moveTo>
                  <a:lnTo>
                    <a:pt x="0" y="56632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009E734-0CD9-4BB0-A732-8D7A01962D55}"/>
                </a:ext>
              </a:extLst>
            </p:cNvPr>
            <p:cNvSpPr/>
            <p:nvPr/>
          </p:nvSpPr>
          <p:spPr>
            <a:xfrm>
              <a:off x="4626062" y="3841469"/>
              <a:ext cx="56632" cy="60099"/>
            </a:xfrm>
            <a:custGeom>
              <a:avLst/>
              <a:gdLst>
                <a:gd name="connsiteX0" fmla="*/ 56632 w 56632"/>
                <a:gd name="connsiteY0" fmla="*/ 60099 h 60099"/>
                <a:gd name="connsiteX1" fmla="*/ 0 w 56632"/>
                <a:gd name="connsiteY1" fmla="*/ 0 h 6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32" h="60099">
                  <a:moveTo>
                    <a:pt x="56632" y="60099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25">
            <a:extLst>
              <a:ext uri="{FF2B5EF4-FFF2-40B4-BE49-F238E27FC236}">
                <a16:creationId xmlns:a16="http://schemas.microsoft.com/office/drawing/2014/main" xmlns="" id="{0DB58067-746E-4DE4-AD6E-7C9F7BA0A1BC}"/>
              </a:ext>
            </a:extLst>
          </p:cNvPr>
          <p:cNvGrpSpPr/>
          <p:nvPr/>
        </p:nvGrpSpPr>
        <p:grpSpPr>
          <a:xfrm>
            <a:off x="11526384" y="1920283"/>
            <a:ext cx="201872" cy="201872"/>
            <a:chOff x="5923976" y="3503989"/>
            <a:chExt cx="151404" cy="15140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6693B13-353F-4A77-A633-C1A20A4B186D}"/>
                </a:ext>
              </a:extLst>
            </p:cNvPr>
            <p:cNvSpPr/>
            <p:nvPr/>
          </p:nvSpPr>
          <p:spPr>
            <a:xfrm>
              <a:off x="5958649" y="3596449"/>
              <a:ext cx="32361" cy="58943"/>
            </a:xfrm>
            <a:custGeom>
              <a:avLst/>
              <a:gdLst>
                <a:gd name="connsiteX0" fmla="*/ 0 w 32361"/>
                <a:gd name="connsiteY0" fmla="*/ 58944 h 58943"/>
                <a:gd name="connsiteX1" fmla="*/ 32361 w 32361"/>
                <a:gd name="connsiteY1" fmla="*/ 0 h 5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61" h="58943">
                  <a:moveTo>
                    <a:pt x="0" y="58944"/>
                  </a:moveTo>
                  <a:lnTo>
                    <a:pt x="32361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27C1FFF-3AA0-4C33-B7BF-92448BC9FCAA}"/>
                </a:ext>
              </a:extLst>
            </p:cNvPr>
            <p:cNvSpPr/>
            <p:nvPr/>
          </p:nvSpPr>
          <p:spPr>
            <a:xfrm>
              <a:off x="5923976" y="3538661"/>
              <a:ext cx="58943" cy="32361"/>
            </a:xfrm>
            <a:custGeom>
              <a:avLst/>
              <a:gdLst>
                <a:gd name="connsiteX0" fmla="*/ 0 w 58943"/>
                <a:gd name="connsiteY0" fmla="*/ 0 h 32361"/>
                <a:gd name="connsiteX1" fmla="*/ 58944 w 58943"/>
                <a:gd name="connsiteY1" fmla="*/ 32361 h 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943" h="32361">
                  <a:moveTo>
                    <a:pt x="0" y="0"/>
                  </a:moveTo>
                  <a:lnTo>
                    <a:pt x="58944" y="32361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A516783-0427-4E89-9DBC-E343B78F7349}"/>
                </a:ext>
              </a:extLst>
            </p:cNvPr>
            <p:cNvSpPr/>
            <p:nvPr/>
          </p:nvSpPr>
          <p:spPr>
            <a:xfrm>
              <a:off x="6008346" y="3503989"/>
              <a:ext cx="32361" cy="58943"/>
            </a:xfrm>
            <a:custGeom>
              <a:avLst/>
              <a:gdLst>
                <a:gd name="connsiteX0" fmla="*/ 32361 w 32361"/>
                <a:gd name="connsiteY0" fmla="*/ 0 h 58943"/>
                <a:gd name="connsiteX1" fmla="*/ 0 w 32361"/>
                <a:gd name="connsiteY1" fmla="*/ 58944 h 5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61" h="58943">
                  <a:moveTo>
                    <a:pt x="32361" y="0"/>
                  </a:moveTo>
                  <a:lnTo>
                    <a:pt x="0" y="58944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A45B89D-BB03-4111-9C5E-0C685FF2851C}"/>
                </a:ext>
              </a:extLst>
            </p:cNvPr>
            <p:cNvSpPr/>
            <p:nvPr/>
          </p:nvSpPr>
          <p:spPr>
            <a:xfrm>
              <a:off x="6016436" y="3589515"/>
              <a:ext cx="58943" cy="32361"/>
            </a:xfrm>
            <a:custGeom>
              <a:avLst/>
              <a:gdLst>
                <a:gd name="connsiteX0" fmla="*/ 58944 w 58943"/>
                <a:gd name="connsiteY0" fmla="*/ 32361 h 32361"/>
                <a:gd name="connsiteX1" fmla="*/ 0 w 58943"/>
                <a:gd name="connsiteY1" fmla="*/ 0 h 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943" h="32361">
                  <a:moveTo>
                    <a:pt x="58944" y="32361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25">
            <a:extLst>
              <a:ext uri="{FF2B5EF4-FFF2-40B4-BE49-F238E27FC236}">
                <a16:creationId xmlns:a16="http://schemas.microsoft.com/office/drawing/2014/main" xmlns="" id="{8C512123-6C05-4409-97D7-DC509A53F74B}"/>
              </a:ext>
            </a:extLst>
          </p:cNvPr>
          <p:cNvGrpSpPr/>
          <p:nvPr/>
        </p:nvGrpSpPr>
        <p:grpSpPr>
          <a:xfrm>
            <a:off x="519875" y="5632549"/>
            <a:ext cx="141772" cy="141772"/>
            <a:chOff x="4504708" y="1160116"/>
            <a:chExt cx="106329" cy="10632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2A24E6A-AD54-4F7D-B55F-A7D51A985F2C}"/>
                </a:ext>
              </a:extLst>
            </p:cNvPr>
            <p:cNvSpPr/>
            <p:nvPr/>
          </p:nvSpPr>
          <p:spPr>
            <a:xfrm>
              <a:off x="4504708" y="1223682"/>
              <a:ext cx="41607" cy="38139"/>
            </a:xfrm>
            <a:custGeom>
              <a:avLst/>
              <a:gdLst>
                <a:gd name="connsiteX0" fmla="*/ 0 w 41607"/>
                <a:gd name="connsiteY0" fmla="*/ 38140 h 38139"/>
                <a:gd name="connsiteX1" fmla="*/ 41607 w 41607"/>
                <a:gd name="connsiteY1" fmla="*/ 0 h 3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7" h="38139">
                  <a:moveTo>
                    <a:pt x="0" y="38140"/>
                  </a:moveTo>
                  <a:lnTo>
                    <a:pt x="41607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CFB70A6-AFA4-41A0-8348-5E9E8DD711FE}"/>
                </a:ext>
              </a:extLst>
            </p:cNvPr>
            <p:cNvSpPr/>
            <p:nvPr/>
          </p:nvSpPr>
          <p:spPr>
            <a:xfrm>
              <a:off x="4509331" y="1160116"/>
              <a:ext cx="38139" cy="41607"/>
            </a:xfrm>
            <a:custGeom>
              <a:avLst/>
              <a:gdLst>
                <a:gd name="connsiteX0" fmla="*/ 0 w 38139"/>
                <a:gd name="connsiteY0" fmla="*/ 0 h 41607"/>
                <a:gd name="connsiteX1" fmla="*/ 38140 w 38139"/>
                <a:gd name="connsiteY1" fmla="*/ 41607 h 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39" h="41607">
                  <a:moveTo>
                    <a:pt x="0" y="0"/>
                  </a:moveTo>
                  <a:lnTo>
                    <a:pt x="38140" y="41607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D976F2A-BF6B-4986-AF19-AA57E3AA2235}"/>
                </a:ext>
              </a:extLst>
            </p:cNvPr>
            <p:cNvSpPr/>
            <p:nvPr/>
          </p:nvSpPr>
          <p:spPr>
            <a:xfrm>
              <a:off x="4569430" y="1164739"/>
              <a:ext cx="41607" cy="38139"/>
            </a:xfrm>
            <a:custGeom>
              <a:avLst/>
              <a:gdLst>
                <a:gd name="connsiteX0" fmla="*/ 41607 w 41607"/>
                <a:gd name="connsiteY0" fmla="*/ 0 h 38139"/>
                <a:gd name="connsiteX1" fmla="*/ 0 w 41607"/>
                <a:gd name="connsiteY1" fmla="*/ 38140 h 3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7" h="38139">
                  <a:moveTo>
                    <a:pt x="41607" y="0"/>
                  </a:moveTo>
                  <a:lnTo>
                    <a:pt x="0" y="3814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49BC128-0B36-4D5C-AAE8-8CC6867D9A36}"/>
                </a:ext>
              </a:extLst>
            </p:cNvPr>
            <p:cNvSpPr/>
            <p:nvPr/>
          </p:nvSpPr>
          <p:spPr>
            <a:xfrm>
              <a:off x="4568274" y="1224838"/>
              <a:ext cx="38139" cy="41607"/>
            </a:xfrm>
            <a:custGeom>
              <a:avLst/>
              <a:gdLst>
                <a:gd name="connsiteX0" fmla="*/ 38140 w 38139"/>
                <a:gd name="connsiteY0" fmla="*/ 41607 h 41607"/>
                <a:gd name="connsiteX1" fmla="*/ 0 w 38139"/>
                <a:gd name="connsiteY1" fmla="*/ 0 h 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39" h="41607">
                  <a:moveTo>
                    <a:pt x="38140" y="41607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25">
            <a:extLst>
              <a:ext uri="{FF2B5EF4-FFF2-40B4-BE49-F238E27FC236}">
                <a16:creationId xmlns:a16="http://schemas.microsoft.com/office/drawing/2014/main" xmlns="" id="{69B1E548-12F8-46B3-AB95-7D4DC998B8A8}"/>
              </a:ext>
            </a:extLst>
          </p:cNvPr>
          <p:cNvGrpSpPr/>
          <p:nvPr/>
        </p:nvGrpSpPr>
        <p:grpSpPr>
          <a:xfrm rot="18934707">
            <a:off x="5135945" y="963438"/>
            <a:ext cx="209576" cy="208036"/>
            <a:chOff x="4531290" y="3745542"/>
            <a:chExt cx="157182" cy="15602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96678EE-84DC-45F2-80AE-B0E81906E038}"/>
                </a:ext>
              </a:extLst>
            </p:cNvPr>
            <p:cNvSpPr/>
            <p:nvPr/>
          </p:nvSpPr>
          <p:spPr>
            <a:xfrm>
              <a:off x="4531290" y="3840314"/>
              <a:ext cx="61255" cy="56632"/>
            </a:xfrm>
            <a:custGeom>
              <a:avLst/>
              <a:gdLst>
                <a:gd name="connsiteX0" fmla="*/ 0 w 61255"/>
                <a:gd name="connsiteY0" fmla="*/ 56632 h 56632"/>
                <a:gd name="connsiteX1" fmla="*/ 61255 w 61255"/>
                <a:gd name="connsiteY1" fmla="*/ 0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55" h="56632">
                  <a:moveTo>
                    <a:pt x="0" y="56632"/>
                  </a:moveTo>
                  <a:lnTo>
                    <a:pt x="61255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9EA9798-E3E1-4258-B6AA-2D06688B805D}"/>
                </a:ext>
              </a:extLst>
            </p:cNvPr>
            <p:cNvSpPr/>
            <p:nvPr/>
          </p:nvSpPr>
          <p:spPr>
            <a:xfrm>
              <a:off x="4537069" y="3745542"/>
              <a:ext cx="56632" cy="60099"/>
            </a:xfrm>
            <a:custGeom>
              <a:avLst/>
              <a:gdLst>
                <a:gd name="connsiteX0" fmla="*/ 0 w 56632"/>
                <a:gd name="connsiteY0" fmla="*/ 0 h 60099"/>
                <a:gd name="connsiteX1" fmla="*/ 56632 w 56632"/>
                <a:gd name="connsiteY1" fmla="*/ 60099 h 6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32" h="60099">
                  <a:moveTo>
                    <a:pt x="0" y="0"/>
                  </a:moveTo>
                  <a:lnTo>
                    <a:pt x="56632" y="60099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9FCDDDB-4497-4C75-8F5C-B8C667BE9272}"/>
                </a:ext>
              </a:extLst>
            </p:cNvPr>
            <p:cNvSpPr/>
            <p:nvPr/>
          </p:nvSpPr>
          <p:spPr>
            <a:xfrm>
              <a:off x="4627218" y="3750165"/>
              <a:ext cx="61255" cy="56632"/>
            </a:xfrm>
            <a:custGeom>
              <a:avLst/>
              <a:gdLst>
                <a:gd name="connsiteX0" fmla="*/ 61255 w 61255"/>
                <a:gd name="connsiteY0" fmla="*/ 0 h 56632"/>
                <a:gd name="connsiteX1" fmla="*/ 0 w 61255"/>
                <a:gd name="connsiteY1" fmla="*/ 56632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55" h="56632">
                  <a:moveTo>
                    <a:pt x="61255" y="0"/>
                  </a:moveTo>
                  <a:lnTo>
                    <a:pt x="0" y="56632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3363316-11CF-4DF7-BEB1-824A921E0846}"/>
                </a:ext>
              </a:extLst>
            </p:cNvPr>
            <p:cNvSpPr/>
            <p:nvPr/>
          </p:nvSpPr>
          <p:spPr>
            <a:xfrm>
              <a:off x="4626062" y="3841469"/>
              <a:ext cx="56632" cy="60099"/>
            </a:xfrm>
            <a:custGeom>
              <a:avLst/>
              <a:gdLst>
                <a:gd name="connsiteX0" fmla="*/ 56632 w 56632"/>
                <a:gd name="connsiteY0" fmla="*/ 60099 h 60099"/>
                <a:gd name="connsiteX1" fmla="*/ 0 w 56632"/>
                <a:gd name="connsiteY1" fmla="*/ 0 h 6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32" h="60099">
                  <a:moveTo>
                    <a:pt x="56632" y="60099"/>
                  </a:moveTo>
                  <a:lnTo>
                    <a:pt x="0" y="0"/>
                  </a:lnTo>
                </a:path>
              </a:pathLst>
            </a:custGeom>
            <a:ln w="11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FB975A3-1125-462D-81BE-607745ED2F68}"/>
              </a:ext>
            </a:extLst>
          </p:cNvPr>
          <p:cNvGrpSpPr/>
          <p:nvPr/>
        </p:nvGrpSpPr>
        <p:grpSpPr>
          <a:xfrm rot="20835969">
            <a:off x="15495" y="4943936"/>
            <a:ext cx="1979200" cy="1269244"/>
            <a:chOff x="1971245" y="3310554"/>
            <a:chExt cx="2380550" cy="1526626"/>
          </a:xfrm>
        </p:grpSpPr>
        <p:grpSp>
          <p:nvGrpSpPr>
            <p:cNvPr id="30" name="Graphic 14">
              <a:extLst>
                <a:ext uri="{FF2B5EF4-FFF2-40B4-BE49-F238E27FC236}">
                  <a16:creationId xmlns:a16="http://schemas.microsoft.com/office/drawing/2014/main" xmlns="" id="{439688C8-BADE-495F-86D7-CA61E51CBC38}"/>
                </a:ext>
              </a:extLst>
            </p:cNvPr>
            <p:cNvGrpSpPr/>
            <p:nvPr/>
          </p:nvGrpSpPr>
          <p:grpSpPr>
            <a:xfrm>
              <a:off x="1984970" y="3324246"/>
              <a:ext cx="2352385" cy="1359110"/>
              <a:chOff x="1984970" y="3324246"/>
              <a:chExt cx="2352385" cy="1359110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F6B8FEA-8F32-4A6E-AE00-82895323EDB8}"/>
                  </a:ext>
                </a:extLst>
              </p:cNvPr>
              <p:cNvSpPr/>
              <p:nvPr/>
            </p:nvSpPr>
            <p:spPr>
              <a:xfrm>
                <a:off x="3924087" y="4392133"/>
                <a:ext cx="413268" cy="236685"/>
              </a:xfrm>
              <a:custGeom>
                <a:avLst/>
                <a:gdLst>
                  <a:gd name="connsiteX0" fmla="*/ 356970 w 413268"/>
                  <a:gd name="connsiteY0" fmla="*/ 31699 h 236685"/>
                  <a:gd name="connsiteX1" fmla="*/ 267727 w 413268"/>
                  <a:gd name="connsiteY1" fmla="*/ 235811 h 236685"/>
                  <a:gd name="connsiteX2" fmla="*/ 0 w 413268"/>
                  <a:gd name="connsiteY2" fmla="*/ 69989 h 236685"/>
                  <a:gd name="connsiteX3" fmla="*/ 356970 w 413268"/>
                  <a:gd name="connsiteY3" fmla="*/ 31699 h 236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68" h="236685">
                    <a:moveTo>
                      <a:pt x="356970" y="31699"/>
                    </a:moveTo>
                    <a:cubicBezTo>
                      <a:pt x="471839" y="120941"/>
                      <a:pt x="395260" y="248474"/>
                      <a:pt x="267727" y="235811"/>
                    </a:cubicBezTo>
                    <a:cubicBezTo>
                      <a:pt x="140195" y="223148"/>
                      <a:pt x="0" y="69989"/>
                      <a:pt x="0" y="69989"/>
                    </a:cubicBezTo>
                    <a:cubicBezTo>
                      <a:pt x="0" y="69989"/>
                      <a:pt x="242100" y="-57544"/>
                      <a:pt x="356970" y="3169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F7E3161-D715-4E15-8B2F-3C3DB7EFC43C}"/>
                  </a:ext>
                </a:extLst>
              </p:cNvPr>
              <p:cNvSpPr/>
              <p:nvPr/>
            </p:nvSpPr>
            <p:spPr>
              <a:xfrm>
                <a:off x="3765802" y="4000408"/>
                <a:ext cx="276906" cy="346240"/>
              </a:xfrm>
              <a:custGeom>
                <a:avLst/>
                <a:gdLst>
                  <a:gd name="connsiteX0" fmla="*/ 0 w 276906"/>
                  <a:gd name="connsiteY0" fmla="*/ 346240 h 346240"/>
                  <a:gd name="connsiteX1" fmla="*/ 132658 w 276906"/>
                  <a:gd name="connsiteY1" fmla="*/ 28164 h 346240"/>
                  <a:gd name="connsiteX2" fmla="*/ 234563 w 276906"/>
                  <a:gd name="connsiteY2" fmla="*/ 206649 h 346240"/>
                  <a:gd name="connsiteX3" fmla="*/ 0 w 276906"/>
                  <a:gd name="connsiteY3" fmla="*/ 346240 h 34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906" h="346240">
                    <a:moveTo>
                      <a:pt x="0" y="346240"/>
                    </a:moveTo>
                    <a:cubicBezTo>
                      <a:pt x="0" y="346240"/>
                      <a:pt x="30753" y="117406"/>
                      <a:pt x="132658" y="28164"/>
                    </a:cubicBezTo>
                    <a:cubicBezTo>
                      <a:pt x="234563" y="-61079"/>
                      <a:pt x="336770" y="79116"/>
                      <a:pt x="234563" y="206649"/>
                    </a:cubicBezTo>
                    <a:cubicBezTo>
                      <a:pt x="132658" y="334181"/>
                      <a:pt x="0" y="346240"/>
                      <a:pt x="0" y="34624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0FCAB9F3-555E-4F30-B075-708F91866659}"/>
                  </a:ext>
                </a:extLst>
              </p:cNvPr>
              <p:cNvSpPr/>
              <p:nvPr/>
            </p:nvSpPr>
            <p:spPr>
              <a:xfrm>
                <a:off x="3351850" y="3515630"/>
                <a:ext cx="277634" cy="484601"/>
              </a:xfrm>
              <a:custGeom>
                <a:avLst/>
                <a:gdLst>
                  <a:gd name="connsiteX0" fmla="*/ 253256 w 277634"/>
                  <a:gd name="connsiteY0" fmla="*/ 2511 h 484601"/>
                  <a:gd name="connsiteX1" fmla="*/ 120899 w 277634"/>
                  <a:gd name="connsiteY1" fmla="*/ 484602 h 484601"/>
                  <a:gd name="connsiteX2" fmla="*/ 0 w 277634"/>
                  <a:gd name="connsiteY2" fmla="*/ 151751 h 484601"/>
                  <a:gd name="connsiteX3" fmla="*/ 253256 w 277634"/>
                  <a:gd name="connsiteY3" fmla="*/ 2511 h 48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634" h="484601">
                    <a:moveTo>
                      <a:pt x="253256" y="2511"/>
                    </a:moveTo>
                    <a:cubicBezTo>
                      <a:pt x="304208" y="28138"/>
                      <a:pt x="282199" y="354356"/>
                      <a:pt x="120899" y="484602"/>
                    </a:cubicBezTo>
                    <a:cubicBezTo>
                      <a:pt x="98890" y="379380"/>
                      <a:pt x="58188" y="260289"/>
                      <a:pt x="0" y="151751"/>
                    </a:cubicBezTo>
                    <a:cubicBezTo>
                      <a:pt x="0" y="151751"/>
                      <a:pt x="202303" y="-22814"/>
                      <a:pt x="253256" y="2511"/>
                    </a:cubicBezTo>
                    <a:close/>
                  </a:path>
                </a:pathLst>
              </a:custGeom>
              <a:solidFill>
                <a:srgbClr val="66FFFF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6D08D886-ABEA-4809-8EAB-204C6E88969C}"/>
                  </a:ext>
                </a:extLst>
              </p:cNvPr>
              <p:cNvSpPr/>
              <p:nvPr/>
            </p:nvSpPr>
            <p:spPr>
              <a:xfrm>
                <a:off x="2967444" y="3769896"/>
                <a:ext cx="216774" cy="232746"/>
              </a:xfrm>
              <a:custGeom>
                <a:avLst/>
                <a:gdLst>
                  <a:gd name="connsiteX0" fmla="*/ 216775 w 216774"/>
                  <a:gd name="connsiteY0" fmla="*/ 130842 h 232746"/>
                  <a:gd name="connsiteX1" fmla="*/ 101905 w 216774"/>
                  <a:gd name="connsiteY1" fmla="*/ 232747 h 232746"/>
                  <a:gd name="connsiteX2" fmla="*/ 0 w 216774"/>
                  <a:gd name="connsiteY2" fmla="*/ 143505 h 232746"/>
                  <a:gd name="connsiteX3" fmla="*/ 101905 w 216774"/>
                  <a:gd name="connsiteY3" fmla="*/ 3309 h 232746"/>
                  <a:gd name="connsiteX4" fmla="*/ 216775 w 216774"/>
                  <a:gd name="connsiteY4" fmla="*/ 130842 h 23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74" h="232746">
                    <a:moveTo>
                      <a:pt x="216775" y="130842"/>
                    </a:moveTo>
                    <a:cubicBezTo>
                      <a:pt x="216775" y="156469"/>
                      <a:pt x="178485" y="232747"/>
                      <a:pt x="101905" y="232747"/>
                    </a:cubicBezTo>
                    <a:cubicBezTo>
                      <a:pt x="25326" y="232747"/>
                      <a:pt x="0" y="143505"/>
                      <a:pt x="0" y="143505"/>
                    </a:cubicBezTo>
                    <a:cubicBezTo>
                      <a:pt x="0" y="143505"/>
                      <a:pt x="38290" y="28635"/>
                      <a:pt x="101905" y="3309"/>
                    </a:cubicBezTo>
                    <a:cubicBezTo>
                      <a:pt x="165822" y="-22016"/>
                      <a:pt x="216775" y="105516"/>
                      <a:pt x="216775" y="1308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FEDABE79-C42D-47AD-818F-BFB864F01F21}"/>
                  </a:ext>
                </a:extLst>
              </p:cNvPr>
              <p:cNvSpPr/>
              <p:nvPr/>
            </p:nvSpPr>
            <p:spPr>
              <a:xfrm>
                <a:off x="2906844" y="4628245"/>
                <a:ext cx="147732" cy="38290"/>
              </a:xfrm>
              <a:custGeom>
                <a:avLst/>
                <a:gdLst>
                  <a:gd name="connsiteX0" fmla="*/ 147732 w 147732"/>
                  <a:gd name="connsiteY0" fmla="*/ 0 h 38290"/>
                  <a:gd name="connsiteX1" fmla="*/ 60600 w 147732"/>
                  <a:gd name="connsiteY1" fmla="*/ 25024 h 38290"/>
                  <a:gd name="connsiteX2" fmla="*/ 0 w 147732"/>
                  <a:gd name="connsiteY2" fmla="*/ 38290 h 38290"/>
                  <a:gd name="connsiteX3" fmla="*/ 147732 w 147732"/>
                  <a:gd name="connsiteY3" fmla="*/ 0 h 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732" h="38290">
                    <a:moveTo>
                      <a:pt x="147732" y="0"/>
                    </a:moveTo>
                    <a:cubicBezTo>
                      <a:pt x="119995" y="8442"/>
                      <a:pt x="91051" y="16884"/>
                      <a:pt x="60600" y="25024"/>
                    </a:cubicBezTo>
                    <a:cubicBezTo>
                      <a:pt x="40400" y="30451"/>
                      <a:pt x="20200" y="34973"/>
                      <a:pt x="0" y="38290"/>
                    </a:cubicBezTo>
                    <a:cubicBezTo>
                      <a:pt x="50048" y="25928"/>
                      <a:pt x="99493" y="13266"/>
                      <a:pt x="147732" y="0"/>
                    </a:cubicBezTo>
                    <a:close/>
                  </a:path>
                </a:pathLst>
              </a:custGeom>
              <a:solidFill>
                <a:srgbClr val="F0DE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58223344-8459-4D68-AF2F-CD755F423FB9}"/>
                  </a:ext>
                </a:extLst>
              </p:cNvPr>
              <p:cNvSpPr/>
              <p:nvPr/>
            </p:nvSpPr>
            <p:spPr>
              <a:xfrm>
                <a:off x="1984970" y="3775965"/>
                <a:ext cx="512791" cy="493170"/>
              </a:xfrm>
              <a:custGeom>
                <a:avLst/>
                <a:gdLst>
                  <a:gd name="connsiteX0" fmla="*/ 510635 w 512791"/>
                  <a:gd name="connsiteY0" fmla="*/ 226980 h 493170"/>
                  <a:gd name="connsiteX1" fmla="*/ 279087 w 512791"/>
                  <a:gd name="connsiteY1" fmla="*/ 491994 h 493170"/>
                  <a:gd name="connsiteX2" fmla="*/ 230245 w 512791"/>
                  <a:gd name="connsiteY2" fmla="*/ 469382 h 493170"/>
                  <a:gd name="connsiteX3" fmla="*/ 13470 w 512791"/>
                  <a:gd name="connsiteY3" fmla="*/ 22868 h 493170"/>
                  <a:gd name="connsiteX4" fmla="*/ 308633 w 512791"/>
                  <a:gd name="connsiteY4" fmla="*/ 51510 h 493170"/>
                  <a:gd name="connsiteX5" fmla="*/ 510635 w 512791"/>
                  <a:gd name="connsiteY5" fmla="*/ 226980 h 49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791" h="493170">
                    <a:moveTo>
                      <a:pt x="510635" y="226980"/>
                    </a:moveTo>
                    <a:cubicBezTo>
                      <a:pt x="532342" y="358130"/>
                      <a:pt x="385514" y="507974"/>
                      <a:pt x="279087" y="491994"/>
                    </a:cubicBezTo>
                    <a:cubicBezTo>
                      <a:pt x="261298" y="489582"/>
                      <a:pt x="244716" y="482045"/>
                      <a:pt x="230245" y="469382"/>
                    </a:cubicBezTo>
                    <a:cubicBezTo>
                      <a:pt x="128339" y="380140"/>
                      <a:pt x="-50447" y="99448"/>
                      <a:pt x="13470" y="22868"/>
                    </a:cubicBezTo>
                    <a:cubicBezTo>
                      <a:pt x="48443" y="-19039"/>
                      <a:pt x="186528" y="256"/>
                      <a:pt x="308633" y="51510"/>
                    </a:cubicBezTo>
                    <a:cubicBezTo>
                      <a:pt x="409031" y="93720"/>
                      <a:pt x="498876" y="157636"/>
                      <a:pt x="510635" y="226980"/>
                    </a:cubicBezTo>
                    <a:close/>
                  </a:path>
                </a:pathLst>
              </a:custGeom>
              <a:solidFill>
                <a:srgbClr val="66FFFF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409FC330-C450-41C4-9651-982293442CBA}"/>
                  </a:ext>
                </a:extLst>
              </p:cNvPr>
              <p:cNvSpPr/>
              <p:nvPr/>
            </p:nvSpPr>
            <p:spPr>
              <a:xfrm>
                <a:off x="2083252" y="4370467"/>
                <a:ext cx="439487" cy="312889"/>
              </a:xfrm>
              <a:custGeom>
                <a:avLst/>
                <a:gdLst>
                  <a:gd name="connsiteX0" fmla="*/ 156987 w 439487"/>
                  <a:gd name="connsiteY0" fmla="*/ 142607 h 312889"/>
                  <a:gd name="connsiteX1" fmla="*/ 4129 w 439487"/>
                  <a:gd name="connsiteY1" fmla="*/ 142607 h 312889"/>
                  <a:gd name="connsiteX2" fmla="*/ 206432 w 439487"/>
                  <a:gd name="connsiteY2" fmla="*/ 0 h 312889"/>
                  <a:gd name="connsiteX3" fmla="*/ 439488 w 439487"/>
                  <a:gd name="connsiteY3" fmla="*/ 243005 h 312889"/>
                  <a:gd name="connsiteX4" fmla="*/ 322809 w 439487"/>
                  <a:gd name="connsiteY4" fmla="*/ 308429 h 312889"/>
                  <a:gd name="connsiteX5" fmla="*/ 297182 w 439487"/>
                  <a:gd name="connsiteY5" fmla="*/ 206524 h 312889"/>
                  <a:gd name="connsiteX6" fmla="*/ 156987 w 439487"/>
                  <a:gd name="connsiteY6" fmla="*/ 270139 h 312889"/>
                  <a:gd name="connsiteX7" fmla="*/ 156987 w 439487"/>
                  <a:gd name="connsiteY7" fmla="*/ 142607 h 3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87" h="312889">
                    <a:moveTo>
                      <a:pt x="156987" y="142607"/>
                    </a:moveTo>
                    <a:cubicBezTo>
                      <a:pt x="152465" y="146828"/>
                      <a:pt x="41515" y="242402"/>
                      <a:pt x="4129" y="142607"/>
                    </a:cubicBezTo>
                    <a:cubicBezTo>
                      <a:pt x="-34160" y="40702"/>
                      <a:pt x="206432" y="0"/>
                      <a:pt x="206432" y="0"/>
                    </a:cubicBezTo>
                    <a:cubicBezTo>
                      <a:pt x="248340" y="105222"/>
                      <a:pt x="332759" y="189942"/>
                      <a:pt x="439488" y="243005"/>
                    </a:cubicBezTo>
                    <a:cubicBezTo>
                      <a:pt x="436171" y="247226"/>
                      <a:pt x="372556" y="333152"/>
                      <a:pt x="322809" y="308429"/>
                    </a:cubicBezTo>
                    <a:cubicBezTo>
                      <a:pt x="273364" y="283706"/>
                      <a:pt x="295675" y="211046"/>
                      <a:pt x="297182" y="206524"/>
                    </a:cubicBezTo>
                    <a:cubicBezTo>
                      <a:pt x="293263" y="211951"/>
                      <a:pt x="219095" y="319886"/>
                      <a:pt x="156987" y="270139"/>
                    </a:cubicBezTo>
                    <a:cubicBezTo>
                      <a:pt x="95181" y="220393"/>
                      <a:pt x="153671" y="146526"/>
                      <a:pt x="156987" y="142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DD34360A-F27C-418B-9F16-224422471608}"/>
                  </a:ext>
                </a:extLst>
              </p:cNvPr>
              <p:cNvSpPr/>
              <p:nvPr/>
            </p:nvSpPr>
            <p:spPr>
              <a:xfrm>
                <a:off x="2263756" y="3324246"/>
                <a:ext cx="1228115" cy="1352163"/>
              </a:xfrm>
              <a:custGeom>
                <a:avLst/>
                <a:gdLst>
                  <a:gd name="connsiteX0" fmla="*/ 0 w 1228115"/>
                  <a:gd name="connsiteY0" fmla="*/ 944918 h 1352163"/>
                  <a:gd name="connsiteX1" fmla="*/ 0 w 1228115"/>
                  <a:gd name="connsiteY1" fmla="*/ 943712 h 1352163"/>
                  <a:gd name="connsiteX2" fmla="*/ 231548 w 1228115"/>
                  <a:gd name="connsiteY2" fmla="*/ 678698 h 1352163"/>
                  <a:gd name="connsiteX3" fmla="*/ 29245 w 1228115"/>
                  <a:gd name="connsiteY3" fmla="*/ 503229 h 1352163"/>
                  <a:gd name="connsiteX4" fmla="*/ 588518 w 1228115"/>
                  <a:gd name="connsiteY4" fmla="*/ 2747 h 1352163"/>
                  <a:gd name="connsiteX5" fmla="*/ 1087793 w 1228115"/>
                  <a:gd name="connsiteY5" fmla="*/ 343135 h 1352163"/>
                  <a:gd name="connsiteX6" fmla="*/ 1208692 w 1228115"/>
                  <a:gd name="connsiteY6" fmla="*/ 675985 h 1352163"/>
                  <a:gd name="connsiteX7" fmla="*/ 1226179 w 1228115"/>
                  <a:gd name="connsiteY7" fmla="*/ 882811 h 1352163"/>
                  <a:gd name="connsiteX8" fmla="*/ 792027 w 1228115"/>
                  <a:gd name="connsiteY8" fmla="*/ 1303697 h 1352163"/>
                  <a:gd name="connsiteX9" fmla="*/ 790218 w 1228115"/>
                  <a:gd name="connsiteY9" fmla="*/ 1304300 h 1352163"/>
                  <a:gd name="connsiteX10" fmla="*/ 642485 w 1228115"/>
                  <a:gd name="connsiteY10" fmla="*/ 1342590 h 1352163"/>
                  <a:gd name="connsiteX11" fmla="*/ 258682 w 1228115"/>
                  <a:gd name="connsiteY11" fmla="*/ 1289527 h 1352163"/>
                  <a:gd name="connsiteX12" fmla="*/ 25627 w 1228115"/>
                  <a:gd name="connsiteY12" fmla="*/ 1046522 h 1352163"/>
                  <a:gd name="connsiteX13" fmla="*/ 0 w 1228115"/>
                  <a:gd name="connsiteY13" fmla="*/ 944918 h 1352163"/>
                  <a:gd name="connsiteX14" fmla="*/ 805594 w 1228115"/>
                  <a:gd name="connsiteY14" fmla="*/ 678698 h 1352163"/>
                  <a:gd name="connsiteX15" fmla="*/ 920463 w 1228115"/>
                  <a:gd name="connsiteY15" fmla="*/ 576793 h 1352163"/>
                  <a:gd name="connsiteX16" fmla="*/ 805594 w 1228115"/>
                  <a:gd name="connsiteY16" fmla="*/ 449261 h 1352163"/>
                  <a:gd name="connsiteX17" fmla="*/ 703689 w 1228115"/>
                  <a:gd name="connsiteY17" fmla="*/ 589456 h 1352163"/>
                  <a:gd name="connsiteX18" fmla="*/ 805594 w 1228115"/>
                  <a:gd name="connsiteY18" fmla="*/ 678698 h 135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8115" h="1352163">
                    <a:moveTo>
                      <a:pt x="0" y="944918"/>
                    </a:moveTo>
                    <a:lnTo>
                      <a:pt x="0" y="943712"/>
                    </a:lnTo>
                    <a:cubicBezTo>
                      <a:pt x="106729" y="959993"/>
                      <a:pt x="253557" y="810150"/>
                      <a:pt x="231548" y="678698"/>
                    </a:cubicBezTo>
                    <a:cubicBezTo>
                      <a:pt x="220091" y="609355"/>
                      <a:pt x="130246" y="545438"/>
                      <a:pt x="29245" y="503229"/>
                    </a:cubicBezTo>
                    <a:cubicBezTo>
                      <a:pt x="29245" y="503229"/>
                      <a:pt x="154968" y="53700"/>
                      <a:pt x="588518" y="2747"/>
                    </a:cubicBezTo>
                    <a:cubicBezTo>
                      <a:pt x="811021" y="-23483"/>
                      <a:pt x="979556" y="141736"/>
                      <a:pt x="1087793" y="343135"/>
                    </a:cubicBezTo>
                    <a:cubicBezTo>
                      <a:pt x="1145981" y="451673"/>
                      <a:pt x="1186683" y="570764"/>
                      <a:pt x="1208692" y="675985"/>
                    </a:cubicBezTo>
                    <a:cubicBezTo>
                      <a:pt x="1225576" y="756484"/>
                      <a:pt x="1231606" y="828843"/>
                      <a:pt x="1226179" y="882811"/>
                    </a:cubicBezTo>
                    <a:cubicBezTo>
                      <a:pt x="1202964" y="1114057"/>
                      <a:pt x="1064578" y="1219279"/>
                      <a:pt x="792027" y="1303697"/>
                    </a:cubicBezTo>
                    <a:cubicBezTo>
                      <a:pt x="791424" y="1303999"/>
                      <a:pt x="790821" y="1303999"/>
                      <a:pt x="790218" y="1304300"/>
                    </a:cubicBezTo>
                    <a:cubicBezTo>
                      <a:pt x="741978" y="1317566"/>
                      <a:pt x="692533" y="1330229"/>
                      <a:pt x="642485" y="1342590"/>
                    </a:cubicBezTo>
                    <a:cubicBezTo>
                      <a:pt x="504702" y="1366408"/>
                      <a:pt x="369331" y="1344700"/>
                      <a:pt x="258682" y="1289527"/>
                    </a:cubicBezTo>
                    <a:cubicBezTo>
                      <a:pt x="151652" y="1236464"/>
                      <a:pt x="67535" y="1151744"/>
                      <a:pt x="25627" y="1046522"/>
                    </a:cubicBezTo>
                    <a:cubicBezTo>
                      <a:pt x="13266" y="1014262"/>
                      <a:pt x="4522" y="980495"/>
                      <a:pt x="0" y="944918"/>
                    </a:cubicBezTo>
                    <a:close/>
                    <a:moveTo>
                      <a:pt x="805594" y="678698"/>
                    </a:moveTo>
                    <a:cubicBezTo>
                      <a:pt x="882174" y="678698"/>
                      <a:pt x="920463" y="602119"/>
                      <a:pt x="920463" y="576793"/>
                    </a:cubicBezTo>
                    <a:cubicBezTo>
                      <a:pt x="920463" y="551468"/>
                      <a:pt x="869511" y="423634"/>
                      <a:pt x="805594" y="449261"/>
                    </a:cubicBezTo>
                    <a:cubicBezTo>
                      <a:pt x="741677" y="474888"/>
                      <a:pt x="703689" y="589456"/>
                      <a:pt x="703689" y="589456"/>
                    </a:cubicBezTo>
                    <a:cubicBezTo>
                      <a:pt x="703689" y="589456"/>
                      <a:pt x="729014" y="678698"/>
                      <a:pt x="805594" y="6786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1AF73CD1-BFA5-43B4-8692-2A93B8DA710D}"/>
                  </a:ext>
                </a:extLst>
              </p:cNvPr>
              <p:cNvSpPr/>
              <p:nvPr/>
            </p:nvSpPr>
            <p:spPr>
              <a:xfrm>
                <a:off x="2963525" y="3859868"/>
                <a:ext cx="213627" cy="69211"/>
              </a:xfrm>
              <a:custGeom>
                <a:avLst/>
                <a:gdLst>
                  <a:gd name="connsiteX0" fmla="*/ 106729 w 213627"/>
                  <a:gd name="connsiteY0" fmla="*/ 69211 h 69211"/>
                  <a:gd name="connsiteX1" fmla="*/ 56380 w 213627"/>
                  <a:gd name="connsiteY1" fmla="*/ 65593 h 69211"/>
                  <a:gd name="connsiteX2" fmla="*/ 13567 w 213627"/>
                  <a:gd name="connsiteY2" fmla="*/ 61975 h 69211"/>
                  <a:gd name="connsiteX3" fmla="*/ 0 w 213627"/>
                  <a:gd name="connsiteY3" fmla="*/ 48106 h 69211"/>
                  <a:gd name="connsiteX4" fmla="*/ 13567 w 213627"/>
                  <a:gd name="connsiteY4" fmla="*/ 34539 h 69211"/>
                  <a:gd name="connsiteX5" fmla="*/ 13869 w 213627"/>
                  <a:gd name="connsiteY5" fmla="*/ 34539 h 69211"/>
                  <a:gd name="connsiteX6" fmla="*/ 59093 w 213627"/>
                  <a:gd name="connsiteY6" fmla="*/ 38157 h 69211"/>
                  <a:gd name="connsiteX7" fmla="*/ 112759 w 213627"/>
                  <a:gd name="connsiteY7" fmla="*/ 41474 h 69211"/>
                  <a:gd name="connsiteX8" fmla="*/ 188133 w 213627"/>
                  <a:gd name="connsiteY8" fmla="*/ 6500 h 69211"/>
                  <a:gd name="connsiteX9" fmla="*/ 207127 w 213627"/>
                  <a:gd name="connsiteY9" fmla="*/ 1978 h 69211"/>
                  <a:gd name="connsiteX10" fmla="*/ 211649 w 213627"/>
                  <a:gd name="connsiteY10" fmla="*/ 20972 h 69211"/>
                  <a:gd name="connsiteX11" fmla="*/ 113664 w 213627"/>
                  <a:gd name="connsiteY11" fmla="*/ 68910 h 69211"/>
                  <a:gd name="connsiteX12" fmla="*/ 106729 w 213627"/>
                  <a:gd name="connsiteY12" fmla="*/ 69211 h 6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627" h="69211">
                    <a:moveTo>
                      <a:pt x="106729" y="69211"/>
                    </a:moveTo>
                    <a:cubicBezTo>
                      <a:pt x="89544" y="69211"/>
                      <a:pt x="72660" y="67402"/>
                      <a:pt x="56380" y="65593"/>
                    </a:cubicBezTo>
                    <a:cubicBezTo>
                      <a:pt x="41606" y="64086"/>
                      <a:pt x="27738" y="62277"/>
                      <a:pt x="13567" y="61975"/>
                    </a:cubicBezTo>
                    <a:cubicBezTo>
                      <a:pt x="6030" y="61674"/>
                      <a:pt x="0" y="55644"/>
                      <a:pt x="0" y="48106"/>
                    </a:cubicBezTo>
                    <a:cubicBezTo>
                      <a:pt x="301" y="40569"/>
                      <a:pt x="6331" y="34539"/>
                      <a:pt x="13567" y="34539"/>
                    </a:cubicBezTo>
                    <a:cubicBezTo>
                      <a:pt x="13567" y="34539"/>
                      <a:pt x="13869" y="34539"/>
                      <a:pt x="13869" y="34539"/>
                    </a:cubicBezTo>
                    <a:cubicBezTo>
                      <a:pt x="29245" y="34841"/>
                      <a:pt x="44320" y="36650"/>
                      <a:pt x="59093" y="38157"/>
                    </a:cubicBezTo>
                    <a:cubicBezTo>
                      <a:pt x="77786" y="40268"/>
                      <a:pt x="95272" y="42076"/>
                      <a:pt x="112759" y="41474"/>
                    </a:cubicBezTo>
                    <a:cubicBezTo>
                      <a:pt x="147129" y="40268"/>
                      <a:pt x="175470" y="27304"/>
                      <a:pt x="188133" y="6500"/>
                    </a:cubicBezTo>
                    <a:cubicBezTo>
                      <a:pt x="192052" y="169"/>
                      <a:pt x="200494" y="-1942"/>
                      <a:pt x="207127" y="1978"/>
                    </a:cubicBezTo>
                    <a:cubicBezTo>
                      <a:pt x="213458" y="5897"/>
                      <a:pt x="215569" y="14339"/>
                      <a:pt x="211649" y="20972"/>
                    </a:cubicBezTo>
                    <a:cubicBezTo>
                      <a:pt x="193861" y="49916"/>
                      <a:pt x="157983" y="67402"/>
                      <a:pt x="113664" y="68910"/>
                    </a:cubicBezTo>
                    <a:cubicBezTo>
                      <a:pt x="111854" y="69211"/>
                      <a:pt x="109141" y="69211"/>
                      <a:pt x="106729" y="692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CA73FEEE-708A-407C-9173-89BFDABC944C}"/>
                  </a:ext>
                </a:extLst>
              </p:cNvPr>
              <p:cNvSpPr/>
              <p:nvPr/>
            </p:nvSpPr>
            <p:spPr>
              <a:xfrm>
                <a:off x="2645460" y="3724485"/>
                <a:ext cx="139079" cy="107210"/>
              </a:xfrm>
              <a:custGeom>
                <a:avLst/>
                <a:gdLst>
                  <a:gd name="connsiteX0" fmla="*/ 13555 w 139079"/>
                  <a:gd name="connsiteY0" fmla="*/ 107211 h 107210"/>
                  <a:gd name="connsiteX1" fmla="*/ 10841 w 139079"/>
                  <a:gd name="connsiteY1" fmla="*/ 106909 h 107210"/>
                  <a:gd name="connsiteX2" fmla="*/ 289 w 139079"/>
                  <a:gd name="connsiteY2" fmla="*/ 90629 h 107210"/>
                  <a:gd name="connsiteX3" fmla="*/ 44307 w 139079"/>
                  <a:gd name="connsiteY3" fmla="*/ 13748 h 107210"/>
                  <a:gd name="connsiteX4" fmla="*/ 135961 w 139079"/>
                  <a:gd name="connsiteY4" fmla="*/ 20983 h 107210"/>
                  <a:gd name="connsiteX5" fmla="*/ 134153 w 139079"/>
                  <a:gd name="connsiteY5" fmla="*/ 40279 h 107210"/>
                  <a:gd name="connsiteX6" fmla="*/ 114857 w 139079"/>
                  <a:gd name="connsiteY6" fmla="*/ 38470 h 107210"/>
                  <a:gd name="connsiteX7" fmla="*/ 60286 w 139079"/>
                  <a:gd name="connsiteY7" fmla="*/ 36058 h 107210"/>
                  <a:gd name="connsiteX8" fmla="*/ 27122 w 139079"/>
                  <a:gd name="connsiteY8" fmla="*/ 96357 h 107210"/>
                  <a:gd name="connsiteX9" fmla="*/ 13555 w 139079"/>
                  <a:gd name="connsiteY9" fmla="*/ 107211 h 1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079" h="107210">
                    <a:moveTo>
                      <a:pt x="13555" y="107211"/>
                    </a:moveTo>
                    <a:cubicBezTo>
                      <a:pt x="12650" y="107211"/>
                      <a:pt x="11746" y="107211"/>
                      <a:pt x="10841" y="106909"/>
                    </a:cubicBezTo>
                    <a:cubicBezTo>
                      <a:pt x="3304" y="105402"/>
                      <a:pt x="-1219" y="98166"/>
                      <a:pt x="289" y="90629"/>
                    </a:cubicBezTo>
                    <a:cubicBezTo>
                      <a:pt x="7525" y="55354"/>
                      <a:pt x="22298" y="29425"/>
                      <a:pt x="44307" y="13748"/>
                    </a:cubicBezTo>
                    <a:cubicBezTo>
                      <a:pt x="70537" y="-4945"/>
                      <a:pt x="113349" y="-6453"/>
                      <a:pt x="135961" y="20983"/>
                    </a:cubicBezTo>
                    <a:cubicBezTo>
                      <a:pt x="140785" y="26712"/>
                      <a:pt x="139881" y="35455"/>
                      <a:pt x="134153" y="40279"/>
                    </a:cubicBezTo>
                    <a:cubicBezTo>
                      <a:pt x="128424" y="45103"/>
                      <a:pt x="119681" y="44198"/>
                      <a:pt x="114857" y="38470"/>
                    </a:cubicBezTo>
                    <a:cubicBezTo>
                      <a:pt x="102194" y="23094"/>
                      <a:pt x="75964" y="24903"/>
                      <a:pt x="60286" y="36058"/>
                    </a:cubicBezTo>
                    <a:cubicBezTo>
                      <a:pt x="40086" y="50530"/>
                      <a:pt x="31041" y="76760"/>
                      <a:pt x="27122" y="96357"/>
                    </a:cubicBezTo>
                    <a:cubicBezTo>
                      <a:pt x="25916" y="102688"/>
                      <a:pt x="20188" y="107211"/>
                      <a:pt x="13555" y="107211"/>
                    </a:cubicBezTo>
                    <a:close/>
                  </a:path>
                </a:pathLst>
              </a:custGeom>
              <a:solidFill>
                <a:schemeClr val="tx1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C4B1A2E2-709C-4535-899A-A8A652E03DFA}"/>
                  </a:ext>
                </a:extLst>
              </p:cNvPr>
              <p:cNvSpPr/>
              <p:nvPr/>
            </p:nvSpPr>
            <p:spPr>
              <a:xfrm>
                <a:off x="3120506" y="3621408"/>
                <a:ext cx="133161" cy="70092"/>
              </a:xfrm>
              <a:custGeom>
                <a:avLst/>
                <a:gdLst>
                  <a:gd name="connsiteX0" fmla="*/ 13665 w 133161"/>
                  <a:gd name="connsiteY0" fmla="*/ 70093 h 70092"/>
                  <a:gd name="connsiteX1" fmla="*/ 10348 w 133161"/>
                  <a:gd name="connsiteY1" fmla="*/ 69791 h 70092"/>
                  <a:gd name="connsiteX2" fmla="*/ 399 w 133161"/>
                  <a:gd name="connsiteY2" fmla="*/ 53209 h 70092"/>
                  <a:gd name="connsiteX3" fmla="*/ 60698 w 133161"/>
                  <a:gd name="connsiteY3" fmla="*/ 448 h 70092"/>
                  <a:gd name="connsiteX4" fmla="*/ 131549 w 133161"/>
                  <a:gd name="connsiteY4" fmla="*/ 37833 h 70092"/>
                  <a:gd name="connsiteX5" fmla="*/ 125821 w 133161"/>
                  <a:gd name="connsiteY5" fmla="*/ 56224 h 70092"/>
                  <a:gd name="connsiteX6" fmla="*/ 107430 w 133161"/>
                  <a:gd name="connsiteY6" fmla="*/ 50496 h 70092"/>
                  <a:gd name="connsiteX7" fmla="*/ 64014 w 133161"/>
                  <a:gd name="connsiteY7" fmla="*/ 27582 h 70092"/>
                  <a:gd name="connsiteX8" fmla="*/ 26930 w 133161"/>
                  <a:gd name="connsiteY8" fmla="*/ 59842 h 70092"/>
                  <a:gd name="connsiteX9" fmla="*/ 13665 w 133161"/>
                  <a:gd name="connsiteY9" fmla="*/ 70093 h 7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161" h="70092">
                    <a:moveTo>
                      <a:pt x="13665" y="70093"/>
                    </a:moveTo>
                    <a:cubicBezTo>
                      <a:pt x="12459" y="70093"/>
                      <a:pt x="11253" y="70093"/>
                      <a:pt x="10348" y="69791"/>
                    </a:cubicBezTo>
                    <a:cubicBezTo>
                      <a:pt x="3112" y="67982"/>
                      <a:pt x="-1410" y="60445"/>
                      <a:pt x="399" y="53209"/>
                    </a:cubicBezTo>
                    <a:cubicBezTo>
                      <a:pt x="7635" y="25472"/>
                      <a:pt x="32357" y="3764"/>
                      <a:pt x="60698" y="448"/>
                    </a:cubicBezTo>
                    <a:cubicBezTo>
                      <a:pt x="89340" y="-2869"/>
                      <a:pt x="118283" y="12507"/>
                      <a:pt x="131549" y="37833"/>
                    </a:cubicBezTo>
                    <a:cubicBezTo>
                      <a:pt x="135167" y="44466"/>
                      <a:pt x="132454" y="52907"/>
                      <a:pt x="125821" y="56224"/>
                    </a:cubicBezTo>
                    <a:cubicBezTo>
                      <a:pt x="119188" y="59842"/>
                      <a:pt x="110746" y="57128"/>
                      <a:pt x="107430" y="50496"/>
                    </a:cubicBezTo>
                    <a:cubicBezTo>
                      <a:pt x="99289" y="35120"/>
                      <a:pt x="81199" y="25472"/>
                      <a:pt x="64014" y="27582"/>
                    </a:cubicBezTo>
                    <a:cubicBezTo>
                      <a:pt x="46829" y="29693"/>
                      <a:pt x="31453" y="43260"/>
                      <a:pt x="26930" y="59842"/>
                    </a:cubicBezTo>
                    <a:cubicBezTo>
                      <a:pt x="25423" y="66173"/>
                      <a:pt x="19996" y="70093"/>
                      <a:pt x="13665" y="70093"/>
                    </a:cubicBezTo>
                    <a:close/>
                  </a:path>
                </a:pathLst>
              </a:custGeom>
              <a:solidFill>
                <a:schemeClr val="tx1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03C383BD-E8C0-494A-A832-0E04310CFF7F}"/>
                  </a:ext>
                </a:extLst>
              </p:cNvPr>
              <p:cNvSpPr/>
              <p:nvPr/>
            </p:nvSpPr>
            <p:spPr>
              <a:xfrm>
                <a:off x="2731374" y="4078199"/>
                <a:ext cx="694945" cy="594496"/>
              </a:xfrm>
              <a:custGeom>
                <a:avLst/>
                <a:gdLst>
                  <a:gd name="connsiteX0" fmla="*/ 0 w 694945"/>
                  <a:gd name="connsiteY0" fmla="*/ 594366 h 594496"/>
                  <a:gd name="connsiteX1" fmla="*/ 344307 w 694945"/>
                  <a:gd name="connsiteY1" fmla="*/ 7657 h 594496"/>
                  <a:gd name="connsiteX2" fmla="*/ 694945 w 694945"/>
                  <a:gd name="connsiteY2" fmla="*/ 301011 h 594496"/>
                  <a:gd name="connsiteX3" fmla="*/ 0 w 694945"/>
                  <a:gd name="connsiteY3" fmla="*/ 594366 h 59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945" h="594496">
                    <a:moveTo>
                      <a:pt x="0" y="594366"/>
                    </a:moveTo>
                    <a:cubicBezTo>
                      <a:pt x="12663" y="568739"/>
                      <a:pt x="25627" y="71574"/>
                      <a:pt x="344307" y="7657"/>
                    </a:cubicBezTo>
                    <a:cubicBezTo>
                      <a:pt x="663288" y="-56260"/>
                      <a:pt x="694945" y="301011"/>
                      <a:pt x="694945" y="301011"/>
                    </a:cubicBezTo>
                    <a:cubicBezTo>
                      <a:pt x="541786" y="527132"/>
                      <a:pt x="293656" y="597983"/>
                      <a:pt x="0" y="594366"/>
                    </a:cubicBezTo>
                    <a:close/>
                  </a:path>
                </a:pathLst>
              </a:custGeom>
              <a:solidFill>
                <a:srgbClr val="FFFF0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D829D0BA-4E8D-4630-AFC1-67A1996B5BD7}"/>
                  </a:ext>
                </a:extLst>
              </p:cNvPr>
              <p:cNvSpPr/>
              <p:nvPr/>
            </p:nvSpPr>
            <p:spPr>
              <a:xfrm>
                <a:off x="3670831" y="4394285"/>
                <a:ext cx="457446" cy="136577"/>
              </a:xfrm>
              <a:custGeom>
                <a:avLst/>
                <a:gdLst>
                  <a:gd name="connsiteX0" fmla="*/ 443197 w 457446"/>
                  <a:gd name="connsiteY0" fmla="*/ 136577 h 136577"/>
                  <a:gd name="connsiteX1" fmla="*/ 436564 w 457446"/>
                  <a:gd name="connsiteY1" fmla="*/ 134768 h 136577"/>
                  <a:gd name="connsiteX2" fmla="*/ 202906 w 457446"/>
                  <a:gd name="connsiteY2" fmla="*/ 70550 h 136577"/>
                  <a:gd name="connsiteX3" fmla="*/ 8743 w 457446"/>
                  <a:gd name="connsiteY3" fmla="*/ 26531 h 136577"/>
                  <a:gd name="connsiteX4" fmla="*/ 904 w 457446"/>
                  <a:gd name="connsiteY4" fmla="*/ 8743 h 136577"/>
                  <a:gd name="connsiteX5" fmla="*/ 18692 w 457446"/>
                  <a:gd name="connsiteY5" fmla="*/ 904 h 136577"/>
                  <a:gd name="connsiteX6" fmla="*/ 207127 w 457446"/>
                  <a:gd name="connsiteY6" fmla="*/ 43415 h 136577"/>
                  <a:gd name="connsiteX7" fmla="*/ 450433 w 457446"/>
                  <a:gd name="connsiteY7" fmla="*/ 110950 h 136577"/>
                  <a:gd name="connsiteX8" fmla="*/ 455558 w 457446"/>
                  <a:gd name="connsiteY8" fmla="*/ 129643 h 136577"/>
                  <a:gd name="connsiteX9" fmla="*/ 443197 w 457446"/>
                  <a:gd name="connsiteY9" fmla="*/ 136577 h 13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446" h="136577">
                    <a:moveTo>
                      <a:pt x="443197" y="136577"/>
                    </a:moveTo>
                    <a:cubicBezTo>
                      <a:pt x="440785" y="136577"/>
                      <a:pt x="438675" y="135974"/>
                      <a:pt x="436564" y="134768"/>
                    </a:cubicBezTo>
                    <a:cubicBezTo>
                      <a:pt x="366316" y="94971"/>
                      <a:pt x="287023" y="82911"/>
                      <a:pt x="202906" y="70550"/>
                    </a:cubicBezTo>
                    <a:cubicBezTo>
                      <a:pt x="138085" y="60902"/>
                      <a:pt x="70851" y="50651"/>
                      <a:pt x="8743" y="26531"/>
                    </a:cubicBezTo>
                    <a:cubicBezTo>
                      <a:pt x="1809" y="23818"/>
                      <a:pt x="-1809" y="15979"/>
                      <a:pt x="904" y="8743"/>
                    </a:cubicBezTo>
                    <a:cubicBezTo>
                      <a:pt x="3618" y="1809"/>
                      <a:pt x="11457" y="-1809"/>
                      <a:pt x="18692" y="904"/>
                    </a:cubicBezTo>
                    <a:cubicBezTo>
                      <a:pt x="78087" y="23818"/>
                      <a:pt x="143511" y="33767"/>
                      <a:pt x="207127" y="43415"/>
                    </a:cubicBezTo>
                    <a:cubicBezTo>
                      <a:pt x="290038" y="55776"/>
                      <a:pt x="375662" y="68741"/>
                      <a:pt x="450433" y="110950"/>
                    </a:cubicBezTo>
                    <a:cubicBezTo>
                      <a:pt x="457066" y="114568"/>
                      <a:pt x="459478" y="123010"/>
                      <a:pt x="455558" y="129643"/>
                    </a:cubicBezTo>
                    <a:cubicBezTo>
                      <a:pt x="452845" y="134165"/>
                      <a:pt x="448021" y="136577"/>
                      <a:pt x="443197" y="136577"/>
                    </a:cubicBezTo>
                    <a:close/>
                  </a:path>
                </a:pathLst>
              </a:custGeom>
              <a:solidFill>
                <a:schemeClr val="tx1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2562DB11-4856-4CCE-8C42-7A81C1B47BC4}"/>
                  </a:ext>
                </a:extLst>
              </p:cNvPr>
              <p:cNvSpPr/>
              <p:nvPr/>
            </p:nvSpPr>
            <p:spPr>
              <a:xfrm>
                <a:off x="2100041" y="3981536"/>
                <a:ext cx="63879" cy="79899"/>
              </a:xfrm>
              <a:custGeom>
                <a:avLst/>
                <a:gdLst>
                  <a:gd name="connsiteX0" fmla="*/ 50353 w 63879"/>
                  <a:gd name="connsiteY0" fmla="*/ 79899 h 79899"/>
                  <a:gd name="connsiteX1" fmla="*/ 37690 w 63879"/>
                  <a:gd name="connsiteY1" fmla="*/ 71759 h 79899"/>
                  <a:gd name="connsiteX2" fmla="*/ 4224 w 63879"/>
                  <a:gd name="connsiteY2" fmla="*/ 23520 h 79899"/>
                  <a:gd name="connsiteX3" fmla="*/ 3923 w 63879"/>
                  <a:gd name="connsiteY3" fmla="*/ 4224 h 79899"/>
                  <a:gd name="connsiteX4" fmla="*/ 23218 w 63879"/>
                  <a:gd name="connsiteY4" fmla="*/ 3923 h 79899"/>
                  <a:gd name="connsiteX5" fmla="*/ 62714 w 63879"/>
                  <a:gd name="connsiteY5" fmla="*/ 60604 h 79899"/>
                  <a:gd name="connsiteX6" fmla="*/ 55780 w 63879"/>
                  <a:gd name="connsiteY6" fmla="*/ 78693 h 79899"/>
                  <a:gd name="connsiteX7" fmla="*/ 50353 w 63879"/>
                  <a:gd name="connsiteY7" fmla="*/ 79899 h 7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79" h="79899">
                    <a:moveTo>
                      <a:pt x="50353" y="79899"/>
                    </a:moveTo>
                    <a:cubicBezTo>
                      <a:pt x="45227" y="79899"/>
                      <a:pt x="40102" y="76884"/>
                      <a:pt x="37690" y="71759"/>
                    </a:cubicBezTo>
                    <a:cubicBezTo>
                      <a:pt x="29851" y="53971"/>
                      <a:pt x="18093" y="37087"/>
                      <a:pt x="4224" y="23520"/>
                    </a:cubicBezTo>
                    <a:cubicBezTo>
                      <a:pt x="-1203" y="18394"/>
                      <a:pt x="-1504" y="9651"/>
                      <a:pt x="3923" y="4224"/>
                    </a:cubicBezTo>
                    <a:cubicBezTo>
                      <a:pt x="9349" y="-1203"/>
                      <a:pt x="17791" y="-1504"/>
                      <a:pt x="23218" y="3923"/>
                    </a:cubicBezTo>
                    <a:cubicBezTo>
                      <a:pt x="39800" y="19902"/>
                      <a:pt x="53368" y="39499"/>
                      <a:pt x="62714" y="60604"/>
                    </a:cubicBezTo>
                    <a:cubicBezTo>
                      <a:pt x="65729" y="67538"/>
                      <a:pt x="62714" y="75678"/>
                      <a:pt x="55780" y="78693"/>
                    </a:cubicBezTo>
                    <a:cubicBezTo>
                      <a:pt x="54272" y="79598"/>
                      <a:pt x="52463" y="79899"/>
                      <a:pt x="50353" y="79899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FE5C23C-3C92-4529-9AED-2139684C156A}"/>
                  </a:ext>
                </a:extLst>
              </p:cNvPr>
              <p:cNvSpPr/>
              <p:nvPr/>
            </p:nvSpPr>
            <p:spPr>
              <a:xfrm>
                <a:off x="2193693" y="4078806"/>
                <a:ext cx="60388" cy="58605"/>
              </a:xfrm>
              <a:custGeom>
                <a:avLst/>
                <a:gdLst>
                  <a:gd name="connsiteX0" fmla="*/ 46847 w 60388"/>
                  <a:gd name="connsiteY0" fmla="*/ 58605 h 58605"/>
                  <a:gd name="connsiteX1" fmla="*/ 44133 w 60388"/>
                  <a:gd name="connsiteY1" fmla="*/ 58303 h 58605"/>
                  <a:gd name="connsiteX2" fmla="*/ 417 w 60388"/>
                  <a:gd name="connsiteY2" fmla="*/ 16999 h 58605"/>
                  <a:gd name="connsiteX3" fmla="*/ 10366 w 60388"/>
                  <a:gd name="connsiteY3" fmla="*/ 417 h 58605"/>
                  <a:gd name="connsiteX4" fmla="*/ 26948 w 60388"/>
                  <a:gd name="connsiteY4" fmla="*/ 10366 h 58605"/>
                  <a:gd name="connsiteX5" fmla="*/ 49259 w 60388"/>
                  <a:gd name="connsiteY5" fmla="*/ 31471 h 58605"/>
                  <a:gd name="connsiteX6" fmla="*/ 60113 w 60388"/>
                  <a:gd name="connsiteY6" fmla="*/ 47450 h 58605"/>
                  <a:gd name="connsiteX7" fmla="*/ 46847 w 60388"/>
                  <a:gd name="connsiteY7" fmla="*/ 58605 h 5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388" h="58605">
                    <a:moveTo>
                      <a:pt x="46847" y="58605"/>
                    </a:moveTo>
                    <a:cubicBezTo>
                      <a:pt x="45942" y="58605"/>
                      <a:pt x="45038" y="58605"/>
                      <a:pt x="44133" y="58303"/>
                    </a:cubicBezTo>
                    <a:cubicBezTo>
                      <a:pt x="23330" y="54384"/>
                      <a:pt x="5542" y="37802"/>
                      <a:pt x="417" y="16999"/>
                    </a:cubicBezTo>
                    <a:cubicBezTo>
                      <a:pt x="-1392" y="9763"/>
                      <a:pt x="2829" y="2226"/>
                      <a:pt x="10366" y="417"/>
                    </a:cubicBezTo>
                    <a:cubicBezTo>
                      <a:pt x="17602" y="-1392"/>
                      <a:pt x="25139" y="2829"/>
                      <a:pt x="26948" y="10366"/>
                    </a:cubicBezTo>
                    <a:cubicBezTo>
                      <a:pt x="29662" y="20617"/>
                      <a:pt x="38707" y="29360"/>
                      <a:pt x="49259" y="31471"/>
                    </a:cubicBezTo>
                    <a:cubicBezTo>
                      <a:pt x="56796" y="32978"/>
                      <a:pt x="61620" y="40214"/>
                      <a:pt x="60113" y="47450"/>
                    </a:cubicBezTo>
                    <a:cubicBezTo>
                      <a:pt x="58907" y="53781"/>
                      <a:pt x="53178" y="58605"/>
                      <a:pt x="46847" y="58605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A57B028-3157-491B-A401-F50FD544DBD9}"/>
                  </a:ext>
                </a:extLst>
              </p:cNvPr>
              <p:cNvSpPr/>
              <p:nvPr/>
            </p:nvSpPr>
            <p:spPr>
              <a:xfrm>
                <a:off x="2208479" y="3995305"/>
                <a:ext cx="53268" cy="58592"/>
              </a:xfrm>
              <a:custGeom>
                <a:avLst/>
                <a:gdLst>
                  <a:gd name="connsiteX0" fmla="*/ 39599 w 53268"/>
                  <a:gd name="connsiteY0" fmla="*/ 58593 h 58592"/>
                  <a:gd name="connsiteX1" fmla="*/ 29046 w 53268"/>
                  <a:gd name="connsiteY1" fmla="*/ 53769 h 58592"/>
                  <a:gd name="connsiteX2" fmla="*/ 3118 w 53268"/>
                  <a:gd name="connsiteY2" fmla="*/ 22413 h 58592"/>
                  <a:gd name="connsiteX3" fmla="*/ 4927 w 53268"/>
                  <a:gd name="connsiteY3" fmla="*/ 3118 h 58592"/>
                  <a:gd name="connsiteX4" fmla="*/ 24222 w 53268"/>
                  <a:gd name="connsiteY4" fmla="*/ 4927 h 58592"/>
                  <a:gd name="connsiteX5" fmla="*/ 50151 w 53268"/>
                  <a:gd name="connsiteY5" fmla="*/ 36282 h 58592"/>
                  <a:gd name="connsiteX6" fmla="*/ 48342 w 53268"/>
                  <a:gd name="connsiteY6" fmla="*/ 55578 h 58592"/>
                  <a:gd name="connsiteX7" fmla="*/ 39599 w 53268"/>
                  <a:gd name="connsiteY7" fmla="*/ 58593 h 5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268" h="58592">
                    <a:moveTo>
                      <a:pt x="39599" y="58593"/>
                    </a:moveTo>
                    <a:cubicBezTo>
                      <a:pt x="35679" y="58593"/>
                      <a:pt x="31760" y="56784"/>
                      <a:pt x="29046" y="53769"/>
                    </a:cubicBezTo>
                    <a:lnTo>
                      <a:pt x="3118" y="22413"/>
                    </a:lnTo>
                    <a:cubicBezTo>
                      <a:pt x="-1706" y="16685"/>
                      <a:pt x="-802" y="7942"/>
                      <a:pt x="4927" y="3118"/>
                    </a:cubicBezTo>
                    <a:cubicBezTo>
                      <a:pt x="10655" y="-1706"/>
                      <a:pt x="19399" y="-802"/>
                      <a:pt x="24222" y="4927"/>
                    </a:cubicBezTo>
                    <a:lnTo>
                      <a:pt x="50151" y="36282"/>
                    </a:lnTo>
                    <a:cubicBezTo>
                      <a:pt x="54975" y="42011"/>
                      <a:pt x="54070" y="50754"/>
                      <a:pt x="48342" y="55578"/>
                    </a:cubicBezTo>
                    <a:cubicBezTo>
                      <a:pt x="45629" y="57387"/>
                      <a:pt x="42614" y="58593"/>
                      <a:pt x="39599" y="58593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C621BB24-E49A-4EC0-A205-739B4D5AD964}"/>
                  </a:ext>
                </a:extLst>
              </p:cNvPr>
              <p:cNvSpPr/>
              <p:nvPr/>
            </p:nvSpPr>
            <p:spPr>
              <a:xfrm>
                <a:off x="3541102" y="3638329"/>
                <a:ext cx="34301" cy="59804"/>
              </a:xfrm>
              <a:custGeom>
                <a:avLst/>
                <a:gdLst>
                  <a:gd name="connsiteX0" fmla="*/ 13654 w 34301"/>
                  <a:gd name="connsiteY0" fmla="*/ 59804 h 59804"/>
                  <a:gd name="connsiteX1" fmla="*/ 5514 w 34301"/>
                  <a:gd name="connsiteY1" fmla="*/ 57091 h 59804"/>
                  <a:gd name="connsiteX2" fmla="*/ 2499 w 34301"/>
                  <a:gd name="connsiteY2" fmla="*/ 37796 h 59804"/>
                  <a:gd name="connsiteX3" fmla="*/ 5514 w 34301"/>
                  <a:gd name="connsiteY3" fmla="*/ 18198 h 59804"/>
                  <a:gd name="connsiteX4" fmla="*/ 14257 w 34301"/>
                  <a:gd name="connsiteY4" fmla="*/ 712 h 59804"/>
                  <a:gd name="connsiteX5" fmla="*/ 31744 w 34301"/>
                  <a:gd name="connsiteY5" fmla="*/ 9455 h 59804"/>
                  <a:gd name="connsiteX6" fmla="*/ 24809 w 34301"/>
                  <a:gd name="connsiteY6" fmla="*/ 54076 h 59804"/>
                  <a:gd name="connsiteX7" fmla="*/ 13654 w 34301"/>
                  <a:gd name="connsiteY7" fmla="*/ 59804 h 5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01" h="59804">
                    <a:moveTo>
                      <a:pt x="13654" y="59804"/>
                    </a:moveTo>
                    <a:cubicBezTo>
                      <a:pt x="10941" y="59804"/>
                      <a:pt x="7926" y="58900"/>
                      <a:pt x="5514" y="57091"/>
                    </a:cubicBezTo>
                    <a:cubicBezTo>
                      <a:pt x="-516" y="52569"/>
                      <a:pt x="-1722" y="44127"/>
                      <a:pt x="2499" y="37796"/>
                    </a:cubicBezTo>
                    <a:cubicBezTo>
                      <a:pt x="6418" y="32369"/>
                      <a:pt x="7624" y="24530"/>
                      <a:pt x="5514" y="18198"/>
                    </a:cubicBezTo>
                    <a:cubicBezTo>
                      <a:pt x="3102" y="10962"/>
                      <a:pt x="7021" y="3124"/>
                      <a:pt x="14257" y="712"/>
                    </a:cubicBezTo>
                    <a:cubicBezTo>
                      <a:pt x="21493" y="-1701"/>
                      <a:pt x="29332" y="2219"/>
                      <a:pt x="31744" y="9455"/>
                    </a:cubicBezTo>
                    <a:cubicBezTo>
                      <a:pt x="36869" y="24530"/>
                      <a:pt x="34156" y="41413"/>
                      <a:pt x="24809" y="54076"/>
                    </a:cubicBezTo>
                    <a:cubicBezTo>
                      <a:pt x="22096" y="57996"/>
                      <a:pt x="17875" y="59804"/>
                      <a:pt x="13654" y="59804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CAE2776B-EDC2-40C6-9D6A-E58EA9482892}"/>
                  </a:ext>
                </a:extLst>
              </p:cNvPr>
              <p:cNvSpPr/>
              <p:nvPr/>
            </p:nvSpPr>
            <p:spPr>
              <a:xfrm>
                <a:off x="3509590" y="3753065"/>
                <a:ext cx="39076" cy="66270"/>
              </a:xfrm>
              <a:custGeom>
                <a:avLst/>
                <a:gdLst>
                  <a:gd name="connsiteX0" fmla="*/ 13810 w 39076"/>
                  <a:gd name="connsiteY0" fmla="*/ 66270 h 66270"/>
                  <a:gd name="connsiteX1" fmla="*/ 9891 w 39076"/>
                  <a:gd name="connsiteY1" fmla="*/ 65667 h 66270"/>
                  <a:gd name="connsiteX2" fmla="*/ 544 w 39076"/>
                  <a:gd name="connsiteY2" fmla="*/ 48482 h 66270"/>
                  <a:gd name="connsiteX3" fmla="*/ 12001 w 39076"/>
                  <a:gd name="connsiteY3" fmla="*/ 9890 h 66270"/>
                  <a:gd name="connsiteX4" fmla="*/ 29186 w 39076"/>
                  <a:gd name="connsiteY4" fmla="*/ 544 h 66270"/>
                  <a:gd name="connsiteX5" fmla="*/ 38533 w 39076"/>
                  <a:gd name="connsiteY5" fmla="*/ 17729 h 66270"/>
                  <a:gd name="connsiteX6" fmla="*/ 27076 w 39076"/>
                  <a:gd name="connsiteY6" fmla="*/ 56321 h 66270"/>
                  <a:gd name="connsiteX7" fmla="*/ 13810 w 39076"/>
                  <a:gd name="connsiteY7" fmla="*/ 66270 h 6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76" h="66270">
                    <a:moveTo>
                      <a:pt x="13810" y="66270"/>
                    </a:moveTo>
                    <a:cubicBezTo>
                      <a:pt x="12604" y="66270"/>
                      <a:pt x="11096" y="65968"/>
                      <a:pt x="9891" y="65667"/>
                    </a:cubicBezTo>
                    <a:cubicBezTo>
                      <a:pt x="2655" y="63557"/>
                      <a:pt x="-1566" y="56019"/>
                      <a:pt x="544" y="48482"/>
                    </a:cubicBezTo>
                    <a:lnTo>
                      <a:pt x="12001" y="9890"/>
                    </a:lnTo>
                    <a:cubicBezTo>
                      <a:pt x="14111" y="2654"/>
                      <a:pt x="21950" y="-1566"/>
                      <a:pt x="29186" y="544"/>
                    </a:cubicBezTo>
                    <a:cubicBezTo>
                      <a:pt x="36422" y="2654"/>
                      <a:pt x="40643" y="10192"/>
                      <a:pt x="38533" y="17729"/>
                    </a:cubicBezTo>
                    <a:lnTo>
                      <a:pt x="27076" y="56321"/>
                    </a:lnTo>
                    <a:cubicBezTo>
                      <a:pt x="25267" y="62350"/>
                      <a:pt x="19840" y="66270"/>
                      <a:pt x="13810" y="66270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7F7FB9A7-A93B-4C2C-B5EB-7527A9B252A5}"/>
                  </a:ext>
                </a:extLst>
              </p:cNvPr>
              <p:cNvSpPr/>
              <p:nvPr/>
            </p:nvSpPr>
            <p:spPr>
              <a:xfrm>
                <a:off x="3483258" y="3675974"/>
                <a:ext cx="45418" cy="66479"/>
              </a:xfrm>
              <a:custGeom>
                <a:avLst/>
                <a:gdLst>
                  <a:gd name="connsiteX0" fmla="*/ 13912 w 45418"/>
                  <a:gd name="connsiteY0" fmla="*/ 66480 h 66479"/>
                  <a:gd name="connsiteX1" fmla="*/ 12706 w 45418"/>
                  <a:gd name="connsiteY1" fmla="*/ 66480 h 66479"/>
                  <a:gd name="connsiteX2" fmla="*/ 44 w 45418"/>
                  <a:gd name="connsiteY2" fmla="*/ 51706 h 66479"/>
                  <a:gd name="connsiteX3" fmla="*/ 22053 w 45418"/>
                  <a:gd name="connsiteY3" fmla="*/ 4070 h 66479"/>
                  <a:gd name="connsiteX4" fmla="*/ 41348 w 45418"/>
                  <a:gd name="connsiteY4" fmla="*/ 4070 h 66479"/>
                  <a:gd name="connsiteX5" fmla="*/ 41348 w 45418"/>
                  <a:gd name="connsiteY5" fmla="*/ 23366 h 66479"/>
                  <a:gd name="connsiteX6" fmla="*/ 27178 w 45418"/>
                  <a:gd name="connsiteY6" fmla="*/ 53817 h 66479"/>
                  <a:gd name="connsiteX7" fmla="*/ 13912 w 45418"/>
                  <a:gd name="connsiteY7" fmla="*/ 66480 h 6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18" h="66479">
                    <a:moveTo>
                      <a:pt x="13912" y="66480"/>
                    </a:moveTo>
                    <a:cubicBezTo>
                      <a:pt x="13611" y="66480"/>
                      <a:pt x="13008" y="66480"/>
                      <a:pt x="12706" y="66480"/>
                    </a:cubicBezTo>
                    <a:cubicBezTo>
                      <a:pt x="5169" y="65876"/>
                      <a:pt x="-559" y="59244"/>
                      <a:pt x="44" y="51706"/>
                    </a:cubicBezTo>
                    <a:cubicBezTo>
                      <a:pt x="1551" y="33918"/>
                      <a:pt x="9390" y="16733"/>
                      <a:pt x="22053" y="4070"/>
                    </a:cubicBezTo>
                    <a:cubicBezTo>
                      <a:pt x="27480" y="-1357"/>
                      <a:pt x="35921" y="-1357"/>
                      <a:pt x="41348" y="4070"/>
                    </a:cubicBezTo>
                    <a:cubicBezTo>
                      <a:pt x="46775" y="9497"/>
                      <a:pt x="46775" y="17939"/>
                      <a:pt x="41348" y="23366"/>
                    </a:cubicBezTo>
                    <a:cubicBezTo>
                      <a:pt x="33208" y="31506"/>
                      <a:pt x="28083" y="42661"/>
                      <a:pt x="27178" y="53817"/>
                    </a:cubicBezTo>
                    <a:cubicBezTo>
                      <a:pt x="26876" y="61053"/>
                      <a:pt x="20847" y="66480"/>
                      <a:pt x="13912" y="66480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1E88E1D6-CCC4-4244-8413-9A5CF72CABA1}"/>
                  </a:ext>
                </a:extLst>
              </p:cNvPr>
              <p:cNvSpPr/>
              <p:nvPr/>
            </p:nvSpPr>
            <p:spPr>
              <a:xfrm>
                <a:off x="2691937" y="3927122"/>
                <a:ext cx="166529" cy="153113"/>
              </a:xfrm>
              <a:custGeom>
                <a:avLst/>
                <a:gdLst>
                  <a:gd name="connsiteX0" fmla="*/ 3541 w 166529"/>
                  <a:gd name="connsiteY0" fmla="*/ 107650 h 153113"/>
                  <a:gd name="connsiteX1" fmla="*/ 160619 w 166529"/>
                  <a:gd name="connsiteY1" fmla="*/ 42829 h 153113"/>
                  <a:gd name="connsiteX2" fmla="*/ 3541 w 166529"/>
                  <a:gd name="connsiteY2" fmla="*/ 107650 h 15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529" h="153113">
                    <a:moveTo>
                      <a:pt x="3541" y="107650"/>
                    </a:moveTo>
                    <a:cubicBezTo>
                      <a:pt x="34896" y="201415"/>
                      <a:pt x="199512" y="135387"/>
                      <a:pt x="160619" y="42829"/>
                    </a:cubicBezTo>
                    <a:cubicBezTo>
                      <a:pt x="122028" y="-49429"/>
                      <a:pt x="-24498" y="23834"/>
                      <a:pt x="3541" y="10765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1069C172-4247-4984-81B3-F5237E259686}"/>
                  </a:ext>
                </a:extLst>
              </p:cNvPr>
              <p:cNvSpPr/>
              <p:nvPr/>
            </p:nvSpPr>
            <p:spPr>
              <a:xfrm>
                <a:off x="3238830" y="3802454"/>
                <a:ext cx="169080" cy="148045"/>
              </a:xfrm>
              <a:custGeom>
                <a:avLst/>
                <a:gdLst>
                  <a:gd name="connsiteX0" fmla="*/ 562 w 169080"/>
                  <a:gd name="connsiteY0" fmla="*/ 88637 h 148045"/>
                  <a:gd name="connsiteX1" fmla="*/ 167590 w 169080"/>
                  <a:gd name="connsiteY1" fmla="*/ 56377 h 148045"/>
                  <a:gd name="connsiteX2" fmla="*/ 562 w 169080"/>
                  <a:gd name="connsiteY2" fmla="*/ 88637 h 14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080" h="148045">
                    <a:moveTo>
                      <a:pt x="562" y="88637"/>
                    </a:moveTo>
                    <a:cubicBezTo>
                      <a:pt x="12622" y="186622"/>
                      <a:pt x="186886" y="154664"/>
                      <a:pt x="167590" y="56377"/>
                    </a:cubicBezTo>
                    <a:cubicBezTo>
                      <a:pt x="147692" y="-41910"/>
                      <a:pt x="-10593" y="902"/>
                      <a:pt x="562" y="88637"/>
                    </a:cubicBezTo>
                    <a:close/>
                  </a:path>
                </a:pathLst>
              </a:custGeom>
              <a:solidFill>
                <a:srgbClr val="FFCCCC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14">
              <a:extLst>
                <a:ext uri="{FF2B5EF4-FFF2-40B4-BE49-F238E27FC236}">
                  <a16:creationId xmlns:a16="http://schemas.microsoft.com/office/drawing/2014/main" xmlns="" id="{0CE8FFE8-74CC-45C9-A540-761460E649F3}"/>
                </a:ext>
              </a:extLst>
            </p:cNvPr>
            <p:cNvGrpSpPr/>
            <p:nvPr/>
          </p:nvGrpSpPr>
          <p:grpSpPr>
            <a:xfrm>
              <a:off x="1971245" y="3310554"/>
              <a:ext cx="2380550" cy="1526626"/>
              <a:chOff x="1971245" y="3310554"/>
              <a:chExt cx="2380550" cy="1526626"/>
            </a:xfrm>
            <a:solidFill>
              <a:schemeClr val="tx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640BA71-303D-4BB8-8B37-0B2BAB95B1E6}"/>
                  </a:ext>
                </a:extLst>
              </p:cNvPr>
              <p:cNvSpPr/>
              <p:nvPr/>
            </p:nvSpPr>
            <p:spPr>
              <a:xfrm>
                <a:off x="1971245" y="3762314"/>
                <a:ext cx="539981" cy="520719"/>
              </a:xfrm>
              <a:custGeom>
                <a:avLst/>
                <a:gdLst>
                  <a:gd name="connsiteX0" fmla="*/ 309093 w 539981"/>
                  <a:gd name="connsiteY0" fmla="*/ 520719 h 520719"/>
                  <a:gd name="connsiteX1" fmla="*/ 234624 w 539981"/>
                  <a:gd name="connsiteY1" fmla="*/ 493284 h 520719"/>
                  <a:gd name="connsiteX2" fmla="*/ 16341 w 539981"/>
                  <a:gd name="connsiteY2" fmla="*/ 27776 h 520719"/>
                  <a:gd name="connsiteX3" fmla="*/ 232212 w 539981"/>
                  <a:gd name="connsiteY3" fmla="*/ 19635 h 520719"/>
                  <a:gd name="connsiteX4" fmla="*/ 537626 w 539981"/>
                  <a:gd name="connsiteY4" fmla="*/ 238219 h 520719"/>
                  <a:gd name="connsiteX5" fmla="*/ 537626 w 539981"/>
                  <a:gd name="connsiteY5" fmla="*/ 238219 h 520719"/>
                  <a:gd name="connsiteX6" fmla="*/ 394114 w 539981"/>
                  <a:gd name="connsiteY6" fmla="*/ 495696 h 520719"/>
                  <a:gd name="connsiteX7" fmla="*/ 309093 w 539981"/>
                  <a:gd name="connsiteY7" fmla="*/ 520719 h 520719"/>
                  <a:gd name="connsiteX8" fmla="*/ 103172 w 539981"/>
                  <a:gd name="connsiteY8" fmla="*/ 27173 h 520719"/>
                  <a:gd name="connsiteX9" fmla="*/ 37446 w 539981"/>
                  <a:gd name="connsiteY9" fmla="*/ 45262 h 520719"/>
                  <a:gd name="connsiteX10" fmla="*/ 85082 w 539981"/>
                  <a:gd name="connsiteY10" fmla="*/ 248470 h 520719"/>
                  <a:gd name="connsiteX11" fmla="*/ 252713 w 539981"/>
                  <a:gd name="connsiteY11" fmla="*/ 472782 h 520719"/>
                  <a:gd name="connsiteX12" fmla="*/ 381150 w 539981"/>
                  <a:gd name="connsiteY12" fmla="*/ 471877 h 520719"/>
                  <a:gd name="connsiteX13" fmla="*/ 510793 w 539981"/>
                  <a:gd name="connsiteY13" fmla="*/ 243043 h 520719"/>
                  <a:gd name="connsiteX14" fmla="*/ 510793 w 539981"/>
                  <a:gd name="connsiteY14" fmla="*/ 243043 h 520719"/>
                  <a:gd name="connsiteX15" fmla="*/ 224976 w 539981"/>
                  <a:gd name="connsiteY15" fmla="*/ 46468 h 520719"/>
                  <a:gd name="connsiteX16" fmla="*/ 103172 w 539981"/>
                  <a:gd name="connsiteY16" fmla="*/ 27173 h 52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9981" h="520719">
                    <a:moveTo>
                      <a:pt x="309093" y="520719"/>
                    </a:moveTo>
                    <a:cubicBezTo>
                      <a:pt x="281054" y="520719"/>
                      <a:pt x="255728" y="511675"/>
                      <a:pt x="234624" y="493284"/>
                    </a:cubicBezTo>
                    <a:cubicBezTo>
                      <a:pt x="135733" y="406755"/>
                      <a:pt x="-57223" y="116114"/>
                      <a:pt x="16341" y="27776"/>
                    </a:cubicBezTo>
                    <a:cubicBezTo>
                      <a:pt x="58249" y="-22574"/>
                      <a:pt x="192113" y="8782"/>
                      <a:pt x="232212" y="19635"/>
                    </a:cubicBezTo>
                    <a:cubicBezTo>
                      <a:pt x="367884" y="56418"/>
                      <a:pt x="521345" y="140535"/>
                      <a:pt x="537626" y="238219"/>
                    </a:cubicBezTo>
                    <a:lnTo>
                      <a:pt x="537626" y="238219"/>
                    </a:lnTo>
                    <a:cubicBezTo>
                      <a:pt x="554509" y="339823"/>
                      <a:pt x="477930" y="448964"/>
                      <a:pt x="394114" y="495696"/>
                    </a:cubicBezTo>
                    <a:cubicBezTo>
                      <a:pt x="364568" y="512278"/>
                      <a:pt x="335624" y="520719"/>
                      <a:pt x="309093" y="520719"/>
                    </a:cubicBezTo>
                    <a:close/>
                    <a:moveTo>
                      <a:pt x="103172" y="27173"/>
                    </a:moveTo>
                    <a:cubicBezTo>
                      <a:pt x="70912" y="27173"/>
                      <a:pt x="47395" y="33203"/>
                      <a:pt x="37446" y="45262"/>
                    </a:cubicBezTo>
                    <a:cubicBezTo>
                      <a:pt x="13628" y="73904"/>
                      <a:pt x="31416" y="149580"/>
                      <a:pt x="85082" y="248470"/>
                    </a:cubicBezTo>
                    <a:cubicBezTo>
                      <a:pt x="132417" y="335602"/>
                      <a:pt x="201459" y="427859"/>
                      <a:pt x="252713" y="472782"/>
                    </a:cubicBezTo>
                    <a:cubicBezTo>
                      <a:pt x="284069" y="500218"/>
                      <a:pt x="330800" y="499916"/>
                      <a:pt x="381150" y="471877"/>
                    </a:cubicBezTo>
                    <a:cubicBezTo>
                      <a:pt x="477327" y="418211"/>
                      <a:pt x="522551" y="313291"/>
                      <a:pt x="510793" y="243043"/>
                    </a:cubicBezTo>
                    <a:lnTo>
                      <a:pt x="510793" y="243043"/>
                    </a:lnTo>
                    <a:cubicBezTo>
                      <a:pt x="497225" y="161036"/>
                      <a:pt x="356729" y="82045"/>
                      <a:pt x="224976" y="46468"/>
                    </a:cubicBezTo>
                    <a:cubicBezTo>
                      <a:pt x="178546" y="33504"/>
                      <a:pt x="136035" y="27173"/>
                      <a:pt x="103172" y="27173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CAF87F7-A5EB-481D-8AA8-8843B8797C8F}"/>
                  </a:ext>
                </a:extLst>
              </p:cNvPr>
              <p:cNvSpPr/>
              <p:nvPr/>
            </p:nvSpPr>
            <p:spPr>
              <a:xfrm>
                <a:off x="2250090" y="3310554"/>
                <a:ext cx="1255687" cy="1379195"/>
              </a:xfrm>
              <a:custGeom>
                <a:avLst/>
                <a:gdLst>
                  <a:gd name="connsiteX0" fmla="*/ 546407 w 1255687"/>
                  <a:gd name="connsiteY0" fmla="*/ 1379196 h 1379195"/>
                  <a:gd name="connsiteX1" fmla="*/ 203909 w 1255687"/>
                  <a:gd name="connsiteY1" fmla="*/ 1278798 h 1379195"/>
                  <a:gd name="connsiteX2" fmla="*/ 99 w 1255687"/>
                  <a:gd name="connsiteY2" fmla="*/ 960118 h 1379195"/>
                  <a:gd name="connsiteX3" fmla="*/ 12158 w 1255687"/>
                  <a:gd name="connsiteY3" fmla="*/ 944742 h 1379195"/>
                  <a:gd name="connsiteX4" fmla="*/ 27534 w 1255687"/>
                  <a:gd name="connsiteY4" fmla="*/ 956802 h 1379195"/>
                  <a:gd name="connsiteX5" fmla="*/ 219285 w 1255687"/>
                  <a:gd name="connsiteY5" fmla="*/ 1255885 h 1379195"/>
                  <a:gd name="connsiteX6" fmla="*/ 713736 w 1255687"/>
                  <a:gd name="connsiteY6" fmla="*/ 1329449 h 1379195"/>
                  <a:gd name="connsiteX7" fmla="*/ 1226579 w 1255687"/>
                  <a:gd name="connsiteY7" fmla="*/ 894995 h 1379195"/>
                  <a:gd name="connsiteX8" fmla="*/ 941667 w 1255687"/>
                  <a:gd name="connsiteY8" fmla="*/ 159650 h 1379195"/>
                  <a:gd name="connsiteX9" fmla="*/ 603992 w 1255687"/>
                  <a:gd name="connsiteY9" fmla="*/ 30007 h 1379195"/>
                  <a:gd name="connsiteX10" fmla="*/ 56176 w 1255687"/>
                  <a:gd name="connsiteY10" fmla="*/ 520539 h 1379195"/>
                  <a:gd name="connsiteX11" fmla="*/ 39293 w 1255687"/>
                  <a:gd name="connsiteY11" fmla="*/ 530187 h 1379195"/>
                  <a:gd name="connsiteX12" fmla="*/ 29645 w 1255687"/>
                  <a:gd name="connsiteY12" fmla="*/ 513303 h 1379195"/>
                  <a:gd name="connsiteX13" fmla="*/ 600676 w 1255687"/>
                  <a:gd name="connsiteY13" fmla="*/ 2872 h 1379195"/>
                  <a:gd name="connsiteX14" fmla="*/ 960661 w 1255687"/>
                  <a:gd name="connsiteY14" fmla="*/ 140354 h 1379195"/>
                  <a:gd name="connsiteX15" fmla="*/ 1253714 w 1255687"/>
                  <a:gd name="connsiteY15" fmla="*/ 898010 h 1379195"/>
                  <a:gd name="connsiteX16" fmla="*/ 720671 w 1255687"/>
                  <a:gd name="connsiteY16" fmla="*/ 1356282 h 1379195"/>
                  <a:gd name="connsiteX17" fmla="*/ 546407 w 1255687"/>
                  <a:gd name="connsiteY17" fmla="*/ 1379196 h 137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5687" h="1379195">
                    <a:moveTo>
                      <a:pt x="546407" y="1379196"/>
                    </a:moveTo>
                    <a:cubicBezTo>
                      <a:pt x="422493" y="1379196"/>
                      <a:pt x="301593" y="1344825"/>
                      <a:pt x="203909" y="1278798"/>
                    </a:cubicBezTo>
                    <a:cubicBezTo>
                      <a:pt x="88135" y="1201013"/>
                      <a:pt x="15776" y="1087952"/>
                      <a:pt x="99" y="960118"/>
                    </a:cubicBezTo>
                    <a:cubicBezTo>
                      <a:pt x="-806" y="952581"/>
                      <a:pt x="4621" y="945646"/>
                      <a:pt x="12158" y="944742"/>
                    </a:cubicBezTo>
                    <a:cubicBezTo>
                      <a:pt x="19696" y="943837"/>
                      <a:pt x="26630" y="949264"/>
                      <a:pt x="27534" y="956802"/>
                    </a:cubicBezTo>
                    <a:cubicBezTo>
                      <a:pt x="42308" y="1076495"/>
                      <a:pt x="110446" y="1182622"/>
                      <a:pt x="219285" y="1255885"/>
                    </a:cubicBezTo>
                    <a:cubicBezTo>
                      <a:pt x="356767" y="1348444"/>
                      <a:pt x="541583" y="1375880"/>
                      <a:pt x="713736" y="1329449"/>
                    </a:cubicBezTo>
                    <a:cubicBezTo>
                      <a:pt x="1026688" y="1245332"/>
                      <a:pt x="1200952" y="1150965"/>
                      <a:pt x="1226579" y="894995"/>
                    </a:cubicBezTo>
                    <a:cubicBezTo>
                      <a:pt x="1243764" y="721937"/>
                      <a:pt x="1143969" y="358335"/>
                      <a:pt x="941667" y="159650"/>
                    </a:cubicBezTo>
                    <a:cubicBezTo>
                      <a:pt x="839460" y="59252"/>
                      <a:pt x="725796" y="15535"/>
                      <a:pt x="603992" y="30007"/>
                    </a:cubicBezTo>
                    <a:cubicBezTo>
                      <a:pt x="184312" y="79452"/>
                      <a:pt x="57383" y="516318"/>
                      <a:pt x="56176" y="520539"/>
                    </a:cubicBezTo>
                    <a:cubicBezTo>
                      <a:pt x="54066" y="527775"/>
                      <a:pt x="46529" y="531996"/>
                      <a:pt x="39293" y="530187"/>
                    </a:cubicBezTo>
                    <a:cubicBezTo>
                      <a:pt x="32057" y="528076"/>
                      <a:pt x="27836" y="520539"/>
                      <a:pt x="29645" y="513303"/>
                    </a:cubicBezTo>
                    <a:cubicBezTo>
                      <a:pt x="30851" y="508781"/>
                      <a:pt x="162906" y="54428"/>
                      <a:pt x="600676" y="2872"/>
                    </a:cubicBezTo>
                    <a:cubicBezTo>
                      <a:pt x="731223" y="-12504"/>
                      <a:pt x="852123" y="33927"/>
                      <a:pt x="960661" y="140354"/>
                    </a:cubicBezTo>
                    <a:cubicBezTo>
                      <a:pt x="1168692" y="344768"/>
                      <a:pt x="1271502" y="719224"/>
                      <a:pt x="1253714" y="898010"/>
                    </a:cubicBezTo>
                    <a:cubicBezTo>
                      <a:pt x="1226579" y="1168451"/>
                      <a:pt x="1037843" y="1270959"/>
                      <a:pt x="720671" y="1356282"/>
                    </a:cubicBezTo>
                    <a:cubicBezTo>
                      <a:pt x="663387" y="1371357"/>
                      <a:pt x="604595" y="1379196"/>
                      <a:pt x="546407" y="1379196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DA5490B-8595-411B-A419-7966176FB6B5}"/>
                  </a:ext>
                </a:extLst>
              </p:cNvPr>
              <p:cNvSpPr/>
              <p:nvPr/>
            </p:nvSpPr>
            <p:spPr>
              <a:xfrm>
                <a:off x="3338356" y="3502156"/>
                <a:ext cx="304958" cy="511642"/>
              </a:xfrm>
              <a:custGeom>
                <a:avLst/>
                <a:gdLst>
                  <a:gd name="connsiteX0" fmla="*/ 134393 w 304958"/>
                  <a:gd name="connsiteY0" fmla="*/ 511643 h 511642"/>
                  <a:gd name="connsiteX1" fmla="*/ 123841 w 304958"/>
                  <a:gd name="connsiteY1" fmla="*/ 506517 h 511642"/>
                  <a:gd name="connsiteX2" fmla="*/ 125951 w 304958"/>
                  <a:gd name="connsiteY2" fmla="*/ 487222 h 511642"/>
                  <a:gd name="connsiteX3" fmla="*/ 275794 w 304958"/>
                  <a:gd name="connsiteY3" fmla="*/ 74777 h 511642"/>
                  <a:gd name="connsiteX4" fmla="*/ 260719 w 304958"/>
                  <a:gd name="connsiteY4" fmla="*/ 28347 h 511642"/>
                  <a:gd name="connsiteX5" fmla="*/ 22539 w 304958"/>
                  <a:gd name="connsiteY5" fmla="*/ 175476 h 511642"/>
                  <a:gd name="connsiteX6" fmla="*/ 3243 w 304958"/>
                  <a:gd name="connsiteY6" fmla="*/ 173969 h 511642"/>
                  <a:gd name="connsiteX7" fmla="*/ 4750 w 304958"/>
                  <a:gd name="connsiteY7" fmla="*/ 154673 h 511642"/>
                  <a:gd name="connsiteX8" fmla="*/ 273081 w 304958"/>
                  <a:gd name="connsiteY8" fmla="*/ 3624 h 511642"/>
                  <a:gd name="connsiteX9" fmla="*/ 303230 w 304958"/>
                  <a:gd name="connsiteY9" fmla="*/ 71762 h 511642"/>
                  <a:gd name="connsiteX10" fmla="*/ 143438 w 304958"/>
                  <a:gd name="connsiteY10" fmla="*/ 508628 h 511642"/>
                  <a:gd name="connsiteX11" fmla="*/ 134393 w 304958"/>
                  <a:gd name="connsiteY11" fmla="*/ 511643 h 51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958" h="511642">
                    <a:moveTo>
                      <a:pt x="134393" y="511643"/>
                    </a:moveTo>
                    <a:cubicBezTo>
                      <a:pt x="130474" y="511643"/>
                      <a:pt x="126554" y="509834"/>
                      <a:pt x="123841" y="506517"/>
                    </a:cubicBezTo>
                    <a:cubicBezTo>
                      <a:pt x="119017" y="500487"/>
                      <a:pt x="119921" y="492046"/>
                      <a:pt x="125951" y="487222"/>
                    </a:cubicBezTo>
                    <a:cubicBezTo>
                      <a:pt x="241122" y="394060"/>
                      <a:pt x="287552" y="184219"/>
                      <a:pt x="275794" y="74777"/>
                    </a:cubicBezTo>
                    <a:cubicBezTo>
                      <a:pt x="272176" y="42215"/>
                      <a:pt x="264337" y="30156"/>
                      <a:pt x="260719" y="28347"/>
                    </a:cubicBezTo>
                    <a:cubicBezTo>
                      <a:pt x="240218" y="18096"/>
                      <a:pt x="143136" y="71461"/>
                      <a:pt x="22539" y="175476"/>
                    </a:cubicBezTo>
                    <a:cubicBezTo>
                      <a:pt x="16810" y="180300"/>
                      <a:pt x="8067" y="179697"/>
                      <a:pt x="3243" y="173969"/>
                    </a:cubicBezTo>
                    <a:cubicBezTo>
                      <a:pt x="-1581" y="168240"/>
                      <a:pt x="-978" y="159497"/>
                      <a:pt x="4750" y="154673"/>
                    </a:cubicBezTo>
                    <a:cubicBezTo>
                      <a:pt x="53894" y="112162"/>
                      <a:pt x="218209" y="-23812"/>
                      <a:pt x="273081" y="3624"/>
                    </a:cubicBezTo>
                    <a:cubicBezTo>
                      <a:pt x="289060" y="11463"/>
                      <a:pt x="299009" y="34377"/>
                      <a:pt x="303230" y="71762"/>
                    </a:cubicBezTo>
                    <a:cubicBezTo>
                      <a:pt x="313783" y="170351"/>
                      <a:pt x="277905" y="399788"/>
                      <a:pt x="143438" y="508628"/>
                    </a:cubicBezTo>
                    <a:cubicBezTo>
                      <a:pt x="140725" y="510738"/>
                      <a:pt x="137408" y="511643"/>
                      <a:pt x="134393" y="511643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F82B276-A39A-477D-8C45-A0CBE8A3AC33}"/>
                  </a:ext>
                </a:extLst>
              </p:cNvPr>
              <p:cNvSpPr/>
              <p:nvPr/>
            </p:nvSpPr>
            <p:spPr>
              <a:xfrm>
                <a:off x="2069379" y="4356414"/>
                <a:ext cx="467747" cy="340571"/>
              </a:xfrm>
              <a:custGeom>
                <a:avLst/>
                <a:gdLst>
                  <a:gd name="connsiteX0" fmla="*/ 355977 w 467747"/>
                  <a:gd name="connsiteY0" fmla="*/ 340572 h 340571"/>
                  <a:gd name="connsiteX1" fmla="*/ 330652 w 467747"/>
                  <a:gd name="connsiteY1" fmla="*/ 334542 h 340571"/>
                  <a:gd name="connsiteX2" fmla="*/ 291156 w 467747"/>
                  <a:gd name="connsiteY2" fmla="*/ 265801 h 340571"/>
                  <a:gd name="connsiteX3" fmla="*/ 217591 w 467747"/>
                  <a:gd name="connsiteY3" fmla="*/ 309819 h 340571"/>
                  <a:gd name="connsiteX4" fmla="*/ 162418 w 467747"/>
                  <a:gd name="connsiteY4" fmla="*/ 294745 h 340571"/>
                  <a:gd name="connsiteX5" fmla="*/ 129253 w 467747"/>
                  <a:gd name="connsiteY5" fmla="*/ 236858 h 340571"/>
                  <a:gd name="connsiteX6" fmla="*/ 133474 w 467747"/>
                  <a:gd name="connsiteY6" fmla="*/ 198266 h 340571"/>
                  <a:gd name="connsiteX7" fmla="*/ 56894 w 467747"/>
                  <a:gd name="connsiteY7" fmla="*/ 213341 h 340571"/>
                  <a:gd name="connsiteX8" fmla="*/ 5037 w 467747"/>
                  <a:gd name="connsiteY8" fmla="*/ 161183 h 340571"/>
                  <a:gd name="connsiteX9" fmla="*/ 9861 w 467747"/>
                  <a:gd name="connsiteY9" fmla="*/ 99678 h 340571"/>
                  <a:gd name="connsiteX10" fmla="*/ 218194 w 467747"/>
                  <a:gd name="connsiteY10" fmla="*/ 184 h 340571"/>
                  <a:gd name="connsiteX11" fmla="*/ 233872 w 467747"/>
                  <a:gd name="connsiteY11" fmla="*/ 11340 h 340571"/>
                  <a:gd name="connsiteX12" fmla="*/ 222716 w 467747"/>
                  <a:gd name="connsiteY12" fmla="*/ 27017 h 340571"/>
                  <a:gd name="connsiteX13" fmla="*/ 33679 w 467747"/>
                  <a:gd name="connsiteY13" fmla="*/ 113245 h 340571"/>
                  <a:gd name="connsiteX14" fmla="*/ 30966 w 467747"/>
                  <a:gd name="connsiteY14" fmla="*/ 151535 h 340571"/>
                  <a:gd name="connsiteX15" fmla="*/ 63829 w 467747"/>
                  <a:gd name="connsiteY15" fmla="*/ 186810 h 340571"/>
                  <a:gd name="connsiteX16" fmla="*/ 162116 w 467747"/>
                  <a:gd name="connsiteY16" fmla="*/ 146108 h 340571"/>
                  <a:gd name="connsiteX17" fmla="*/ 180809 w 467747"/>
                  <a:gd name="connsiteY17" fmla="*/ 146409 h 340571"/>
                  <a:gd name="connsiteX18" fmla="*/ 181713 w 467747"/>
                  <a:gd name="connsiteY18" fmla="*/ 165102 h 340571"/>
                  <a:gd name="connsiteX19" fmla="*/ 156991 w 467747"/>
                  <a:gd name="connsiteY19" fmla="*/ 234144 h 340571"/>
                  <a:gd name="connsiteX20" fmla="*/ 179904 w 467747"/>
                  <a:gd name="connsiteY20" fmla="*/ 273037 h 340571"/>
                  <a:gd name="connsiteX21" fmla="*/ 213672 w 467747"/>
                  <a:gd name="connsiteY21" fmla="*/ 282685 h 340571"/>
                  <a:gd name="connsiteX22" fmla="*/ 300201 w 467747"/>
                  <a:gd name="connsiteY22" fmla="*/ 212437 h 340571"/>
                  <a:gd name="connsiteX23" fmla="*/ 317687 w 467747"/>
                  <a:gd name="connsiteY23" fmla="*/ 207613 h 340571"/>
                  <a:gd name="connsiteX24" fmla="*/ 324622 w 467747"/>
                  <a:gd name="connsiteY24" fmla="*/ 224195 h 340571"/>
                  <a:gd name="connsiteX25" fmla="*/ 343314 w 467747"/>
                  <a:gd name="connsiteY25" fmla="*/ 309518 h 340571"/>
                  <a:gd name="connsiteX26" fmla="*/ 442808 w 467747"/>
                  <a:gd name="connsiteY26" fmla="*/ 248315 h 340571"/>
                  <a:gd name="connsiteX27" fmla="*/ 462103 w 467747"/>
                  <a:gd name="connsiteY27" fmla="*/ 245300 h 340571"/>
                  <a:gd name="connsiteX28" fmla="*/ 465118 w 467747"/>
                  <a:gd name="connsiteY28" fmla="*/ 264294 h 340571"/>
                  <a:gd name="connsiteX29" fmla="*/ 423813 w 467747"/>
                  <a:gd name="connsiteY29" fmla="*/ 308915 h 340571"/>
                  <a:gd name="connsiteX30" fmla="*/ 355977 w 467747"/>
                  <a:gd name="connsiteY30" fmla="*/ 340572 h 3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7747" h="340571">
                    <a:moveTo>
                      <a:pt x="355977" y="340572"/>
                    </a:moveTo>
                    <a:cubicBezTo>
                      <a:pt x="345726" y="340572"/>
                      <a:pt x="337284" y="338160"/>
                      <a:pt x="330652" y="334542"/>
                    </a:cubicBezTo>
                    <a:cubicBezTo>
                      <a:pt x="300502" y="319467"/>
                      <a:pt x="292060" y="291127"/>
                      <a:pt x="291156" y="265801"/>
                    </a:cubicBezTo>
                    <a:cubicBezTo>
                      <a:pt x="271860" y="285097"/>
                      <a:pt x="245932" y="305599"/>
                      <a:pt x="217591" y="309819"/>
                    </a:cubicBezTo>
                    <a:cubicBezTo>
                      <a:pt x="197391" y="312834"/>
                      <a:pt x="178698" y="307709"/>
                      <a:pt x="162418" y="294745"/>
                    </a:cubicBezTo>
                    <a:cubicBezTo>
                      <a:pt x="142820" y="279067"/>
                      <a:pt x="131665" y="259470"/>
                      <a:pt x="129253" y="236858"/>
                    </a:cubicBezTo>
                    <a:cubicBezTo>
                      <a:pt x="127746" y="223290"/>
                      <a:pt x="129856" y="210326"/>
                      <a:pt x="133474" y="198266"/>
                    </a:cubicBezTo>
                    <a:cubicBezTo>
                      <a:pt x="110560" y="210326"/>
                      <a:pt x="82521" y="219673"/>
                      <a:pt x="56894" y="213341"/>
                    </a:cubicBezTo>
                    <a:cubicBezTo>
                      <a:pt x="33378" y="207613"/>
                      <a:pt x="15891" y="189825"/>
                      <a:pt x="5037" y="161183"/>
                    </a:cubicBezTo>
                    <a:cubicBezTo>
                      <a:pt x="-3103" y="139777"/>
                      <a:pt x="-1294" y="118973"/>
                      <a:pt x="9861" y="99678"/>
                    </a:cubicBezTo>
                    <a:cubicBezTo>
                      <a:pt x="50563" y="29128"/>
                      <a:pt x="211260" y="1390"/>
                      <a:pt x="218194" y="184"/>
                    </a:cubicBezTo>
                    <a:cubicBezTo>
                      <a:pt x="225731" y="-1022"/>
                      <a:pt x="232666" y="3802"/>
                      <a:pt x="233872" y="11340"/>
                    </a:cubicBezTo>
                    <a:cubicBezTo>
                      <a:pt x="235078" y="18877"/>
                      <a:pt x="230254" y="25811"/>
                      <a:pt x="222716" y="27017"/>
                    </a:cubicBezTo>
                    <a:cubicBezTo>
                      <a:pt x="179603" y="34253"/>
                      <a:pt x="62020" y="63800"/>
                      <a:pt x="33679" y="113245"/>
                    </a:cubicBezTo>
                    <a:cubicBezTo>
                      <a:pt x="26745" y="125305"/>
                      <a:pt x="25840" y="137967"/>
                      <a:pt x="30966" y="151535"/>
                    </a:cubicBezTo>
                    <a:cubicBezTo>
                      <a:pt x="38503" y="171735"/>
                      <a:pt x="49357" y="183192"/>
                      <a:pt x="63829" y="186810"/>
                    </a:cubicBezTo>
                    <a:cubicBezTo>
                      <a:pt x="97596" y="195251"/>
                      <a:pt x="146137" y="160278"/>
                      <a:pt x="162116" y="146108"/>
                    </a:cubicBezTo>
                    <a:cubicBezTo>
                      <a:pt x="167543" y="141284"/>
                      <a:pt x="175683" y="141585"/>
                      <a:pt x="180809" y="146409"/>
                    </a:cubicBezTo>
                    <a:cubicBezTo>
                      <a:pt x="185934" y="151535"/>
                      <a:pt x="186537" y="159374"/>
                      <a:pt x="181713" y="165102"/>
                    </a:cubicBezTo>
                    <a:cubicBezTo>
                      <a:pt x="181412" y="165404"/>
                      <a:pt x="153373" y="199774"/>
                      <a:pt x="156991" y="234144"/>
                    </a:cubicBezTo>
                    <a:cubicBezTo>
                      <a:pt x="158498" y="249219"/>
                      <a:pt x="166035" y="262183"/>
                      <a:pt x="179904" y="273037"/>
                    </a:cubicBezTo>
                    <a:cubicBezTo>
                      <a:pt x="190456" y="281479"/>
                      <a:pt x="201310" y="284494"/>
                      <a:pt x="213672" y="282685"/>
                    </a:cubicBezTo>
                    <a:cubicBezTo>
                      <a:pt x="249851" y="277258"/>
                      <a:pt x="288141" y="230225"/>
                      <a:pt x="300201" y="212437"/>
                    </a:cubicBezTo>
                    <a:cubicBezTo>
                      <a:pt x="304120" y="206708"/>
                      <a:pt x="311356" y="204598"/>
                      <a:pt x="317687" y="207613"/>
                    </a:cubicBezTo>
                    <a:cubicBezTo>
                      <a:pt x="323717" y="210628"/>
                      <a:pt x="326732" y="217863"/>
                      <a:pt x="324622" y="224195"/>
                    </a:cubicBezTo>
                    <a:cubicBezTo>
                      <a:pt x="324320" y="224798"/>
                      <a:pt x="303517" y="289921"/>
                      <a:pt x="343314" y="309518"/>
                    </a:cubicBezTo>
                    <a:cubicBezTo>
                      <a:pt x="376479" y="326100"/>
                      <a:pt x="427431" y="269419"/>
                      <a:pt x="442808" y="248315"/>
                    </a:cubicBezTo>
                    <a:cubicBezTo>
                      <a:pt x="447330" y="242285"/>
                      <a:pt x="455772" y="240777"/>
                      <a:pt x="462103" y="245300"/>
                    </a:cubicBezTo>
                    <a:cubicBezTo>
                      <a:pt x="468133" y="249822"/>
                      <a:pt x="469641" y="258264"/>
                      <a:pt x="465118" y="264294"/>
                    </a:cubicBezTo>
                    <a:cubicBezTo>
                      <a:pt x="464515" y="265198"/>
                      <a:pt x="447330" y="288715"/>
                      <a:pt x="423813" y="308915"/>
                    </a:cubicBezTo>
                    <a:cubicBezTo>
                      <a:pt x="395774" y="333035"/>
                      <a:pt x="373464" y="340572"/>
                      <a:pt x="355977" y="340572"/>
                    </a:cubicBezTo>
                    <a:close/>
                  </a:path>
                </a:pathLst>
              </a:custGeom>
              <a:solidFill>
                <a:srgbClr val="66FFFF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DE8F17A2-F7F9-461F-9BC9-2505A15860DE}"/>
                  </a:ext>
                </a:extLst>
              </p:cNvPr>
              <p:cNvSpPr/>
              <p:nvPr/>
            </p:nvSpPr>
            <p:spPr>
              <a:xfrm>
                <a:off x="2003769" y="4231392"/>
                <a:ext cx="1883018" cy="605788"/>
              </a:xfrm>
              <a:custGeom>
                <a:avLst/>
                <a:gdLst>
                  <a:gd name="connsiteX0" fmla="*/ 13666 w 1883018"/>
                  <a:gd name="connsiteY0" fmla="*/ 605788 h 605788"/>
                  <a:gd name="connsiteX1" fmla="*/ 99 w 1883018"/>
                  <a:gd name="connsiteY1" fmla="*/ 593427 h 605788"/>
                  <a:gd name="connsiteX2" fmla="*/ 12158 w 1883018"/>
                  <a:gd name="connsiteY2" fmla="*/ 578353 h 605788"/>
                  <a:gd name="connsiteX3" fmla="*/ 1857608 w 1883018"/>
                  <a:gd name="connsiteY3" fmla="*/ 6417 h 605788"/>
                  <a:gd name="connsiteX4" fmla="*/ 1876602 w 1883018"/>
                  <a:gd name="connsiteY4" fmla="*/ 2196 h 605788"/>
                  <a:gd name="connsiteX5" fmla="*/ 1880823 w 1883018"/>
                  <a:gd name="connsiteY5" fmla="*/ 21190 h 605788"/>
                  <a:gd name="connsiteX6" fmla="*/ 1172611 w 1883018"/>
                  <a:gd name="connsiteY6" fmla="*/ 376652 h 605788"/>
                  <a:gd name="connsiteX7" fmla="*/ 15475 w 1883018"/>
                  <a:gd name="connsiteY7" fmla="*/ 605788 h 605788"/>
                  <a:gd name="connsiteX8" fmla="*/ 13666 w 1883018"/>
                  <a:gd name="connsiteY8" fmla="*/ 605788 h 60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3018" h="605788">
                    <a:moveTo>
                      <a:pt x="13666" y="605788"/>
                    </a:moveTo>
                    <a:cubicBezTo>
                      <a:pt x="6731" y="605788"/>
                      <a:pt x="701" y="600663"/>
                      <a:pt x="99" y="593427"/>
                    </a:cubicBezTo>
                    <a:cubicBezTo>
                      <a:pt x="-806" y="585890"/>
                      <a:pt x="4621" y="579257"/>
                      <a:pt x="12158" y="578353"/>
                    </a:cubicBezTo>
                    <a:cubicBezTo>
                      <a:pt x="764689" y="498155"/>
                      <a:pt x="1707765" y="243693"/>
                      <a:pt x="1857608" y="6417"/>
                    </a:cubicBezTo>
                    <a:cubicBezTo>
                      <a:pt x="1861527" y="85"/>
                      <a:pt x="1870270" y="-2025"/>
                      <a:pt x="1876602" y="2196"/>
                    </a:cubicBezTo>
                    <a:cubicBezTo>
                      <a:pt x="1882933" y="6115"/>
                      <a:pt x="1885044" y="14859"/>
                      <a:pt x="1880823" y="21190"/>
                    </a:cubicBezTo>
                    <a:cubicBezTo>
                      <a:pt x="1782837" y="176158"/>
                      <a:pt x="1395115" y="310324"/>
                      <a:pt x="1172611" y="376652"/>
                    </a:cubicBezTo>
                    <a:cubicBezTo>
                      <a:pt x="821069" y="481271"/>
                      <a:pt x="399277" y="564785"/>
                      <a:pt x="15475" y="605788"/>
                    </a:cubicBezTo>
                    <a:cubicBezTo>
                      <a:pt x="14570" y="605788"/>
                      <a:pt x="14269" y="605788"/>
                      <a:pt x="13666" y="605788"/>
                    </a:cubicBezTo>
                    <a:close/>
                  </a:path>
                </a:pathLst>
              </a:custGeom>
              <a:solidFill>
                <a:srgbClr val="00B050"/>
              </a:solidFill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923DA7C5-6527-4FDD-8B24-8549A47361BF}"/>
                  </a:ext>
                </a:extLst>
              </p:cNvPr>
              <p:cNvSpPr/>
              <p:nvPr/>
            </p:nvSpPr>
            <p:spPr>
              <a:xfrm>
                <a:off x="3751783" y="3986410"/>
                <a:ext cx="304472" cy="374108"/>
              </a:xfrm>
              <a:custGeom>
                <a:avLst/>
                <a:gdLst>
                  <a:gd name="connsiteX0" fmla="*/ 13718 w 304472"/>
                  <a:gd name="connsiteY0" fmla="*/ 374108 h 374108"/>
                  <a:gd name="connsiteX1" fmla="*/ 3769 w 304472"/>
                  <a:gd name="connsiteY1" fmla="*/ 369887 h 374108"/>
                  <a:gd name="connsiteX2" fmla="*/ 151 w 304472"/>
                  <a:gd name="connsiteY2" fmla="*/ 358430 h 374108"/>
                  <a:gd name="connsiteX3" fmla="*/ 137632 w 304472"/>
                  <a:gd name="connsiteY3" fmla="*/ 31610 h 374108"/>
                  <a:gd name="connsiteX4" fmla="*/ 270591 w 304472"/>
                  <a:gd name="connsiteY4" fmla="*/ 24072 h 374108"/>
                  <a:gd name="connsiteX5" fmla="*/ 259436 w 304472"/>
                  <a:gd name="connsiteY5" fmla="*/ 229089 h 374108"/>
                  <a:gd name="connsiteX6" fmla="*/ 15225 w 304472"/>
                  <a:gd name="connsiteY6" fmla="*/ 373806 h 374108"/>
                  <a:gd name="connsiteX7" fmla="*/ 13718 w 304472"/>
                  <a:gd name="connsiteY7" fmla="*/ 374108 h 374108"/>
                  <a:gd name="connsiteX8" fmla="*/ 212102 w 304472"/>
                  <a:gd name="connsiteY8" fmla="*/ 27389 h 374108"/>
                  <a:gd name="connsiteX9" fmla="*/ 155722 w 304472"/>
                  <a:gd name="connsiteY9" fmla="*/ 52413 h 374108"/>
                  <a:gd name="connsiteX10" fmla="*/ 30602 w 304472"/>
                  <a:gd name="connsiteY10" fmla="*/ 343657 h 374108"/>
                  <a:gd name="connsiteX11" fmla="*/ 238030 w 304472"/>
                  <a:gd name="connsiteY11" fmla="*/ 212205 h 374108"/>
                  <a:gd name="connsiteX12" fmla="*/ 251899 w 304472"/>
                  <a:gd name="connsiteY12" fmla="*/ 44273 h 374108"/>
                  <a:gd name="connsiteX13" fmla="*/ 212102 w 304472"/>
                  <a:gd name="connsiteY13" fmla="*/ 27389 h 37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4472" h="374108">
                    <a:moveTo>
                      <a:pt x="13718" y="374108"/>
                    </a:moveTo>
                    <a:cubicBezTo>
                      <a:pt x="10100" y="374108"/>
                      <a:pt x="6482" y="372601"/>
                      <a:pt x="3769" y="369887"/>
                    </a:cubicBezTo>
                    <a:cubicBezTo>
                      <a:pt x="754" y="366872"/>
                      <a:pt x="-452" y="362651"/>
                      <a:pt x="151" y="358430"/>
                    </a:cubicBezTo>
                    <a:cubicBezTo>
                      <a:pt x="1357" y="348782"/>
                      <a:pt x="32712" y="123264"/>
                      <a:pt x="137632" y="31610"/>
                    </a:cubicBezTo>
                    <a:cubicBezTo>
                      <a:pt x="182254" y="-7585"/>
                      <a:pt x="234714" y="-10599"/>
                      <a:pt x="270591" y="24072"/>
                    </a:cubicBezTo>
                    <a:cubicBezTo>
                      <a:pt x="312499" y="64171"/>
                      <a:pt x="322750" y="149796"/>
                      <a:pt x="259436" y="229089"/>
                    </a:cubicBezTo>
                    <a:cubicBezTo>
                      <a:pt x="154818" y="359636"/>
                      <a:pt x="20652" y="373505"/>
                      <a:pt x="15225" y="373806"/>
                    </a:cubicBezTo>
                    <a:cubicBezTo>
                      <a:pt x="14622" y="373806"/>
                      <a:pt x="14321" y="374108"/>
                      <a:pt x="13718" y="374108"/>
                    </a:cubicBezTo>
                    <a:close/>
                    <a:moveTo>
                      <a:pt x="212102" y="27389"/>
                    </a:moveTo>
                    <a:cubicBezTo>
                      <a:pt x="194012" y="27389"/>
                      <a:pt x="174716" y="35831"/>
                      <a:pt x="155722" y="52413"/>
                    </a:cubicBezTo>
                    <a:cubicBezTo>
                      <a:pt x="75223" y="122963"/>
                      <a:pt x="40250" y="288182"/>
                      <a:pt x="30602" y="343657"/>
                    </a:cubicBezTo>
                    <a:cubicBezTo>
                      <a:pt x="69193" y="335215"/>
                      <a:pt x="162958" y="306272"/>
                      <a:pt x="238030" y="212205"/>
                    </a:cubicBezTo>
                    <a:cubicBezTo>
                      <a:pt x="291395" y="145575"/>
                      <a:pt x="284762" y="75930"/>
                      <a:pt x="251899" y="44273"/>
                    </a:cubicBezTo>
                    <a:cubicBezTo>
                      <a:pt x="240140" y="32816"/>
                      <a:pt x="226573" y="27389"/>
                      <a:pt x="212102" y="27389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25990D28-1714-4FC3-BEB1-5CAA61F657B8}"/>
                  </a:ext>
                </a:extLst>
              </p:cNvPr>
              <p:cNvSpPr/>
              <p:nvPr/>
            </p:nvSpPr>
            <p:spPr>
              <a:xfrm>
                <a:off x="3910527" y="4378418"/>
                <a:ext cx="441267" cy="263997"/>
              </a:xfrm>
              <a:custGeom>
                <a:avLst/>
                <a:gdLst>
                  <a:gd name="connsiteX0" fmla="*/ 298773 w 441267"/>
                  <a:gd name="connsiteY0" fmla="*/ 263997 h 263997"/>
                  <a:gd name="connsiteX1" fmla="*/ 280081 w 441267"/>
                  <a:gd name="connsiteY1" fmla="*/ 263093 h 263997"/>
                  <a:gd name="connsiteX2" fmla="*/ 3610 w 441267"/>
                  <a:gd name="connsiteY2" fmla="*/ 93049 h 263997"/>
                  <a:gd name="connsiteX3" fmla="*/ 294 w 441267"/>
                  <a:gd name="connsiteY3" fmla="*/ 81291 h 263997"/>
                  <a:gd name="connsiteX4" fmla="*/ 7530 w 441267"/>
                  <a:gd name="connsiteY4" fmla="*/ 71643 h 263997"/>
                  <a:gd name="connsiteX5" fmla="*/ 379574 w 441267"/>
                  <a:gd name="connsiteY5" fmla="*/ 34559 h 263997"/>
                  <a:gd name="connsiteX6" fmla="*/ 433542 w 441267"/>
                  <a:gd name="connsiteY6" fmla="*/ 183498 h 263997"/>
                  <a:gd name="connsiteX7" fmla="*/ 298773 w 441267"/>
                  <a:gd name="connsiteY7" fmla="*/ 263997 h 263997"/>
                  <a:gd name="connsiteX8" fmla="*/ 36473 w 441267"/>
                  <a:gd name="connsiteY8" fmla="*/ 87623 h 263997"/>
                  <a:gd name="connsiteX9" fmla="*/ 282794 w 441267"/>
                  <a:gd name="connsiteY9" fmla="*/ 235657 h 263997"/>
                  <a:gd name="connsiteX10" fmla="*/ 407613 w 441267"/>
                  <a:gd name="connsiteY10" fmla="*/ 172946 h 263997"/>
                  <a:gd name="connsiteX11" fmla="*/ 362389 w 441267"/>
                  <a:gd name="connsiteY11" fmla="*/ 55966 h 263997"/>
                  <a:gd name="connsiteX12" fmla="*/ 36473 w 441267"/>
                  <a:gd name="connsiteY12" fmla="*/ 87623 h 26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1267" h="263997">
                    <a:moveTo>
                      <a:pt x="298773" y="263997"/>
                    </a:moveTo>
                    <a:cubicBezTo>
                      <a:pt x="292744" y="263997"/>
                      <a:pt x="286412" y="263695"/>
                      <a:pt x="280081" y="263093"/>
                    </a:cubicBezTo>
                    <a:cubicBezTo>
                      <a:pt x="148931" y="249827"/>
                      <a:pt x="9338" y="99381"/>
                      <a:pt x="3610" y="93049"/>
                    </a:cubicBezTo>
                    <a:cubicBezTo>
                      <a:pt x="595" y="90035"/>
                      <a:pt x="-611" y="85512"/>
                      <a:pt x="294" y="81291"/>
                    </a:cubicBezTo>
                    <a:cubicBezTo>
                      <a:pt x="897" y="77070"/>
                      <a:pt x="3610" y="73452"/>
                      <a:pt x="7530" y="71643"/>
                    </a:cubicBezTo>
                    <a:cubicBezTo>
                      <a:pt x="17780" y="66216"/>
                      <a:pt x="258976" y="-58904"/>
                      <a:pt x="379574" y="34559"/>
                    </a:cubicBezTo>
                    <a:cubicBezTo>
                      <a:pt x="433843" y="76769"/>
                      <a:pt x="453742" y="132244"/>
                      <a:pt x="433542" y="183498"/>
                    </a:cubicBezTo>
                    <a:cubicBezTo>
                      <a:pt x="413040" y="232943"/>
                      <a:pt x="360278" y="263997"/>
                      <a:pt x="298773" y="263997"/>
                    </a:cubicBezTo>
                    <a:close/>
                    <a:moveTo>
                      <a:pt x="36473" y="87623"/>
                    </a:moveTo>
                    <a:cubicBezTo>
                      <a:pt x="73557" y="124405"/>
                      <a:pt x="183603" y="225707"/>
                      <a:pt x="282794" y="235657"/>
                    </a:cubicBezTo>
                    <a:cubicBezTo>
                      <a:pt x="340078" y="241385"/>
                      <a:pt x="390126" y="216361"/>
                      <a:pt x="407613" y="172946"/>
                    </a:cubicBezTo>
                    <a:cubicBezTo>
                      <a:pt x="423291" y="133751"/>
                      <a:pt x="406407" y="90035"/>
                      <a:pt x="362389" y="55966"/>
                    </a:cubicBezTo>
                    <a:cubicBezTo>
                      <a:pt x="272242" y="-13680"/>
                      <a:pt x="91948" y="61694"/>
                      <a:pt x="36473" y="87623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67C183E-8633-4AC5-88FF-93B0FC38C437}"/>
                  </a:ext>
                </a:extLst>
              </p:cNvPr>
              <p:cNvSpPr/>
              <p:nvPr/>
            </p:nvSpPr>
            <p:spPr>
              <a:xfrm>
                <a:off x="2953632" y="3756176"/>
                <a:ext cx="244455" cy="260336"/>
              </a:xfrm>
              <a:custGeom>
                <a:avLst/>
                <a:gdLst>
                  <a:gd name="connsiteX0" fmla="*/ 115717 w 244455"/>
                  <a:gd name="connsiteY0" fmla="*/ 260336 h 260336"/>
                  <a:gd name="connsiteX1" fmla="*/ 546 w 244455"/>
                  <a:gd name="connsiteY1" fmla="*/ 161145 h 260336"/>
                  <a:gd name="connsiteX2" fmla="*/ 848 w 244455"/>
                  <a:gd name="connsiteY2" fmla="*/ 153004 h 260336"/>
                  <a:gd name="connsiteX3" fmla="*/ 110893 w 244455"/>
                  <a:gd name="connsiteY3" fmla="*/ 4368 h 260336"/>
                  <a:gd name="connsiteX4" fmla="*/ 170288 w 244455"/>
                  <a:gd name="connsiteY4" fmla="*/ 12508 h 260336"/>
                  <a:gd name="connsiteX5" fmla="*/ 244455 w 244455"/>
                  <a:gd name="connsiteY5" fmla="*/ 144563 h 260336"/>
                  <a:gd name="connsiteX6" fmla="*/ 115717 w 244455"/>
                  <a:gd name="connsiteY6" fmla="*/ 260336 h 260336"/>
                  <a:gd name="connsiteX7" fmla="*/ 28284 w 244455"/>
                  <a:gd name="connsiteY7" fmla="*/ 157527 h 260336"/>
                  <a:gd name="connsiteX8" fmla="*/ 115717 w 244455"/>
                  <a:gd name="connsiteY8" fmla="*/ 232900 h 260336"/>
                  <a:gd name="connsiteX9" fmla="*/ 216718 w 244455"/>
                  <a:gd name="connsiteY9" fmla="*/ 144563 h 260336"/>
                  <a:gd name="connsiteX10" fmla="*/ 154610 w 244455"/>
                  <a:gd name="connsiteY10" fmla="*/ 35120 h 260336"/>
                  <a:gd name="connsiteX11" fmla="*/ 120842 w 244455"/>
                  <a:gd name="connsiteY11" fmla="*/ 29693 h 260336"/>
                  <a:gd name="connsiteX12" fmla="*/ 28284 w 244455"/>
                  <a:gd name="connsiteY12" fmla="*/ 157527 h 26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4455" h="260336">
                    <a:moveTo>
                      <a:pt x="115717" y="260336"/>
                    </a:moveTo>
                    <a:cubicBezTo>
                      <a:pt x="29791" y="260336"/>
                      <a:pt x="1752" y="165064"/>
                      <a:pt x="546" y="161145"/>
                    </a:cubicBezTo>
                    <a:cubicBezTo>
                      <a:pt x="-358" y="158431"/>
                      <a:pt x="-57" y="155718"/>
                      <a:pt x="848" y="153004"/>
                    </a:cubicBezTo>
                    <a:cubicBezTo>
                      <a:pt x="2355" y="148180"/>
                      <a:pt x="41851" y="31804"/>
                      <a:pt x="110893" y="4368"/>
                    </a:cubicBezTo>
                    <a:cubicBezTo>
                      <a:pt x="130490" y="-3472"/>
                      <a:pt x="150992" y="-758"/>
                      <a:pt x="170288" y="12508"/>
                    </a:cubicBezTo>
                    <a:cubicBezTo>
                      <a:pt x="214909" y="42657"/>
                      <a:pt x="244455" y="121046"/>
                      <a:pt x="244455" y="144563"/>
                    </a:cubicBezTo>
                    <a:cubicBezTo>
                      <a:pt x="244154" y="178330"/>
                      <a:pt x="199231" y="260336"/>
                      <a:pt x="115717" y="260336"/>
                    </a:cubicBezTo>
                    <a:close/>
                    <a:moveTo>
                      <a:pt x="28284" y="157527"/>
                    </a:moveTo>
                    <a:cubicBezTo>
                      <a:pt x="34012" y="173807"/>
                      <a:pt x="58433" y="232900"/>
                      <a:pt x="115717" y="232900"/>
                    </a:cubicBezTo>
                    <a:cubicBezTo>
                      <a:pt x="184156" y="232900"/>
                      <a:pt x="216718" y="162049"/>
                      <a:pt x="216718" y="144563"/>
                    </a:cubicBezTo>
                    <a:cubicBezTo>
                      <a:pt x="216718" y="128885"/>
                      <a:pt x="190186" y="59239"/>
                      <a:pt x="154610" y="35120"/>
                    </a:cubicBezTo>
                    <a:cubicBezTo>
                      <a:pt x="142852" y="27281"/>
                      <a:pt x="131696" y="25472"/>
                      <a:pt x="120842" y="29693"/>
                    </a:cubicBezTo>
                    <a:cubicBezTo>
                      <a:pt x="70191" y="50195"/>
                      <a:pt x="35520" y="137628"/>
                      <a:pt x="28284" y="157527"/>
                    </a:cubicBezTo>
                    <a:close/>
                  </a:path>
                </a:pathLst>
              </a:custGeom>
              <a:grpFill/>
              <a:ln w="3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122D2A28-ECA6-48F6-BF04-B3AF2298B9F0}"/>
              </a:ext>
            </a:extLst>
          </p:cNvPr>
          <p:cNvGrpSpPr/>
          <p:nvPr/>
        </p:nvGrpSpPr>
        <p:grpSpPr>
          <a:xfrm>
            <a:off x="10756462" y="4841539"/>
            <a:ext cx="1516909" cy="1369555"/>
            <a:chOff x="2306077" y="2884716"/>
            <a:chExt cx="2025738" cy="1828955"/>
          </a:xfrm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8FACCCD5-7654-4DA7-A82E-CAEEB8E2AE2D}"/>
                </a:ext>
              </a:extLst>
            </p:cNvPr>
            <p:cNvSpPr/>
            <p:nvPr/>
          </p:nvSpPr>
          <p:spPr>
            <a:xfrm>
              <a:off x="3825892" y="3811002"/>
              <a:ext cx="282600" cy="704448"/>
            </a:xfrm>
            <a:custGeom>
              <a:avLst/>
              <a:gdLst>
                <a:gd name="connsiteX0" fmla="*/ 8571 w 282600"/>
                <a:gd name="connsiteY0" fmla="*/ 704449 h 704448"/>
                <a:gd name="connsiteX1" fmla="*/ 5564 w 282600"/>
                <a:gd name="connsiteY1" fmla="*/ 703847 h 704448"/>
                <a:gd name="connsiteX2" fmla="*/ 450 w 282600"/>
                <a:gd name="connsiteY2" fmla="*/ 693320 h 704448"/>
                <a:gd name="connsiteX3" fmla="*/ 206792 w 282600"/>
                <a:gd name="connsiteY3" fmla="*/ 6016 h 704448"/>
                <a:gd name="connsiteX4" fmla="*/ 214913 w 282600"/>
                <a:gd name="connsiteY4" fmla="*/ 0 h 704448"/>
                <a:gd name="connsiteX5" fmla="*/ 215214 w 282600"/>
                <a:gd name="connsiteY5" fmla="*/ 0 h 704448"/>
                <a:gd name="connsiteX6" fmla="*/ 273266 w 282600"/>
                <a:gd name="connsiteY6" fmla="*/ 1504 h 704448"/>
                <a:gd name="connsiteX7" fmla="*/ 280485 w 282600"/>
                <a:gd name="connsiteY7" fmla="*/ 4813 h 704448"/>
                <a:gd name="connsiteX8" fmla="*/ 282290 w 282600"/>
                <a:gd name="connsiteY8" fmla="*/ 12332 h 704448"/>
                <a:gd name="connsiteX9" fmla="*/ 16091 w 282600"/>
                <a:gd name="connsiteY9" fmla="*/ 699035 h 704448"/>
                <a:gd name="connsiteX10" fmla="*/ 8571 w 282600"/>
                <a:gd name="connsiteY10" fmla="*/ 704449 h 70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600" h="704448">
                  <a:moveTo>
                    <a:pt x="8571" y="704449"/>
                  </a:moveTo>
                  <a:cubicBezTo>
                    <a:pt x="7669" y="704449"/>
                    <a:pt x="6466" y="704148"/>
                    <a:pt x="5564" y="703847"/>
                  </a:cubicBezTo>
                  <a:cubicBezTo>
                    <a:pt x="1353" y="702343"/>
                    <a:pt x="-1054" y="697531"/>
                    <a:pt x="450" y="693320"/>
                  </a:cubicBezTo>
                  <a:cubicBezTo>
                    <a:pt x="78355" y="452087"/>
                    <a:pt x="186037" y="78506"/>
                    <a:pt x="206792" y="6016"/>
                  </a:cubicBezTo>
                  <a:cubicBezTo>
                    <a:pt x="207694" y="2406"/>
                    <a:pt x="211303" y="0"/>
                    <a:pt x="214913" y="0"/>
                  </a:cubicBezTo>
                  <a:cubicBezTo>
                    <a:pt x="214913" y="0"/>
                    <a:pt x="215214" y="0"/>
                    <a:pt x="215214" y="0"/>
                  </a:cubicBezTo>
                  <a:cubicBezTo>
                    <a:pt x="235367" y="1203"/>
                    <a:pt x="254316" y="1504"/>
                    <a:pt x="273266" y="1504"/>
                  </a:cubicBezTo>
                  <a:cubicBezTo>
                    <a:pt x="275973" y="1504"/>
                    <a:pt x="278981" y="2707"/>
                    <a:pt x="280485" y="4813"/>
                  </a:cubicBezTo>
                  <a:cubicBezTo>
                    <a:pt x="281989" y="6918"/>
                    <a:pt x="283192" y="9926"/>
                    <a:pt x="282290" y="12332"/>
                  </a:cubicBezTo>
                  <a:cubicBezTo>
                    <a:pt x="231757" y="175661"/>
                    <a:pt x="109637" y="475849"/>
                    <a:pt x="16091" y="699035"/>
                  </a:cubicBezTo>
                  <a:cubicBezTo>
                    <a:pt x="14888" y="702343"/>
                    <a:pt x="11880" y="704449"/>
                    <a:pt x="8571" y="704449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AEBCC0B0-F733-4D62-8E89-D7C9B55D42AA}"/>
                </a:ext>
              </a:extLst>
            </p:cNvPr>
            <p:cNvSpPr/>
            <p:nvPr/>
          </p:nvSpPr>
          <p:spPr>
            <a:xfrm>
              <a:off x="3645344" y="3798369"/>
              <a:ext cx="382817" cy="891737"/>
            </a:xfrm>
            <a:custGeom>
              <a:avLst/>
              <a:gdLst>
                <a:gd name="connsiteX0" fmla="*/ 104297 w 382817"/>
                <a:gd name="connsiteY0" fmla="*/ 891540 h 891737"/>
                <a:gd name="connsiteX1" fmla="*/ 6540 w 382817"/>
                <a:gd name="connsiteY1" fmla="*/ 873192 h 891737"/>
                <a:gd name="connsiteX2" fmla="*/ 1126 w 382817"/>
                <a:gd name="connsiteY2" fmla="*/ 868981 h 891737"/>
                <a:gd name="connsiteX3" fmla="*/ 525 w 382817"/>
                <a:gd name="connsiteY3" fmla="*/ 862363 h 891737"/>
                <a:gd name="connsiteX4" fmla="*/ 273642 w 382817"/>
                <a:gd name="connsiteY4" fmla="*/ 5715 h 891737"/>
                <a:gd name="connsiteX5" fmla="*/ 281763 w 382817"/>
                <a:gd name="connsiteY5" fmla="*/ 0 h 891737"/>
                <a:gd name="connsiteX6" fmla="*/ 283267 w 382817"/>
                <a:gd name="connsiteY6" fmla="*/ 0 h 891737"/>
                <a:gd name="connsiteX7" fmla="*/ 375008 w 382817"/>
                <a:gd name="connsiteY7" fmla="*/ 10828 h 891737"/>
                <a:gd name="connsiteX8" fmla="*/ 381324 w 382817"/>
                <a:gd name="connsiteY8" fmla="*/ 14438 h 891737"/>
                <a:gd name="connsiteX9" fmla="*/ 382527 w 382817"/>
                <a:gd name="connsiteY9" fmla="*/ 21657 h 891737"/>
                <a:gd name="connsiteX10" fmla="*/ 285372 w 382817"/>
                <a:gd name="connsiteY10" fmla="*/ 353127 h 891737"/>
                <a:gd name="connsiteX11" fmla="*/ 277552 w 382817"/>
                <a:gd name="connsiteY11" fmla="*/ 359142 h 891737"/>
                <a:gd name="connsiteX12" fmla="*/ 277251 w 382817"/>
                <a:gd name="connsiteY12" fmla="*/ 359142 h 891737"/>
                <a:gd name="connsiteX13" fmla="*/ 269130 w 382817"/>
                <a:gd name="connsiteY13" fmla="*/ 353428 h 891737"/>
                <a:gd name="connsiteX14" fmla="*/ 219199 w 382817"/>
                <a:gd name="connsiteY14" fmla="*/ 326056 h 891737"/>
                <a:gd name="connsiteX15" fmla="*/ 194835 w 382817"/>
                <a:gd name="connsiteY15" fmla="*/ 338990 h 891737"/>
                <a:gd name="connsiteX16" fmla="*/ 201151 w 382817"/>
                <a:gd name="connsiteY16" fmla="*/ 368467 h 891737"/>
                <a:gd name="connsiteX17" fmla="*/ 237547 w 382817"/>
                <a:gd name="connsiteY17" fmla="*/ 383206 h 891737"/>
                <a:gd name="connsiteX18" fmla="*/ 262512 w 382817"/>
                <a:gd name="connsiteY18" fmla="*/ 376288 h 891737"/>
                <a:gd name="connsiteX19" fmla="*/ 267325 w 382817"/>
                <a:gd name="connsiteY19" fmla="*/ 374784 h 891737"/>
                <a:gd name="connsiteX20" fmla="*/ 272138 w 382817"/>
                <a:gd name="connsiteY20" fmla="*/ 376288 h 891737"/>
                <a:gd name="connsiteX21" fmla="*/ 275446 w 382817"/>
                <a:gd name="connsiteY21" fmla="*/ 385612 h 891737"/>
                <a:gd name="connsiteX22" fmla="*/ 113321 w 382817"/>
                <a:gd name="connsiteY22" fmla="*/ 886126 h 891737"/>
                <a:gd name="connsiteX23" fmla="*/ 105500 w 382817"/>
                <a:gd name="connsiteY23" fmla="*/ 891239 h 891737"/>
                <a:gd name="connsiteX24" fmla="*/ 104297 w 382817"/>
                <a:gd name="connsiteY24" fmla="*/ 891540 h 891737"/>
                <a:gd name="connsiteX25" fmla="*/ 250481 w 382817"/>
                <a:gd name="connsiteY25" fmla="*/ 217170 h 891737"/>
                <a:gd name="connsiteX26" fmla="*/ 219500 w 382817"/>
                <a:gd name="connsiteY26" fmla="*/ 248151 h 891737"/>
                <a:gd name="connsiteX27" fmla="*/ 250481 w 382817"/>
                <a:gd name="connsiteY27" fmla="*/ 279132 h 891737"/>
                <a:gd name="connsiteX28" fmla="*/ 281462 w 382817"/>
                <a:gd name="connsiteY28" fmla="*/ 248151 h 891737"/>
                <a:gd name="connsiteX29" fmla="*/ 250481 w 382817"/>
                <a:gd name="connsiteY29" fmla="*/ 217170 h 89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2817" h="891737">
                  <a:moveTo>
                    <a:pt x="104297" y="891540"/>
                  </a:moveTo>
                  <a:cubicBezTo>
                    <a:pt x="75421" y="887930"/>
                    <a:pt x="42635" y="881915"/>
                    <a:pt x="6540" y="873192"/>
                  </a:cubicBezTo>
                  <a:cubicBezTo>
                    <a:pt x="4134" y="872590"/>
                    <a:pt x="2329" y="871086"/>
                    <a:pt x="1126" y="868981"/>
                  </a:cubicBezTo>
                  <a:cubicBezTo>
                    <a:pt x="-77" y="866875"/>
                    <a:pt x="-378" y="864469"/>
                    <a:pt x="525" y="862363"/>
                  </a:cubicBezTo>
                  <a:cubicBezTo>
                    <a:pt x="23685" y="788971"/>
                    <a:pt x="227320" y="140168"/>
                    <a:pt x="273642" y="5715"/>
                  </a:cubicBezTo>
                  <a:cubicBezTo>
                    <a:pt x="274845" y="2105"/>
                    <a:pt x="278153" y="0"/>
                    <a:pt x="281763" y="0"/>
                  </a:cubicBezTo>
                  <a:cubicBezTo>
                    <a:pt x="282365" y="0"/>
                    <a:pt x="282665" y="0"/>
                    <a:pt x="283267" y="0"/>
                  </a:cubicBezTo>
                  <a:cubicBezTo>
                    <a:pt x="313045" y="4813"/>
                    <a:pt x="344026" y="8422"/>
                    <a:pt x="375008" y="10828"/>
                  </a:cubicBezTo>
                  <a:cubicBezTo>
                    <a:pt x="377414" y="11129"/>
                    <a:pt x="379820" y="12332"/>
                    <a:pt x="381324" y="14438"/>
                  </a:cubicBezTo>
                  <a:cubicBezTo>
                    <a:pt x="382828" y="16543"/>
                    <a:pt x="383129" y="19250"/>
                    <a:pt x="382527" y="21657"/>
                  </a:cubicBezTo>
                  <a:cubicBezTo>
                    <a:pt x="368090" y="71588"/>
                    <a:pt x="329889" y="204236"/>
                    <a:pt x="285372" y="353127"/>
                  </a:cubicBezTo>
                  <a:cubicBezTo>
                    <a:pt x="284169" y="356736"/>
                    <a:pt x="281161" y="359142"/>
                    <a:pt x="277552" y="359142"/>
                  </a:cubicBezTo>
                  <a:cubicBezTo>
                    <a:pt x="277552" y="359142"/>
                    <a:pt x="277552" y="359142"/>
                    <a:pt x="277251" y="359142"/>
                  </a:cubicBezTo>
                  <a:cubicBezTo>
                    <a:pt x="273642" y="359142"/>
                    <a:pt x="270333" y="356736"/>
                    <a:pt x="269130" y="353428"/>
                  </a:cubicBezTo>
                  <a:cubicBezTo>
                    <a:pt x="263114" y="336583"/>
                    <a:pt x="238750" y="326056"/>
                    <a:pt x="219199" y="326056"/>
                  </a:cubicBezTo>
                  <a:cubicBezTo>
                    <a:pt x="214085" y="326056"/>
                    <a:pt x="196940" y="326958"/>
                    <a:pt x="194835" y="338990"/>
                  </a:cubicBezTo>
                  <a:cubicBezTo>
                    <a:pt x="192729" y="351021"/>
                    <a:pt x="194835" y="360947"/>
                    <a:pt x="201151" y="368467"/>
                  </a:cubicBezTo>
                  <a:cubicBezTo>
                    <a:pt x="208671" y="377491"/>
                    <a:pt x="222808" y="383206"/>
                    <a:pt x="237547" y="383206"/>
                  </a:cubicBezTo>
                  <a:cubicBezTo>
                    <a:pt x="247172" y="383206"/>
                    <a:pt x="256496" y="380799"/>
                    <a:pt x="262512" y="376288"/>
                  </a:cubicBezTo>
                  <a:cubicBezTo>
                    <a:pt x="264016" y="375084"/>
                    <a:pt x="265821" y="374784"/>
                    <a:pt x="267325" y="374784"/>
                  </a:cubicBezTo>
                  <a:cubicBezTo>
                    <a:pt x="269130" y="374784"/>
                    <a:pt x="270934" y="375385"/>
                    <a:pt x="272138" y="376288"/>
                  </a:cubicBezTo>
                  <a:cubicBezTo>
                    <a:pt x="275146" y="378393"/>
                    <a:pt x="276349" y="382303"/>
                    <a:pt x="275446" y="385612"/>
                  </a:cubicBezTo>
                  <a:cubicBezTo>
                    <a:pt x="194534" y="655721"/>
                    <a:pt x="140091" y="824163"/>
                    <a:pt x="113321" y="886126"/>
                  </a:cubicBezTo>
                  <a:cubicBezTo>
                    <a:pt x="112118" y="889134"/>
                    <a:pt x="108809" y="891239"/>
                    <a:pt x="105500" y="891239"/>
                  </a:cubicBezTo>
                  <a:cubicBezTo>
                    <a:pt x="104899" y="891841"/>
                    <a:pt x="104598" y="891841"/>
                    <a:pt x="104297" y="891540"/>
                  </a:cubicBezTo>
                  <a:close/>
                  <a:moveTo>
                    <a:pt x="250481" y="217170"/>
                  </a:moveTo>
                  <a:cubicBezTo>
                    <a:pt x="233336" y="217170"/>
                    <a:pt x="219500" y="231006"/>
                    <a:pt x="219500" y="248151"/>
                  </a:cubicBezTo>
                  <a:cubicBezTo>
                    <a:pt x="219500" y="265296"/>
                    <a:pt x="233336" y="279132"/>
                    <a:pt x="250481" y="279132"/>
                  </a:cubicBezTo>
                  <a:cubicBezTo>
                    <a:pt x="267626" y="279132"/>
                    <a:pt x="281462" y="265296"/>
                    <a:pt x="281462" y="248151"/>
                  </a:cubicBezTo>
                  <a:cubicBezTo>
                    <a:pt x="281462" y="231006"/>
                    <a:pt x="267325" y="217170"/>
                    <a:pt x="250481" y="217170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3E33681A-5813-4520-8974-6A2AE99C7EEC}"/>
                </a:ext>
              </a:extLst>
            </p:cNvPr>
            <p:cNvSpPr/>
            <p:nvPr/>
          </p:nvSpPr>
          <p:spPr>
            <a:xfrm>
              <a:off x="3363220" y="3671135"/>
              <a:ext cx="275986" cy="920716"/>
            </a:xfrm>
            <a:custGeom>
              <a:avLst/>
              <a:gdLst>
                <a:gd name="connsiteX0" fmla="*/ 38408 w 275986"/>
                <a:gd name="connsiteY0" fmla="*/ 920717 h 920716"/>
                <a:gd name="connsiteX1" fmla="*/ 35400 w 275986"/>
                <a:gd name="connsiteY1" fmla="*/ 920115 h 920716"/>
                <a:gd name="connsiteX2" fmla="*/ 5321 w 275986"/>
                <a:gd name="connsiteY2" fmla="*/ 908384 h 920716"/>
                <a:gd name="connsiteX3" fmla="*/ 207 w 275986"/>
                <a:gd name="connsiteY3" fmla="*/ 898458 h 920716"/>
                <a:gd name="connsiteX4" fmla="*/ 205346 w 275986"/>
                <a:gd name="connsiteY4" fmla="*/ 6617 h 920716"/>
                <a:gd name="connsiteX5" fmla="*/ 210459 w 275986"/>
                <a:gd name="connsiteY5" fmla="*/ 601 h 920716"/>
                <a:gd name="connsiteX6" fmla="*/ 213768 w 275986"/>
                <a:gd name="connsiteY6" fmla="*/ 0 h 920716"/>
                <a:gd name="connsiteX7" fmla="*/ 218280 w 275986"/>
                <a:gd name="connsiteY7" fmla="*/ 1203 h 920716"/>
                <a:gd name="connsiteX8" fmla="*/ 271519 w 275986"/>
                <a:gd name="connsiteY8" fmla="*/ 31583 h 920716"/>
                <a:gd name="connsiteX9" fmla="*/ 275730 w 275986"/>
                <a:gd name="connsiteY9" fmla="*/ 41208 h 920716"/>
                <a:gd name="connsiteX10" fmla="*/ 46228 w 275986"/>
                <a:gd name="connsiteY10" fmla="*/ 914701 h 920716"/>
                <a:gd name="connsiteX11" fmla="*/ 41716 w 275986"/>
                <a:gd name="connsiteY11" fmla="*/ 919513 h 920716"/>
                <a:gd name="connsiteX12" fmla="*/ 38408 w 275986"/>
                <a:gd name="connsiteY12" fmla="*/ 920717 h 92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986" h="920716">
                  <a:moveTo>
                    <a:pt x="38408" y="920717"/>
                  </a:moveTo>
                  <a:cubicBezTo>
                    <a:pt x="37505" y="920717"/>
                    <a:pt x="36302" y="920416"/>
                    <a:pt x="35400" y="920115"/>
                  </a:cubicBezTo>
                  <a:cubicBezTo>
                    <a:pt x="22766" y="915303"/>
                    <a:pt x="12540" y="911091"/>
                    <a:pt x="5321" y="908384"/>
                  </a:cubicBezTo>
                  <a:cubicBezTo>
                    <a:pt x="1410" y="906880"/>
                    <a:pt x="-695" y="902669"/>
                    <a:pt x="207" y="898458"/>
                  </a:cubicBezTo>
                  <a:lnTo>
                    <a:pt x="205346" y="6617"/>
                  </a:lnTo>
                  <a:cubicBezTo>
                    <a:pt x="205947" y="3910"/>
                    <a:pt x="207752" y="1805"/>
                    <a:pt x="210459" y="601"/>
                  </a:cubicBezTo>
                  <a:cubicBezTo>
                    <a:pt x="211362" y="301"/>
                    <a:pt x="212565" y="0"/>
                    <a:pt x="213768" y="0"/>
                  </a:cubicBezTo>
                  <a:cubicBezTo>
                    <a:pt x="215272" y="0"/>
                    <a:pt x="217076" y="301"/>
                    <a:pt x="218280" y="1203"/>
                  </a:cubicBezTo>
                  <a:cubicBezTo>
                    <a:pt x="234823" y="11430"/>
                    <a:pt x="252570" y="21958"/>
                    <a:pt x="271519" y="31583"/>
                  </a:cubicBezTo>
                  <a:cubicBezTo>
                    <a:pt x="275129" y="33388"/>
                    <a:pt x="276633" y="37298"/>
                    <a:pt x="275730" y="41208"/>
                  </a:cubicBezTo>
                  <a:cubicBezTo>
                    <a:pt x="257081" y="117007"/>
                    <a:pt x="93151" y="784459"/>
                    <a:pt x="46228" y="914701"/>
                  </a:cubicBezTo>
                  <a:cubicBezTo>
                    <a:pt x="45326" y="916806"/>
                    <a:pt x="43822" y="918611"/>
                    <a:pt x="41716" y="919513"/>
                  </a:cubicBezTo>
                  <a:cubicBezTo>
                    <a:pt x="40814" y="920416"/>
                    <a:pt x="39611" y="920717"/>
                    <a:pt x="38408" y="920717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DA96C90-F281-468C-8A26-6D4C811B9EA5}"/>
                </a:ext>
              </a:extLst>
            </p:cNvPr>
            <p:cNvSpPr/>
            <p:nvPr/>
          </p:nvSpPr>
          <p:spPr>
            <a:xfrm>
              <a:off x="3989982" y="3717757"/>
              <a:ext cx="99832" cy="81213"/>
            </a:xfrm>
            <a:custGeom>
              <a:avLst/>
              <a:gdLst>
                <a:gd name="connsiteX0" fmla="*/ 72781 w 99832"/>
                <a:gd name="connsiteY0" fmla="*/ 81213 h 81213"/>
                <a:gd name="connsiteX1" fmla="*/ 7810 w 99832"/>
                <a:gd name="connsiteY1" fmla="*/ 77002 h 81213"/>
                <a:gd name="connsiteX2" fmla="*/ 1494 w 99832"/>
                <a:gd name="connsiteY2" fmla="*/ 73393 h 81213"/>
                <a:gd name="connsiteX3" fmla="*/ 290 w 99832"/>
                <a:gd name="connsiteY3" fmla="*/ 66174 h 81213"/>
                <a:gd name="connsiteX4" fmla="*/ 17135 w 99832"/>
                <a:gd name="connsiteY4" fmla="*/ 6317 h 81213"/>
                <a:gd name="connsiteX5" fmla="*/ 25256 w 99832"/>
                <a:gd name="connsiteY5" fmla="*/ 0 h 81213"/>
                <a:gd name="connsiteX6" fmla="*/ 25858 w 99832"/>
                <a:gd name="connsiteY6" fmla="*/ 0 h 81213"/>
                <a:gd name="connsiteX7" fmla="*/ 77894 w 99832"/>
                <a:gd name="connsiteY7" fmla="*/ 2707 h 81213"/>
                <a:gd name="connsiteX8" fmla="*/ 91129 w 99832"/>
                <a:gd name="connsiteY8" fmla="*/ 2406 h 81213"/>
                <a:gd name="connsiteX9" fmla="*/ 91430 w 99832"/>
                <a:gd name="connsiteY9" fmla="*/ 2406 h 81213"/>
                <a:gd name="connsiteX10" fmla="*/ 98047 w 99832"/>
                <a:gd name="connsiteY10" fmla="*/ 5715 h 81213"/>
                <a:gd name="connsiteX11" fmla="*/ 99551 w 99832"/>
                <a:gd name="connsiteY11" fmla="*/ 13235 h 81213"/>
                <a:gd name="connsiteX12" fmla="*/ 80601 w 99832"/>
                <a:gd name="connsiteY12" fmla="*/ 74897 h 81213"/>
                <a:gd name="connsiteX13" fmla="*/ 72480 w 99832"/>
                <a:gd name="connsiteY13" fmla="*/ 80912 h 81213"/>
                <a:gd name="connsiteX14" fmla="*/ 72781 w 99832"/>
                <a:gd name="connsiteY14" fmla="*/ 81213 h 8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832" h="81213">
                  <a:moveTo>
                    <a:pt x="72781" y="81213"/>
                  </a:moveTo>
                  <a:cubicBezTo>
                    <a:pt x="50221" y="80311"/>
                    <a:pt x="28565" y="79108"/>
                    <a:pt x="7810" y="77002"/>
                  </a:cubicBezTo>
                  <a:cubicBezTo>
                    <a:pt x="5404" y="76701"/>
                    <a:pt x="2998" y="75498"/>
                    <a:pt x="1494" y="73393"/>
                  </a:cubicBezTo>
                  <a:cubicBezTo>
                    <a:pt x="-10" y="71287"/>
                    <a:pt x="-311" y="68580"/>
                    <a:pt x="290" y="66174"/>
                  </a:cubicBezTo>
                  <a:lnTo>
                    <a:pt x="17135" y="6317"/>
                  </a:lnTo>
                  <a:cubicBezTo>
                    <a:pt x="18037" y="2707"/>
                    <a:pt x="21646" y="0"/>
                    <a:pt x="25256" y="0"/>
                  </a:cubicBezTo>
                  <a:cubicBezTo>
                    <a:pt x="25557" y="0"/>
                    <a:pt x="25858" y="0"/>
                    <a:pt x="25858" y="0"/>
                  </a:cubicBezTo>
                  <a:cubicBezTo>
                    <a:pt x="45409" y="1805"/>
                    <a:pt x="62855" y="2707"/>
                    <a:pt x="77894" y="2707"/>
                  </a:cubicBezTo>
                  <a:cubicBezTo>
                    <a:pt x="82406" y="2707"/>
                    <a:pt x="86918" y="2707"/>
                    <a:pt x="91129" y="2406"/>
                  </a:cubicBezTo>
                  <a:cubicBezTo>
                    <a:pt x="91129" y="2406"/>
                    <a:pt x="91430" y="2406"/>
                    <a:pt x="91430" y="2406"/>
                  </a:cubicBezTo>
                  <a:cubicBezTo>
                    <a:pt x="94137" y="2406"/>
                    <a:pt x="96543" y="3609"/>
                    <a:pt x="98047" y="5715"/>
                  </a:cubicBezTo>
                  <a:cubicBezTo>
                    <a:pt x="99852" y="7820"/>
                    <a:pt x="100153" y="10828"/>
                    <a:pt x="99551" y="13235"/>
                  </a:cubicBezTo>
                  <a:lnTo>
                    <a:pt x="80601" y="74897"/>
                  </a:lnTo>
                  <a:cubicBezTo>
                    <a:pt x="79398" y="78506"/>
                    <a:pt x="76090" y="80912"/>
                    <a:pt x="72480" y="80912"/>
                  </a:cubicBezTo>
                  <a:cubicBezTo>
                    <a:pt x="72781" y="81213"/>
                    <a:pt x="72781" y="81213"/>
                    <a:pt x="72781" y="81213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32EC3165-100E-4856-8F94-D422A3A85B7D}"/>
                </a:ext>
              </a:extLst>
            </p:cNvPr>
            <p:cNvSpPr/>
            <p:nvPr/>
          </p:nvSpPr>
          <p:spPr>
            <a:xfrm>
              <a:off x="3517285" y="4157211"/>
              <a:ext cx="260737" cy="509838"/>
            </a:xfrm>
            <a:custGeom>
              <a:avLst/>
              <a:gdLst>
                <a:gd name="connsiteX0" fmla="*/ 115650 w 260737"/>
                <a:gd name="connsiteY0" fmla="*/ 509838 h 509838"/>
                <a:gd name="connsiteX1" fmla="*/ 113544 w 260737"/>
                <a:gd name="connsiteY1" fmla="*/ 509537 h 509838"/>
                <a:gd name="connsiteX2" fmla="*/ 5862 w 260737"/>
                <a:gd name="connsiteY2" fmla="*/ 478255 h 509838"/>
                <a:gd name="connsiteX3" fmla="*/ 448 w 260737"/>
                <a:gd name="connsiteY3" fmla="*/ 467728 h 509838"/>
                <a:gd name="connsiteX4" fmla="*/ 133096 w 260737"/>
                <a:gd name="connsiteY4" fmla="*/ 6317 h 509838"/>
                <a:gd name="connsiteX5" fmla="*/ 141217 w 260737"/>
                <a:gd name="connsiteY5" fmla="*/ 0 h 509838"/>
                <a:gd name="connsiteX6" fmla="*/ 142119 w 260737"/>
                <a:gd name="connsiteY6" fmla="*/ 0 h 509838"/>
                <a:gd name="connsiteX7" fmla="*/ 149639 w 260737"/>
                <a:gd name="connsiteY7" fmla="*/ 8122 h 509838"/>
                <a:gd name="connsiteX8" fmla="*/ 166483 w 260737"/>
                <a:gd name="connsiteY8" fmla="*/ 67377 h 509838"/>
                <a:gd name="connsiteX9" fmla="*/ 202578 w 260737"/>
                <a:gd name="connsiteY9" fmla="*/ 85725 h 509838"/>
                <a:gd name="connsiteX10" fmla="*/ 204684 w 260737"/>
                <a:gd name="connsiteY10" fmla="*/ 85725 h 509838"/>
                <a:gd name="connsiteX11" fmla="*/ 245892 w 260737"/>
                <a:gd name="connsiteY11" fmla="*/ 62264 h 509838"/>
                <a:gd name="connsiteX12" fmla="*/ 252208 w 260737"/>
                <a:gd name="connsiteY12" fmla="*/ 59256 h 509838"/>
                <a:gd name="connsiteX13" fmla="*/ 256419 w 260737"/>
                <a:gd name="connsiteY13" fmla="*/ 60459 h 509838"/>
                <a:gd name="connsiteX14" fmla="*/ 260330 w 260737"/>
                <a:gd name="connsiteY14" fmla="*/ 70385 h 509838"/>
                <a:gd name="connsiteX15" fmla="*/ 123771 w 260737"/>
                <a:gd name="connsiteY15" fmla="*/ 503522 h 509838"/>
                <a:gd name="connsiteX16" fmla="*/ 115650 w 260737"/>
                <a:gd name="connsiteY16" fmla="*/ 509838 h 50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737" h="509838">
                  <a:moveTo>
                    <a:pt x="115650" y="509838"/>
                  </a:moveTo>
                  <a:cubicBezTo>
                    <a:pt x="115048" y="509838"/>
                    <a:pt x="114146" y="509838"/>
                    <a:pt x="113544" y="509537"/>
                  </a:cubicBezTo>
                  <a:cubicBezTo>
                    <a:pt x="80157" y="501115"/>
                    <a:pt x="44062" y="490588"/>
                    <a:pt x="5862" y="478255"/>
                  </a:cubicBezTo>
                  <a:cubicBezTo>
                    <a:pt x="1350" y="476751"/>
                    <a:pt x="-1056" y="472239"/>
                    <a:pt x="448" y="467728"/>
                  </a:cubicBezTo>
                  <a:cubicBezTo>
                    <a:pt x="18796" y="406968"/>
                    <a:pt x="63313" y="251761"/>
                    <a:pt x="133096" y="6317"/>
                  </a:cubicBezTo>
                  <a:cubicBezTo>
                    <a:pt x="134299" y="2707"/>
                    <a:pt x="137608" y="0"/>
                    <a:pt x="141217" y="0"/>
                  </a:cubicBezTo>
                  <a:cubicBezTo>
                    <a:pt x="141518" y="0"/>
                    <a:pt x="141819" y="0"/>
                    <a:pt x="142119" y="0"/>
                  </a:cubicBezTo>
                  <a:cubicBezTo>
                    <a:pt x="146331" y="602"/>
                    <a:pt x="149338" y="3910"/>
                    <a:pt x="149639" y="8122"/>
                  </a:cubicBezTo>
                  <a:cubicBezTo>
                    <a:pt x="150842" y="34591"/>
                    <a:pt x="156257" y="54443"/>
                    <a:pt x="166483" y="67377"/>
                  </a:cubicBezTo>
                  <a:cubicBezTo>
                    <a:pt x="175206" y="78506"/>
                    <a:pt x="187839" y="84823"/>
                    <a:pt x="202578" y="85725"/>
                  </a:cubicBezTo>
                  <a:cubicBezTo>
                    <a:pt x="203180" y="85725"/>
                    <a:pt x="204082" y="85725"/>
                    <a:pt x="204684" y="85725"/>
                  </a:cubicBezTo>
                  <a:cubicBezTo>
                    <a:pt x="218821" y="85725"/>
                    <a:pt x="232657" y="77905"/>
                    <a:pt x="245892" y="62264"/>
                  </a:cubicBezTo>
                  <a:cubicBezTo>
                    <a:pt x="247697" y="60459"/>
                    <a:pt x="249802" y="59256"/>
                    <a:pt x="252208" y="59256"/>
                  </a:cubicBezTo>
                  <a:cubicBezTo>
                    <a:pt x="253712" y="59256"/>
                    <a:pt x="254915" y="59556"/>
                    <a:pt x="256419" y="60459"/>
                  </a:cubicBezTo>
                  <a:cubicBezTo>
                    <a:pt x="260029" y="62564"/>
                    <a:pt x="261533" y="66474"/>
                    <a:pt x="260330" y="70385"/>
                  </a:cubicBezTo>
                  <a:cubicBezTo>
                    <a:pt x="197765" y="268304"/>
                    <a:pt x="135502" y="465923"/>
                    <a:pt x="123771" y="503522"/>
                  </a:cubicBezTo>
                  <a:cubicBezTo>
                    <a:pt x="122568" y="507432"/>
                    <a:pt x="119259" y="509838"/>
                    <a:pt x="115650" y="509838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B4506D1A-93F9-4CB4-9E7E-3E97207A2597}"/>
                </a:ext>
              </a:extLst>
            </p:cNvPr>
            <p:cNvSpPr/>
            <p:nvPr/>
          </p:nvSpPr>
          <p:spPr>
            <a:xfrm>
              <a:off x="4076476" y="3698808"/>
              <a:ext cx="101654" cy="100764"/>
            </a:xfrm>
            <a:custGeom>
              <a:avLst/>
              <a:gdLst>
                <a:gd name="connsiteX0" fmla="*/ 25089 w 101654"/>
                <a:gd name="connsiteY0" fmla="*/ 100764 h 100764"/>
                <a:gd name="connsiteX1" fmla="*/ 8244 w 101654"/>
                <a:gd name="connsiteY1" fmla="*/ 100764 h 100764"/>
                <a:gd name="connsiteX2" fmla="*/ 1627 w 101654"/>
                <a:gd name="connsiteY2" fmla="*/ 97155 h 100764"/>
                <a:gd name="connsiteX3" fmla="*/ 424 w 101654"/>
                <a:gd name="connsiteY3" fmla="*/ 89635 h 100764"/>
                <a:gd name="connsiteX4" fmla="*/ 19975 w 101654"/>
                <a:gd name="connsiteY4" fmla="*/ 25868 h 100764"/>
                <a:gd name="connsiteX5" fmla="*/ 27194 w 101654"/>
                <a:gd name="connsiteY5" fmla="*/ 19852 h 100764"/>
                <a:gd name="connsiteX6" fmla="*/ 88555 w 101654"/>
                <a:gd name="connsiteY6" fmla="*/ 1203 h 100764"/>
                <a:gd name="connsiteX7" fmla="*/ 93067 w 101654"/>
                <a:gd name="connsiteY7" fmla="*/ 0 h 100764"/>
                <a:gd name="connsiteX8" fmla="*/ 98481 w 101654"/>
                <a:gd name="connsiteY8" fmla="*/ 1805 h 100764"/>
                <a:gd name="connsiteX9" fmla="*/ 101188 w 101654"/>
                <a:gd name="connsiteY9" fmla="*/ 11129 h 100764"/>
                <a:gd name="connsiteX10" fmla="*/ 72012 w 101654"/>
                <a:gd name="connsiteY10" fmla="*/ 94749 h 100764"/>
                <a:gd name="connsiteX11" fmla="*/ 64492 w 101654"/>
                <a:gd name="connsiteY11" fmla="*/ 100163 h 100764"/>
                <a:gd name="connsiteX12" fmla="*/ 25089 w 101654"/>
                <a:gd name="connsiteY12" fmla="*/ 100764 h 1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54" h="100764">
                  <a:moveTo>
                    <a:pt x="25089" y="100764"/>
                  </a:moveTo>
                  <a:cubicBezTo>
                    <a:pt x="19374" y="100764"/>
                    <a:pt x="13960" y="100764"/>
                    <a:pt x="8244" y="100764"/>
                  </a:cubicBezTo>
                  <a:cubicBezTo>
                    <a:pt x="5537" y="100764"/>
                    <a:pt x="3131" y="99562"/>
                    <a:pt x="1627" y="97155"/>
                  </a:cubicBezTo>
                  <a:cubicBezTo>
                    <a:pt x="123" y="95050"/>
                    <a:pt x="-478" y="92343"/>
                    <a:pt x="424" y="89635"/>
                  </a:cubicBezTo>
                  <a:lnTo>
                    <a:pt x="19975" y="25868"/>
                  </a:lnTo>
                  <a:cubicBezTo>
                    <a:pt x="20877" y="22559"/>
                    <a:pt x="23885" y="20153"/>
                    <a:pt x="27194" y="19852"/>
                  </a:cubicBezTo>
                  <a:cubicBezTo>
                    <a:pt x="52761" y="17145"/>
                    <a:pt x="72313" y="11129"/>
                    <a:pt x="88555" y="1203"/>
                  </a:cubicBezTo>
                  <a:cubicBezTo>
                    <a:pt x="90059" y="301"/>
                    <a:pt x="91563" y="0"/>
                    <a:pt x="93067" y="0"/>
                  </a:cubicBezTo>
                  <a:cubicBezTo>
                    <a:pt x="94872" y="0"/>
                    <a:pt x="96677" y="602"/>
                    <a:pt x="98481" y="1805"/>
                  </a:cubicBezTo>
                  <a:cubicBezTo>
                    <a:pt x="101188" y="3910"/>
                    <a:pt x="102392" y="7821"/>
                    <a:pt x="101188" y="11129"/>
                  </a:cubicBezTo>
                  <a:cubicBezTo>
                    <a:pt x="85848" y="58053"/>
                    <a:pt x="76223" y="83620"/>
                    <a:pt x="72012" y="94749"/>
                  </a:cubicBezTo>
                  <a:cubicBezTo>
                    <a:pt x="70809" y="98058"/>
                    <a:pt x="67801" y="100163"/>
                    <a:pt x="64492" y="100163"/>
                  </a:cubicBezTo>
                  <a:cubicBezTo>
                    <a:pt x="51558" y="100464"/>
                    <a:pt x="38323" y="100764"/>
                    <a:pt x="25089" y="100764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63BB07CD-838B-4727-B611-8D49309543FF}"/>
                </a:ext>
              </a:extLst>
            </p:cNvPr>
            <p:cNvSpPr/>
            <p:nvPr/>
          </p:nvSpPr>
          <p:spPr>
            <a:xfrm>
              <a:off x="2458709" y="3592629"/>
              <a:ext cx="514440" cy="1040129"/>
            </a:xfrm>
            <a:custGeom>
              <a:avLst/>
              <a:gdLst>
                <a:gd name="connsiteX0" fmla="*/ 368410 w 514440"/>
                <a:gd name="connsiteY0" fmla="*/ 1040130 h 1040129"/>
                <a:gd name="connsiteX1" fmla="*/ 360590 w 514440"/>
                <a:gd name="connsiteY1" fmla="*/ 1034716 h 1040129"/>
                <a:gd name="connsiteX2" fmla="*/ 545 w 514440"/>
                <a:gd name="connsiteY2" fmla="*/ 65271 h 1040129"/>
                <a:gd name="connsiteX3" fmla="*/ 846 w 514440"/>
                <a:gd name="connsiteY3" fmla="*/ 58654 h 1040129"/>
                <a:gd name="connsiteX4" fmla="*/ 5959 w 514440"/>
                <a:gd name="connsiteY4" fmla="*/ 54142 h 1040129"/>
                <a:gd name="connsiteX5" fmla="*/ 178612 w 514440"/>
                <a:gd name="connsiteY5" fmla="*/ 301 h 1040129"/>
                <a:gd name="connsiteX6" fmla="*/ 181018 w 514440"/>
                <a:gd name="connsiteY6" fmla="*/ 0 h 1040129"/>
                <a:gd name="connsiteX7" fmla="*/ 189140 w 514440"/>
                <a:gd name="connsiteY7" fmla="*/ 5715 h 1040129"/>
                <a:gd name="connsiteX8" fmla="*/ 513992 w 514440"/>
                <a:gd name="connsiteY8" fmla="*/ 981777 h 1040129"/>
                <a:gd name="connsiteX9" fmla="*/ 508578 w 514440"/>
                <a:gd name="connsiteY9" fmla="*/ 992605 h 1040129"/>
                <a:gd name="connsiteX10" fmla="*/ 371117 w 514440"/>
                <a:gd name="connsiteY10" fmla="*/ 1039829 h 1040129"/>
                <a:gd name="connsiteX11" fmla="*/ 368410 w 514440"/>
                <a:gd name="connsiteY11" fmla="*/ 1040130 h 104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440" h="1040129">
                  <a:moveTo>
                    <a:pt x="368410" y="1040130"/>
                  </a:moveTo>
                  <a:cubicBezTo>
                    <a:pt x="364801" y="1040130"/>
                    <a:pt x="361793" y="1038024"/>
                    <a:pt x="360590" y="1034716"/>
                  </a:cubicBezTo>
                  <a:lnTo>
                    <a:pt x="545" y="65271"/>
                  </a:lnTo>
                  <a:cubicBezTo>
                    <a:pt x="-358" y="63166"/>
                    <a:pt x="-57" y="60759"/>
                    <a:pt x="846" y="58654"/>
                  </a:cubicBezTo>
                  <a:cubicBezTo>
                    <a:pt x="1748" y="56548"/>
                    <a:pt x="3854" y="55044"/>
                    <a:pt x="5959" y="54142"/>
                  </a:cubicBezTo>
                  <a:lnTo>
                    <a:pt x="178612" y="301"/>
                  </a:lnTo>
                  <a:cubicBezTo>
                    <a:pt x="179515" y="0"/>
                    <a:pt x="180417" y="0"/>
                    <a:pt x="181018" y="0"/>
                  </a:cubicBezTo>
                  <a:cubicBezTo>
                    <a:pt x="184628" y="0"/>
                    <a:pt x="187937" y="2406"/>
                    <a:pt x="189140" y="5715"/>
                  </a:cubicBezTo>
                  <a:lnTo>
                    <a:pt x="513992" y="981777"/>
                  </a:lnTo>
                  <a:cubicBezTo>
                    <a:pt x="515496" y="986289"/>
                    <a:pt x="513090" y="991101"/>
                    <a:pt x="508578" y="992605"/>
                  </a:cubicBezTo>
                  <a:lnTo>
                    <a:pt x="371117" y="1039829"/>
                  </a:lnTo>
                  <a:cubicBezTo>
                    <a:pt x="370215" y="1040130"/>
                    <a:pt x="369313" y="1040130"/>
                    <a:pt x="368410" y="1040130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2AC97282-4CB6-4A9B-A868-47215B50BC45}"/>
                </a:ext>
              </a:extLst>
            </p:cNvPr>
            <p:cNvSpPr/>
            <p:nvPr/>
          </p:nvSpPr>
          <p:spPr>
            <a:xfrm>
              <a:off x="3605707" y="3451859"/>
              <a:ext cx="590677" cy="255971"/>
            </a:xfrm>
            <a:custGeom>
              <a:avLst/>
              <a:gdLst>
                <a:gd name="connsiteX0" fmla="*/ 462771 w 590677"/>
                <a:gd name="connsiteY0" fmla="*/ 255972 h 255971"/>
                <a:gd name="connsiteX1" fmla="*/ 324408 w 590677"/>
                <a:gd name="connsiteY1" fmla="*/ 242136 h 255971"/>
                <a:gd name="connsiteX2" fmla="*/ 84980 w 590677"/>
                <a:gd name="connsiteY2" fmla="*/ 157012 h 255971"/>
                <a:gd name="connsiteX3" fmla="*/ 157 w 590677"/>
                <a:gd name="connsiteY3" fmla="*/ 57150 h 255971"/>
                <a:gd name="connsiteX4" fmla="*/ 2262 w 590677"/>
                <a:gd name="connsiteY4" fmla="*/ 52337 h 255971"/>
                <a:gd name="connsiteX5" fmla="*/ 158372 w 590677"/>
                <a:gd name="connsiteY5" fmla="*/ 0 h 255971"/>
                <a:gd name="connsiteX6" fmla="*/ 328018 w 590677"/>
                <a:gd name="connsiteY6" fmla="*/ 25567 h 255971"/>
                <a:gd name="connsiteX7" fmla="*/ 333732 w 590677"/>
                <a:gd name="connsiteY7" fmla="*/ 30681 h 255971"/>
                <a:gd name="connsiteX8" fmla="*/ 333131 w 590677"/>
                <a:gd name="connsiteY8" fmla="*/ 38200 h 255971"/>
                <a:gd name="connsiteX9" fmla="*/ 267860 w 590677"/>
                <a:gd name="connsiteY9" fmla="*/ 147387 h 255971"/>
                <a:gd name="connsiteX10" fmla="*/ 267258 w 590677"/>
                <a:gd name="connsiteY10" fmla="*/ 152500 h 255971"/>
                <a:gd name="connsiteX11" fmla="*/ 336440 w 590677"/>
                <a:gd name="connsiteY11" fmla="*/ 199724 h 255971"/>
                <a:gd name="connsiteX12" fmla="*/ 348471 w 590677"/>
                <a:gd name="connsiteY12" fmla="*/ 198822 h 255971"/>
                <a:gd name="connsiteX13" fmla="*/ 353284 w 590677"/>
                <a:gd name="connsiteY13" fmla="*/ 195212 h 255971"/>
                <a:gd name="connsiteX14" fmla="*/ 417953 w 590677"/>
                <a:gd name="connsiteY14" fmla="*/ 64970 h 255971"/>
                <a:gd name="connsiteX15" fmla="*/ 425473 w 590677"/>
                <a:gd name="connsiteY15" fmla="*/ 60459 h 255971"/>
                <a:gd name="connsiteX16" fmla="*/ 428782 w 590677"/>
                <a:gd name="connsiteY16" fmla="*/ 61060 h 255971"/>
                <a:gd name="connsiteX17" fmla="*/ 590005 w 590677"/>
                <a:gd name="connsiteY17" fmla="*/ 199724 h 255971"/>
                <a:gd name="connsiteX18" fmla="*/ 588201 w 590677"/>
                <a:gd name="connsiteY18" fmla="*/ 203334 h 255971"/>
                <a:gd name="connsiteX19" fmla="*/ 462771 w 590677"/>
                <a:gd name="connsiteY19" fmla="*/ 255972 h 255971"/>
                <a:gd name="connsiteX20" fmla="*/ 159575 w 590677"/>
                <a:gd name="connsiteY20" fmla="*/ 42111 h 255971"/>
                <a:gd name="connsiteX21" fmla="*/ 69338 w 590677"/>
                <a:gd name="connsiteY21" fmla="*/ 61963 h 255971"/>
                <a:gd name="connsiteX22" fmla="*/ 66030 w 590677"/>
                <a:gd name="connsiteY22" fmla="*/ 70385 h 255971"/>
                <a:gd name="connsiteX23" fmla="*/ 71745 w 590677"/>
                <a:gd name="connsiteY23" fmla="*/ 73994 h 255971"/>
                <a:gd name="connsiteX24" fmla="*/ 74452 w 590677"/>
                <a:gd name="connsiteY24" fmla="*/ 73393 h 255971"/>
                <a:gd name="connsiteX25" fmla="*/ 159275 w 590677"/>
                <a:gd name="connsiteY25" fmla="*/ 54744 h 255971"/>
                <a:gd name="connsiteX26" fmla="*/ 167697 w 590677"/>
                <a:gd name="connsiteY26" fmla="*/ 55045 h 255971"/>
                <a:gd name="connsiteX27" fmla="*/ 167697 w 590677"/>
                <a:gd name="connsiteY27" fmla="*/ 55045 h 255971"/>
                <a:gd name="connsiteX28" fmla="*/ 174314 w 590677"/>
                <a:gd name="connsiteY28" fmla="*/ 49029 h 255971"/>
                <a:gd name="connsiteX29" fmla="*/ 168298 w 590677"/>
                <a:gd name="connsiteY29" fmla="*/ 42411 h 255971"/>
                <a:gd name="connsiteX30" fmla="*/ 159575 w 590677"/>
                <a:gd name="connsiteY30" fmla="*/ 42111 h 255971"/>
                <a:gd name="connsiteX31" fmla="*/ 223944 w 590677"/>
                <a:gd name="connsiteY31" fmla="*/ 48126 h 255971"/>
                <a:gd name="connsiteX32" fmla="*/ 217628 w 590677"/>
                <a:gd name="connsiteY32" fmla="*/ 53841 h 255971"/>
                <a:gd name="connsiteX33" fmla="*/ 218831 w 590677"/>
                <a:gd name="connsiteY33" fmla="*/ 58654 h 255971"/>
                <a:gd name="connsiteX34" fmla="*/ 223042 w 590677"/>
                <a:gd name="connsiteY34" fmla="*/ 61060 h 255971"/>
                <a:gd name="connsiteX35" fmla="*/ 232366 w 590677"/>
                <a:gd name="connsiteY35" fmla="*/ 62264 h 255971"/>
                <a:gd name="connsiteX36" fmla="*/ 239285 w 590677"/>
                <a:gd name="connsiteY36" fmla="*/ 56849 h 255971"/>
                <a:gd name="connsiteX37" fmla="*/ 238081 w 590677"/>
                <a:gd name="connsiteY37" fmla="*/ 52037 h 255971"/>
                <a:gd name="connsiteX38" fmla="*/ 233870 w 590677"/>
                <a:gd name="connsiteY38" fmla="*/ 49630 h 255971"/>
                <a:gd name="connsiteX39" fmla="*/ 224546 w 590677"/>
                <a:gd name="connsiteY39" fmla="*/ 48427 h 255971"/>
                <a:gd name="connsiteX40" fmla="*/ 223944 w 590677"/>
                <a:gd name="connsiteY40" fmla="*/ 48126 h 25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0677" h="255971">
                  <a:moveTo>
                    <a:pt x="462771" y="255972"/>
                  </a:moveTo>
                  <a:cubicBezTo>
                    <a:pt x="427579" y="255972"/>
                    <a:pt x="382160" y="251460"/>
                    <a:pt x="324408" y="242136"/>
                  </a:cubicBezTo>
                  <a:cubicBezTo>
                    <a:pt x="233870" y="227698"/>
                    <a:pt x="148747" y="197318"/>
                    <a:pt x="84980" y="157012"/>
                  </a:cubicBezTo>
                  <a:cubicBezTo>
                    <a:pt x="29935" y="122120"/>
                    <a:pt x="-2550" y="83920"/>
                    <a:pt x="157" y="57150"/>
                  </a:cubicBezTo>
                  <a:cubicBezTo>
                    <a:pt x="458" y="55345"/>
                    <a:pt x="1059" y="53841"/>
                    <a:pt x="2262" y="52337"/>
                  </a:cubicBezTo>
                  <a:cubicBezTo>
                    <a:pt x="32943" y="17747"/>
                    <a:pt x="85581" y="0"/>
                    <a:pt x="158372" y="0"/>
                  </a:cubicBezTo>
                  <a:cubicBezTo>
                    <a:pt x="223042" y="0"/>
                    <a:pt x="286509" y="13836"/>
                    <a:pt x="328018" y="25567"/>
                  </a:cubicBezTo>
                  <a:cubicBezTo>
                    <a:pt x="330724" y="26169"/>
                    <a:pt x="332529" y="28274"/>
                    <a:pt x="333732" y="30681"/>
                  </a:cubicBezTo>
                  <a:cubicBezTo>
                    <a:pt x="334635" y="33087"/>
                    <a:pt x="334334" y="35794"/>
                    <a:pt x="333131" y="38200"/>
                  </a:cubicBezTo>
                  <a:cubicBezTo>
                    <a:pt x="299142" y="94147"/>
                    <a:pt x="271168" y="142274"/>
                    <a:pt x="267860" y="147387"/>
                  </a:cubicBezTo>
                  <a:cubicBezTo>
                    <a:pt x="266957" y="148891"/>
                    <a:pt x="266656" y="150695"/>
                    <a:pt x="267258" y="152500"/>
                  </a:cubicBezTo>
                  <a:cubicBezTo>
                    <a:pt x="280192" y="196416"/>
                    <a:pt x="323506" y="199724"/>
                    <a:pt x="336440" y="199724"/>
                  </a:cubicBezTo>
                  <a:cubicBezTo>
                    <a:pt x="340651" y="199724"/>
                    <a:pt x="344862" y="199424"/>
                    <a:pt x="348471" y="198822"/>
                  </a:cubicBezTo>
                  <a:cubicBezTo>
                    <a:pt x="350577" y="198521"/>
                    <a:pt x="352381" y="197017"/>
                    <a:pt x="353284" y="195212"/>
                  </a:cubicBezTo>
                  <a:cubicBezTo>
                    <a:pt x="374339" y="148590"/>
                    <a:pt x="396297" y="104675"/>
                    <a:pt x="417953" y="64970"/>
                  </a:cubicBezTo>
                  <a:cubicBezTo>
                    <a:pt x="419457" y="62264"/>
                    <a:pt x="422465" y="60459"/>
                    <a:pt x="425473" y="60459"/>
                  </a:cubicBezTo>
                  <a:cubicBezTo>
                    <a:pt x="426676" y="60459"/>
                    <a:pt x="427880" y="60760"/>
                    <a:pt x="428782" y="61060"/>
                  </a:cubicBezTo>
                  <a:cubicBezTo>
                    <a:pt x="515710" y="98659"/>
                    <a:pt x="599029" y="156110"/>
                    <a:pt x="590005" y="199724"/>
                  </a:cubicBezTo>
                  <a:cubicBezTo>
                    <a:pt x="589704" y="200928"/>
                    <a:pt x="589103" y="202131"/>
                    <a:pt x="588201" y="203334"/>
                  </a:cubicBezTo>
                  <a:cubicBezTo>
                    <a:pt x="563536" y="234315"/>
                    <a:pt x="539773" y="255972"/>
                    <a:pt x="462771" y="255972"/>
                  </a:cubicBezTo>
                  <a:close/>
                  <a:moveTo>
                    <a:pt x="159575" y="42111"/>
                  </a:moveTo>
                  <a:cubicBezTo>
                    <a:pt x="113555" y="42111"/>
                    <a:pt x="71143" y="61060"/>
                    <a:pt x="69338" y="61963"/>
                  </a:cubicBezTo>
                  <a:cubicBezTo>
                    <a:pt x="66030" y="63467"/>
                    <a:pt x="64827" y="67076"/>
                    <a:pt x="66030" y="70385"/>
                  </a:cubicBezTo>
                  <a:cubicBezTo>
                    <a:pt x="66932" y="72791"/>
                    <a:pt x="69338" y="73994"/>
                    <a:pt x="71745" y="73994"/>
                  </a:cubicBezTo>
                  <a:cubicBezTo>
                    <a:pt x="72647" y="73994"/>
                    <a:pt x="73550" y="73693"/>
                    <a:pt x="74452" y="73393"/>
                  </a:cubicBezTo>
                  <a:cubicBezTo>
                    <a:pt x="76257" y="72490"/>
                    <a:pt x="116863" y="54744"/>
                    <a:pt x="159275" y="54744"/>
                  </a:cubicBezTo>
                  <a:cubicBezTo>
                    <a:pt x="161982" y="54744"/>
                    <a:pt x="164989" y="54744"/>
                    <a:pt x="167697" y="55045"/>
                  </a:cubicBezTo>
                  <a:cubicBezTo>
                    <a:pt x="167697" y="55045"/>
                    <a:pt x="167697" y="55045"/>
                    <a:pt x="167697" y="55045"/>
                  </a:cubicBezTo>
                  <a:cubicBezTo>
                    <a:pt x="171607" y="55045"/>
                    <a:pt x="174314" y="52638"/>
                    <a:pt x="174314" y="49029"/>
                  </a:cubicBezTo>
                  <a:cubicBezTo>
                    <a:pt x="174615" y="45419"/>
                    <a:pt x="171908" y="42411"/>
                    <a:pt x="168298" y="42411"/>
                  </a:cubicBezTo>
                  <a:cubicBezTo>
                    <a:pt x="165892" y="42111"/>
                    <a:pt x="162583" y="42111"/>
                    <a:pt x="159575" y="42111"/>
                  </a:cubicBezTo>
                  <a:close/>
                  <a:moveTo>
                    <a:pt x="223944" y="48126"/>
                  </a:moveTo>
                  <a:cubicBezTo>
                    <a:pt x="220936" y="48126"/>
                    <a:pt x="217929" y="50533"/>
                    <a:pt x="217628" y="53841"/>
                  </a:cubicBezTo>
                  <a:cubicBezTo>
                    <a:pt x="217327" y="55646"/>
                    <a:pt x="217929" y="57150"/>
                    <a:pt x="218831" y="58654"/>
                  </a:cubicBezTo>
                  <a:cubicBezTo>
                    <a:pt x="219733" y="59857"/>
                    <a:pt x="221237" y="60760"/>
                    <a:pt x="223042" y="61060"/>
                  </a:cubicBezTo>
                  <a:cubicBezTo>
                    <a:pt x="223042" y="61060"/>
                    <a:pt x="232366" y="62264"/>
                    <a:pt x="232366" y="62264"/>
                  </a:cubicBezTo>
                  <a:cubicBezTo>
                    <a:pt x="236277" y="62264"/>
                    <a:pt x="238984" y="59857"/>
                    <a:pt x="239285" y="56849"/>
                  </a:cubicBezTo>
                  <a:cubicBezTo>
                    <a:pt x="239585" y="55045"/>
                    <a:pt x="238984" y="53541"/>
                    <a:pt x="238081" y="52037"/>
                  </a:cubicBezTo>
                  <a:cubicBezTo>
                    <a:pt x="237179" y="50833"/>
                    <a:pt x="235675" y="49931"/>
                    <a:pt x="233870" y="49630"/>
                  </a:cubicBezTo>
                  <a:lnTo>
                    <a:pt x="224546" y="48427"/>
                  </a:lnTo>
                  <a:lnTo>
                    <a:pt x="223944" y="48126"/>
                  </a:ln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00E7CB4-A857-484E-80F6-1F8A625515F2}"/>
                </a:ext>
              </a:extLst>
            </p:cNvPr>
            <p:cNvSpPr/>
            <p:nvPr/>
          </p:nvSpPr>
          <p:spPr>
            <a:xfrm>
              <a:off x="2336288" y="3655795"/>
              <a:ext cx="470922" cy="1024789"/>
            </a:xfrm>
            <a:custGeom>
              <a:avLst/>
              <a:gdLst>
                <a:gd name="connsiteX0" fmla="*/ 352168 w 470922"/>
                <a:gd name="connsiteY0" fmla="*/ 1024790 h 1024789"/>
                <a:gd name="connsiteX1" fmla="*/ 344046 w 470922"/>
                <a:gd name="connsiteY1" fmla="*/ 1019075 h 1024789"/>
                <a:gd name="connsiteX2" fmla="*/ 545 w 470922"/>
                <a:gd name="connsiteY2" fmla="*/ 40306 h 1024789"/>
                <a:gd name="connsiteX3" fmla="*/ 846 w 470922"/>
                <a:gd name="connsiteY3" fmla="*/ 33688 h 1024789"/>
                <a:gd name="connsiteX4" fmla="*/ 5959 w 470922"/>
                <a:gd name="connsiteY4" fmla="*/ 29477 h 1024789"/>
                <a:gd name="connsiteX5" fmla="*/ 99805 w 470922"/>
                <a:gd name="connsiteY5" fmla="*/ 301 h 1024789"/>
                <a:gd name="connsiteX6" fmla="*/ 102212 w 470922"/>
                <a:gd name="connsiteY6" fmla="*/ 0 h 1024789"/>
                <a:gd name="connsiteX7" fmla="*/ 110032 w 470922"/>
                <a:gd name="connsiteY7" fmla="*/ 5414 h 1024789"/>
                <a:gd name="connsiteX8" fmla="*/ 470378 w 470922"/>
                <a:gd name="connsiteY8" fmla="*/ 975460 h 1024789"/>
                <a:gd name="connsiteX9" fmla="*/ 470077 w 470922"/>
                <a:gd name="connsiteY9" fmla="*/ 982078 h 1024789"/>
                <a:gd name="connsiteX10" fmla="*/ 465265 w 470922"/>
                <a:gd name="connsiteY10" fmla="*/ 986590 h 1024789"/>
                <a:gd name="connsiteX11" fmla="*/ 354574 w 470922"/>
                <a:gd name="connsiteY11" fmla="*/ 1024489 h 1024789"/>
                <a:gd name="connsiteX12" fmla="*/ 352168 w 470922"/>
                <a:gd name="connsiteY12" fmla="*/ 1024790 h 10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0922" h="1024789">
                  <a:moveTo>
                    <a:pt x="352168" y="1024790"/>
                  </a:moveTo>
                  <a:cubicBezTo>
                    <a:pt x="348558" y="1024790"/>
                    <a:pt x="345250" y="1022684"/>
                    <a:pt x="344046" y="1019075"/>
                  </a:cubicBezTo>
                  <a:lnTo>
                    <a:pt x="545" y="40306"/>
                  </a:lnTo>
                  <a:cubicBezTo>
                    <a:pt x="-358" y="38200"/>
                    <a:pt x="-57" y="35794"/>
                    <a:pt x="846" y="33688"/>
                  </a:cubicBezTo>
                  <a:cubicBezTo>
                    <a:pt x="1748" y="31583"/>
                    <a:pt x="3854" y="30079"/>
                    <a:pt x="5959" y="29477"/>
                  </a:cubicBezTo>
                  <a:lnTo>
                    <a:pt x="99805" y="301"/>
                  </a:lnTo>
                  <a:cubicBezTo>
                    <a:pt x="100708" y="0"/>
                    <a:pt x="101610" y="0"/>
                    <a:pt x="102212" y="0"/>
                  </a:cubicBezTo>
                  <a:cubicBezTo>
                    <a:pt x="105821" y="0"/>
                    <a:pt x="108829" y="2105"/>
                    <a:pt x="110032" y="5414"/>
                  </a:cubicBezTo>
                  <a:lnTo>
                    <a:pt x="470378" y="975460"/>
                  </a:lnTo>
                  <a:cubicBezTo>
                    <a:pt x="471280" y="977566"/>
                    <a:pt x="470980" y="979972"/>
                    <a:pt x="470077" y="982078"/>
                  </a:cubicBezTo>
                  <a:cubicBezTo>
                    <a:pt x="469175" y="984183"/>
                    <a:pt x="467370" y="985687"/>
                    <a:pt x="465265" y="986590"/>
                  </a:cubicBezTo>
                  <a:lnTo>
                    <a:pt x="354574" y="1024489"/>
                  </a:lnTo>
                  <a:cubicBezTo>
                    <a:pt x="353973" y="1024489"/>
                    <a:pt x="353070" y="1024790"/>
                    <a:pt x="352168" y="1024790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4295D6F9-8533-4D03-B05F-03B417BCE949}"/>
                </a:ext>
              </a:extLst>
            </p:cNvPr>
            <p:cNvSpPr/>
            <p:nvPr/>
          </p:nvSpPr>
          <p:spPr>
            <a:xfrm>
              <a:off x="3906954" y="3707530"/>
              <a:ext cx="95039" cy="84822"/>
            </a:xfrm>
            <a:custGeom>
              <a:avLst/>
              <a:gdLst>
                <a:gd name="connsiteX0" fmla="*/ 69182 w 95039"/>
                <a:gd name="connsiteY0" fmla="*/ 84823 h 84822"/>
                <a:gd name="connsiteX1" fmla="*/ 6918 w 95039"/>
                <a:gd name="connsiteY1" fmla="*/ 75498 h 84822"/>
                <a:gd name="connsiteX2" fmla="*/ 1203 w 95039"/>
                <a:gd name="connsiteY2" fmla="*/ 71588 h 84822"/>
                <a:gd name="connsiteX3" fmla="*/ 301 w 95039"/>
                <a:gd name="connsiteY3" fmla="*/ 64670 h 84822"/>
                <a:gd name="connsiteX4" fmla="*/ 17747 w 95039"/>
                <a:gd name="connsiteY4" fmla="*/ 6016 h 84822"/>
                <a:gd name="connsiteX5" fmla="*/ 25868 w 95039"/>
                <a:gd name="connsiteY5" fmla="*/ 0 h 84822"/>
                <a:gd name="connsiteX6" fmla="*/ 27071 w 95039"/>
                <a:gd name="connsiteY6" fmla="*/ 0 h 84822"/>
                <a:gd name="connsiteX7" fmla="*/ 87530 w 95039"/>
                <a:gd name="connsiteY7" fmla="*/ 8122 h 84822"/>
                <a:gd name="connsiteX8" fmla="*/ 93545 w 95039"/>
                <a:gd name="connsiteY8" fmla="*/ 11731 h 84822"/>
                <a:gd name="connsiteX9" fmla="*/ 94749 w 95039"/>
                <a:gd name="connsiteY9" fmla="*/ 18649 h 84822"/>
                <a:gd name="connsiteX10" fmla="*/ 77905 w 95039"/>
                <a:gd name="connsiteY10" fmla="*/ 78205 h 84822"/>
                <a:gd name="connsiteX11" fmla="*/ 69783 w 95039"/>
                <a:gd name="connsiteY11" fmla="*/ 84522 h 84822"/>
                <a:gd name="connsiteX12" fmla="*/ 69182 w 95039"/>
                <a:gd name="connsiteY12" fmla="*/ 84823 h 8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39" h="84822">
                  <a:moveTo>
                    <a:pt x="69182" y="84823"/>
                  </a:moveTo>
                  <a:cubicBezTo>
                    <a:pt x="48728" y="82416"/>
                    <a:pt x="27672" y="79108"/>
                    <a:pt x="6918" y="75498"/>
                  </a:cubicBezTo>
                  <a:cubicBezTo>
                    <a:pt x="4512" y="75197"/>
                    <a:pt x="2406" y="73693"/>
                    <a:pt x="1203" y="71588"/>
                  </a:cubicBezTo>
                  <a:cubicBezTo>
                    <a:pt x="0" y="69482"/>
                    <a:pt x="-301" y="67076"/>
                    <a:pt x="301" y="64670"/>
                  </a:cubicBezTo>
                  <a:lnTo>
                    <a:pt x="17747" y="6016"/>
                  </a:lnTo>
                  <a:cubicBezTo>
                    <a:pt x="18950" y="2406"/>
                    <a:pt x="22258" y="0"/>
                    <a:pt x="25868" y="0"/>
                  </a:cubicBezTo>
                  <a:cubicBezTo>
                    <a:pt x="26169" y="0"/>
                    <a:pt x="26770" y="0"/>
                    <a:pt x="27071" y="0"/>
                  </a:cubicBezTo>
                  <a:cubicBezTo>
                    <a:pt x="49028" y="3309"/>
                    <a:pt x="69182" y="6317"/>
                    <a:pt x="87530" y="8122"/>
                  </a:cubicBezTo>
                  <a:cubicBezTo>
                    <a:pt x="89936" y="8422"/>
                    <a:pt x="92342" y="9625"/>
                    <a:pt x="93545" y="11731"/>
                  </a:cubicBezTo>
                  <a:cubicBezTo>
                    <a:pt x="95049" y="13836"/>
                    <a:pt x="95350" y="16243"/>
                    <a:pt x="94749" y="18649"/>
                  </a:cubicBezTo>
                  <a:lnTo>
                    <a:pt x="77905" y="78205"/>
                  </a:lnTo>
                  <a:cubicBezTo>
                    <a:pt x="77002" y="81815"/>
                    <a:pt x="73393" y="84522"/>
                    <a:pt x="69783" y="84522"/>
                  </a:cubicBezTo>
                  <a:cubicBezTo>
                    <a:pt x="70084" y="84823"/>
                    <a:pt x="69482" y="84823"/>
                    <a:pt x="69182" y="84823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C81DC6E8-01D9-40F8-9FF2-8873ED43A8E2}"/>
                </a:ext>
              </a:extLst>
            </p:cNvPr>
            <p:cNvSpPr/>
            <p:nvPr/>
          </p:nvSpPr>
          <p:spPr>
            <a:xfrm>
              <a:off x="3412908" y="3711742"/>
              <a:ext cx="346366" cy="917407"/>
            </a:xfrm>
            <a:custGeom>
              <a:avLst/>
              <a:gdLst>
                <a:gd name="connsiteX0" fmla="*/ 92492 w 346366"/>
                <a:gd name="connsiteY0" fmla="*/ 917408 h 917407"/>
                <a:gd name="connsiteX1" fmla="*/ 89785 w 346366"/>
                <a:gd name="connsiteY1" fmla="*/ 917107 h 917407"/>
                <a:gd name="connsiteX2" fmla="*/ 5564 w 346366"/>
                <a:gd name="connsiteY2" fmla="*/ 887329 h 917407"/>
                <a:gd name="connsiteX3" fmla="*/ 450 w 346366"/>
                <a:gd name="connsiteY3" fmla="*/ 876501 h 917407"/>
                <a:gd name="connsiteX4" fmla="*/ 135204 w 346366"/>
                <a:gd name="connsiteY4" fmla="*/ 382905 h 917407"/>
                <a:gd name="connsiteX5" fmla="*/ 142724 w 346366"/>
                <a:gd name="connsiteY5" fmla="*/ 376588 h 917407"/>
                <a:gd name="connsiteX6" fmla="*/ 143626 w 346366"/>
                <a:gd name="connsiteY6" fmla="*/ 376588 h 917407"/>
                <a:gd name="connsiteX7" fmla="*/ 151446 w 346366"/>
                <a:gd name="connsiteY7" fmla="*/ 381401 h 917407"/>
                <a:gd name="connsiteX8" fmla="*/ 192053 w 346366"/>
                <a:gd name="connsiteY8" fmla="*/ 403058 h 917407"/>
                <a:gd name="connsiteX9" fmla="*/ 224839 w 346366"/>
                <a:gd name="connsiteY9" fmla="*/ 381702 h 917407"/>
                <a:gd name="connsiteX10" fmla="*/ 216417 w 346366"/>
                <a:gd name="connsiteY10" fmla="*/ 362451 h 917407"/>
                <a:gd name="connsiteX11" fmla="*/ 173404 w 346366"/>
                <a:gd name="connsiteY11" fmla="*/ 345908 h 917407"/>
                <a:gd name="connsiteX12" fmla="*/ 157763 w 346366"/>
                <a:gd name="connsiteY12" fmla="*/ 348615 h 917407"/>
                <a:gd name="connsiteX13" fmla="*/ 154454 w 346366"/>
                <a:gd name="connsiteY13" fmla="*/ 349217 h 917407"/>
                <a:gd name="connsiteX14" fmla="*/ 149040 w 346366"/>
                <a:gd name="connsiteY14" fmla="*/ 347111 h 917407"/>
                <a:gd name="connsiteX15" fmla="*/ 146333 w 346366"/>
                <a:gd name="connsiteY15" fmla="*/ 338689 h 917407"/>
                <a:gd name="connsiteX16" fmla="*/ 229050 w 346366"/>
                <a:gd name="connsiteY16" fmla="*/ 6617 h 917407"/>
                <a:gd name="connsiteX17" fmla="*/ 233562 w 346366"/>
                <a:gd name="connsiteY17" fmla="*/ 903 h 917407"/>
                <a:gd name="connsiteX18" fmla="*/ 237171 w 346366"/>
                <a:gd name="connsiteY18" fmla="*/ 0 h 917407"/>
                <a:gd name="connsiteX19" fmla="*/ 240781 w 346366"/>
                <a:gd name="connsiteY19" fmla="*/ 903 h 917407"/>
                <a:gd name="connsiteX20" fmla="*/ 340643 w 346366"/>
                <a:gd name="connsiteY20" fmla="*/ 42712 h 917407"/>
                <a:gd name="connsiteX21" fmla="*/ 346057 w 346366"/>
                <a:gd name="connsiteY21" fmla="*/ 52939 h 917407"/>
                <a:gd name="connsiteX22" fmla="*/ 100613 w 346366"/>
                <a:gd name="connsiteY22" fmla="*/ 911091 h 917407"/>
                <a:gd name="connsiteX23" fmla="*/ 96402 w 346366"/>
                <a:gd name="connsiteY23" fmla="*/ 916205 h 917407"/>
                <a:gd name="connsiteX24" fmla="*/ 92492 w 346366"/>
                <a:gd name="connsiteY24" fmla="*/ 917408 h 917407"/>
                <a:gd name="connsiteX25" fmla="*/ 224538 w 346366"/>
                <a:gd name="connsiteY25" fmla="*/ 238827 h 917407"/>
                <a:gd name="connsiteX26" fmla="*/ 193557 w 346366"/>
                <a:gd name="connsiteY26" fmla="*/ 269808 h 917407"/>
                <a:gd name="connsiteX27" fmla="*/ 224538 w 346366"/>
                <a:gd name="connsiteY27" fmla="*/ 300789 h 917407"/>
                <a:gd name="connsiteX28" fmla="*/ 255520 w 346366"/>
                <a:gd name="connsiteY28" fmla="*/ 269808 h 917407"/>
                <a:gd name="connsiteX29" fmla="*/ 224538 w 346366"/>
                <a:gd name="connsiteY29" fmla="*/ 238827 h 9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6366" h="917407">
                  <a:moveTo>
                    <a:pt x="92492" y="917408"/>
                  </a:moveTo>
                  <a:cubicBezTo>
                    <a:pt x="91589" y="917408"/>
                    <a:pt x="90687" y="917408"/>
                    <a:pt x="89785" y="917107"/>
                  </a:cubicBezTo>
                  <a:cubicBezTo>
                    <a:pt x="62112" y="907783"/>
                    <a:pt x="33838" y="897857"/>
                    <a:pt x="5564" y="887329"/>
                  </a:cubicBezTo>
                  <a:cubicBezTo>
                    <a:pt x="1352" y="885825"/>
                    <a:pt x="-1054" y="881012"/>
                    <a:pt x="450" y="876501"/>
                  </a:cubicBezTo>
                  <a:cubicBezTo>
                    <a:pt x="20904" y="819351"/>
                    <a:pt x="67526" y="648803"/>
                    <a:pt x="135204" y="382905"/>
                  </a:cubicBezTo>
                  <a:cubicBezTo>
                    <a:pt x="136106" y="379295"/>
                    <a:pt x="139114" y="376889"/>
                    <a:pt x="142724" y="376588"/>
                  </a:cubicBezTo>
                  <a:cubicBezTo>
                    <a:pt x="143024" y="376588"/>
                    <a:pt x="143325" y="376588"/>
                    <a:pt x="143626" y="376588"/>
                  </a:cubicBezTo>
                  <a:cubicBezTo>
                    <a:pt x="146935" y="376588"/>
                    <a:pt x="149943" y="378393"/>
                    <a:pt x="151446" y="381401"/>
                  </a:cubicBezTo>
                  <a:cubicBezTo>
                    <a:pt x="158665" y="397343"/>
                    <a:pt x="177916" y="403058"/>
                    <a:pt x="192053" y="403058"/>
                  </a:cubicBezTo>
                  <a:cubicBezTo>
                    <a:pt x="207694" y="403058"/>
                    <a:pt x="224538" y="396441"/>
                    <a:pt x="224839" y="381702"/>
                  </a:cubicBezTo>
                  <a:cubicBezTo>
                    <a:pt x="224839" y="374784"/>
                    <a:pt x="222132" y="368166"/>
                    <a:pt x="216417" y="362451"/>
                  </a:cubicBezTo>
                  <a:cubicBezTo>
                    <a:pt x="206792" y="352525"/>
                    <a:pt x="189647" y="345908"/>
                    <a:pt x="173404" y="345908"/>
                  </a:cubicBezTo>
                  <a:cubicBezTo>
                    <a:pt x="167388" y="345908"/>
                    <a:pt x="161974" y="346810"/>
                    <a:pt x="157763" y="348615"/>
                  </a:cubicBezTo>
                  <a:cubicBezTo>
                    <a:pt x="156560" y="349217"/>
                    <a:pt x="155658" y="349217"/>
                    <a:pt x="154454" y="349217"/>
                  </a:cubicBezTo>
                  <a:cubicBezTo>
                    <a:pt x="152349" y="349217"/>
                    <a:pt x="150544" y="348615"/>
                    <a:pt x="149040" y="347111"/>
                  </a:cubicBezTo>
                  <a:cubicBezTo>
                    <a:pt x="146634" y="345005"/>
                    <a:pt x="145431" y="341697"/>
                    <a:pt x="146333" y="338689"/>
                  </a:cubicBezTo>
                  <a:cubicBezTo>
                    <a:pt x="186037" y="181376"/>
                    <a:pt x="219726" y="44818"/>
                    <a:pt x="229050" y="6617"/>
                  </a:cubicBezTo>
                  <a:cubicBezTo>
                    <a:pt x="229652" y="4211"/>
                    <a:pt x="231456" y="2105"/>
                    <a:pt x="233562" y="903"/>
                  </a:cubicBezTo>
                  <a:cubicBezTo>
                    <a:pt x="234765" y="301"/>
                    <a:pt x="235968" y="0"/>
                    <a:pt x="237171" y="0"/>
                  </a:cubicBezTo>
                  <a:cubicBezTo>
                    <a:pt x="238375" y="0"/>
                    <a:pt x="239879" y="301"/>
                    <a:pt x="240781" y="903"/>
                  </a:cubicBezTo>
                  <a:cubicBezTo>
                    <a:pt x="272364" y="16543"/>
                    <a:pt x="306052" y="30380"/>
                    <a:pt x="340643" y="42712"/>
                  </a:cubicBezTo>
                  <a:cubicBezTo>
                    <a:pt x="344854" y="44216"/>
                    <a:pt x="347260" y="48728"/>
                    <a:pt x="346057" y="52939"/>
                  </a:cubicBezTo>
                  <a:cubicBezTo>
                    <a:pt x="325604" y="125429"/>
                    <a:pt x="144227" y="766712"/>
                    <a:pt x="100613" y="911091"/>
                  </a:cubicBezTo>
                  <a:cubicBezTo>
                    <a:pt x="100012" y="913197"/>
                    <a:pt x="98508" y="915001"/>
                    <a:pt x="96402" y="916205"/>
                  </a:cubicBezTo>
                  <a:cubicBezTo>
                    <a:pt x="95199" y="917107"/>
                    <a:pt x="93996" y="917408"/>
                    <a:pt x="92492" y="917408"/>
                  </a:cubicBezTo>
                  <a:close/>
                  <a:moveTo>
                    <a:pt x="224538" y="238827"/>
                  </a:moveTo>
                  <a:cubicBezTo>
                    <a:pt x="207393" y="238827"/>
                    <a:pt x="193557" y="252663"/>
                    <a:pt x="193557" y="269808"/>
                  </a:cubicBezTo>
                  <a:cubicBezTo>
                    <a:pt x="193557" y="286953"/>
                    <a:pt x="207393" y="300789"/>
                    <a:pt x="224538" y="300789"/>
                  </a:cubicBezTo>
                  <a:cubicBezTo>
                    <a:pt x="241683" y="300789"/>
                    <a:pt x="255520" y="286953"/>
                    <a:pt x="255520" y="269808"/>
                  </a:cubicBezTo>
                  <a:cubicBezTo>
                    <a:pt x="255520" y="252663"/>
                    <a:pt x="241683" y="238827"/>
                    <a:pt x="224538" y="238827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DFCCB479-F371-423E-A421-66371378D512}"/>
                </a:ext>
              </a:extLst>
            </p:cNvPr>
            <p:cNvSpPr/>
            <p:nvPr/>
          </p:nvSpPr>
          <p:spPr>
            <a:xfrm>
              <a:off x="3610569" y="3591125"/>
              <a:ext cx="77693" cy="106780"/>
            </a:xfrm>
            <a:custGeom>
              <a:avLst/>
              <a:gdLst>
                <a:gd name="connsiteX0" fmla="*/ 45827 w 77693"/>
                <a:gd name="connsiteY0" fmla="*/ 106780 h 106780"/>
                <a:gd name="connsiteX1" fmla="*/ 41917 w 77693"/>
                <a:gd name="connsiteY1" fmla="*/ 105878 h 106780"/>
                <a:gd name="connsiteX2" fmla="*/ 4318 w 77693"/>
                <a:gd name="connsiteY2" fmla="*/ 86026 h 106780"/>
                <a:gd name="connsiteX3" fmla="*/ 408 w 77693"/>
                <a:gd name="connsiteY3" fmla="*/ 76100 h 106780"/>
                <a:gd name="connsiteX4" fmla="*/ 22967 w 77693"/>
                <a:gd name="connsiteY4" fmla="*/ 5715 h 106780"/>
                <a:gd name="connsiteX5" fmla="*/ 28682 w 77693"/>
                <a:gd name="connsiteY5" fmla="*/ 301 h 106780"/>
                <a:gd name="connsiteX6" fmla="*/ 31089 w 77693"/>
                <a:gd name="connsiteY6" fmla="*/ 0 h 106780"/>
                <a:gd name="connsiteX7" fmla="*/ 36503 w 77693"/>
                <a:gd name="connsiteY7" fmla="*/ 1805 h 106780"/>
                <a:gd name="connsiteX8" fmla="*/ 73801 w 77693"/>
                <a:gd name="connsiteY8" fmla="*/ 28575 h 106780"/>
                <a:gd name="connsiteX9" fmla="*/ 77109 w 77693"/>
                <a:gd name="connsiteY9" fmla="*/ 38802 h 106780"/>
                <a:gd name="connsiteX10" fmla="*/ 53648 w 77693"/>
                <a:gd name="connsiteY10" fmla="*/ 101366 h 106780"/>
                <a:gd name="connsiteX11" fmla="*/ 48835 w 77693"/>
                <a:gd name="connsiteY11" fmla="*/ 106178 h 106780"/>
                <a:gd name="connsiteX12" fmla="*/ 45827 w 77693"/>
                <a:gd name="connsiteY12" fmla="*/ 106780 h 10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93" h="106780">
                  <a:moveTo>
                    <a:pt x="45827" y="106780"/>
                  </a:moveTo>
                  <a:cubicBezTo>
                    <a:pt x="44624" y="106780"/>
                    <a:pt x="43120" y="106480"/>
                    <a:pt x="41917" y="105878"/>
                  </a:cubicBezTo>
                  <a:cubicBezTo>
                    <a:pt x="28983" y="99561"/>
                    <a:pt x="16350" y="92643"/>
                    <a:pt x="4318" y="86026"/>
                  </a:cubicBezTo>
                  <a:cubicBezTo>
                    <a:pt x="709" y="83920"/>
                    <a:pt x="-795" y="80010"/>
                    <a:pt x="408" y="76100"/>
                  </a:cubicBezTo>
                  <a:lnTo>
                    <a:pt x="22967" y="5715"/>
                  </a:lnTo>
                  <a:cubicBezTo>
                    <a:pt x="23869" y="3008"/>
                    <a:pt x="25975" y="902"/>
                    <a:pt x="28682" y="301"/>
                  </a:cubicBezTo>
                  <a:cubicBezTo>
                    <a:pt x="29585" y="0"/>
                    <a:pt x="30186" y="0"/>
                    <a:pt x="31089" y="0"/>
                  </a:cubicBezTo>
                  <a:cubicBezTo>
                    <a:pt x="32893" y="0"/>
                    <a:pt x="34999" y="601"/>
                    <a:pt x="36503" y="1805"/>
                  </a:cubicBezTo>
                  <a:cubicBezTo>
                    <a:pt x="47331" y="10828"/>
                    <a:pt x="59964" y="19852"/>
                    <a:pt x="73801" y="28575"/>
                  </a:cubicBezTo>
                  <a:cubicBezTo>
                    <a:pt x="77109" y="30680"/>
                    <a:pt x="78613" y="34892"/>
                    <a:pt x="77109" y="38802"/>
                  </a:cubicBezTo>
                  <a:lnTo>
                    <a:pt x="53648" y="101366"/>
                  </a:lnTo>
                  <a:cubicBezTo>
                    <a:pt x="52745" y="103472"/>
                    <a:pt x="50941" y="105276"/>
                    <a:pt x="48835" y="106178"/>
                  </a:cubicBezTo>
                  <a:cubicBezTo>
                    <a:pt x="47933" y="106480"/>
                    <a:pt x="46730" y="106780"/>
                    <a:pt x="45827" y="106780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62242289-E907-4F71-8E48-48AF844350B2}"/>
                </a:ext>
              </a:extLst>
            </p:cNvPr>
            <p:cNvSpPr/>
            <p:nvPr/>
          </p:nvSpPr>
          <p:spPr>
            <a:xfrm>
              <a:off x="3560151" y="3540893"/>
              <a:ext cx="72279" cy="126331"/>
            </a:xfrm>
            <a:custGeom>
              <a:avLst/>
              <a:gdLst>
                <a:gd name="connsiteX0" fmla="*/ 40298 w 72279"/>
                <a:gd name="connsiteY0" fmla="*/ 126332 h 126331"/>
                <a:gd name="connsiteX1" fmla="*/ 35786 w 72279"/>
                <a:gd name="connsiteY1" fmla="*/ 125129 h 126331"/>
                <a:gd name="connsiteX2" fmla="*/ 3602 w 72279"/>
                <a:gd name="connsiteY2" fmla="*/ 104374 h 126331"/>
                <a:gd name="connsiteX3" fmla="*/ 293 w 72279"/>
                <a:gd name="connsiteY3" fmla="*/ 94749 h 126331"/>
                <a:gd name="connsiteX4" fmla="*/ 27966 w 72279"/>
                <a:gd name="connsiteY4" fmla="*/ 6016 h 126331"/>
                <a:gd name="connsiteX5" fmla="*/ 35185 w 72279"/>
                <a:gd name="connsiteY5" fmla="*/ 0 h 126331"/>
                <a:gd name="connsiteX6" fmla="*/ 36087 w 72279"/>
                <a:gd name="connsiteY6" fmla="*/ 0 h 126331"/>
                <a:gd name="connsiteX7" fmla="*/ 43306 w 72279"/>
                <a:gd name="connsiteY7" fmla="*/ 4211 h 126331"/>
                <a:gd name="connsiteX8" fmla="*/ 69775 w 72279"/>
                <a:gd name="connsiteY8" fmla="*/ 36697 h 126331"/>
                <a:gd name="connsiteX9" fmla="*/ 71881 w 72279"/>
                <a:gd name="connsiteY9" fmla="*/ 45420 h 126331"/>
                <a:gd name="connsiteX10" fmla="*/ 47818 w 72279"/>
                <a:gd name="connsiteY10" fmla="*/ 120316 h 126331"/>
                <a:gd name="connsiteX11" fmla="*/ 42704 w 72279"/>
                <a:gd name="connsiteY11" fmla="*/ 125730 h 126331"/>
                <a:gd name="connsiteX12" fmla="*/ 40298 w 72279"/>
                <a:gd name="connsiteY12" fmla="*/ 126332 h 12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279" h="126331">
                  <a:moveTo>
                    <a:pt x="40298" y="126332"/>
                  </a:moveTo>
                  <a:cubicBezTo>
                    <a:pt x="38794" y="126332"/>
                    <a:pt x="37290" y="126031"/>
                    <a:pt x="35786" y="125129"/>
                  </a:cubicBezTo>
                  <a:cubicBezTo>
                    <a:pt x="21047" y="116105"/>
                    <a:pt x="10219" y="108886"/>
                    <a:pt x="3602" y="104374"/>
                  </a:cubicBezTo>
                  <a:cubicBezTo>
                    <a:pt x="594" y="102268"/>
                    <a:pt x="-609" y="98358"/>
                    <a:pt x="293" y="94749"/>
                  </a:cubicBezTo>
                  <a:lnTo>
                    <a:pt x="27966" y="6016"/>
                  </a:lnTo>
                  <a:cubicBezTo>
                    <a:pt x="28868" y="2707"/>
                    <a:pt x="31876" y="602"/>
                    <a:pt x="35185" y="0"/>
                  </a:cubicBezTo>
                  <a:cubicBezTo>
                    <a:pt x="35485" y="0"/>
                    <a:pt x="35786" y="0"/>
                    <a:pt x="36087" y="0"/>
                  </a:cubicBezTo>
                  <a:cubicBezTo>
                    <a:pt x="39095" y="0"/>
                    <a:pt x="41802" y="1504"/>
                    <a:pt x="43306" y="4211"/>
                  </a:cubicBezTo>
                  <a:cubicBezTo>
                    <a:pt x="49622" y="14739"/>
                    <a:pt x="58646" y="25868"/>
                    <a:pt x="69775" y="36697"/>
                  </a:cubicBezTo>
                  <a:cubicBezTo>
                    <a:pt x="72182" y="38802"/>
                    <a:pt x="72783" y="42412"/>
                    <a:pt x="71881" y="45420"/>
                  </a:cubicBezTo>
                  <a:lnTo>
                    <a:pt x="47818" y="120316"/>
                  </a:lnTo>
                  <a:cubicBezTo>
                    <a:pt x="46915" y="122722"/>
                    <a:pt x="45111" y="124828"/>
                    <a:pt x="42704" y="125730"/>
                  </a:cubicBezTo>
                  <a:cubicBezTo>
                    <a:pt x="42404" y="126332"/>
                    <a:pt x="41200" y="126332"/>
                    <a:pt x="40298" y="126332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2B3ACC09-0F08-459C-A784-0DB5A06A5411}"/>
                </a:ext>
              </a:extLst>
            </p:cNvPr>
            <p:cNvSpPr/>
            <p:nvPr/>
          </p:nvSpPr>
          <p:spPr>
            <a:xfrm>
              <a:off x="3679649" y="3760770"/>
              <a:ext cx="234146" cy="469532"/>
            </a:xfrm>
            <a:custGeom>
              <a:avLst/>
              <a:gdLst>
                <a:gd name="connsiteX0" fmla="*/ 41116 w 234146"/>
                <a:gd name="connsiteY0" fmla="*/ 469532 h 469532"/>
                <a:gd name="connsiteX1" fmla="*/ 14346 w 234146"/>
                <a:gd name="connsiteY1" fmla="*/ 455997 h 469532"/>
                <a:gd name="connsiteX2" fmla="*/ 9834 w 234146"/>
                <a:gd name="connsiteY2" fmla="*/ 311016 h 469532"/>
                <a:gd name="connsiteX3" fmla="*/ 6225 w 234146"/>
                <a:gd name="connsiteY3" fmla="*/ 304098 h 469532"/>
                <a:gd name="connsiteX4" fmla="*/ 1713 w 234146"/>
                <a:gd name="connsiteY4" fmla="*/ 294172 h 469532"/>
                <a:gd name="connsiteX5" fmla="*/ 82926 w 234146"/>
                <a:gd name="connsiteY5" fmla="*/ 6918 h 469532"/>
                <a:gd name="connsiteX6" fmla="*/ 83227 w 234146"/>
                <a:gd name="connsiteY6" fmla="*/ 6016 h 469532"/>
                <a:gd name="connsiteX7" fmla="*/ 87438 w 234146"/>
                <a:gd name="connsiteY7" fmla="*/ 902 h 469532"/>
                <a:gd name="connsiteX8" fmla="*/ 91348 w 234146"/>
                <a:gd name="connsiteY8" fmla="*/ 0 h 469532"/>
                <a:gd name="connsiteX9" fmla="*/ 94055 w 234146"/>
                <a:gd name="connsiteY9" fmla="*/ 301 h 469532"/>
                <a:gd name="connsiteX10" fmla="*/ 227305 w 234146"/>
                <a:gd name="connsiteY10" fmla="*/ 34290 h 469532"/>
                <a:gd name="connsiteX11" fmla="*/ 233020 w 234146"/>
                <a:gd name="connsiteY11" fmla="*/ 38200 h 469532"/>
                <a:gd name="connsiteX12" fmla="*/ 233622 w 234146"/>
                <a:gd name="connsiteY12" fmla="*/ 45118 h 469532"/>
                <a:gd name="connsiteX13" fmla="*/ 140076 w 234146"/>
                <a:gd name="connsiteY13" fmla="*/ 334478 h 469532"/>
                <a:gd name="connsiteX14" fmla="*/ 135865 w 234146"/>
                <a:gd name="connsiteY14" fmla="*/ 339591 h 469532"/>
                <a:gd name="connsiteX15" fmla="*/ 131955 w 234146"/>
                <a:gd name="connsiteY15" fmla="*/ 340494 h 469532"/>
                <a:gd name="connsiteX16" fmla="*/ 129248 w 234146"/>
                <a:gd name="connsiteY16" fmla="*/ 339892 h 469532"/>
                <a:gd name="connsiteX17" fmla="*/ 128345 w 234146"/>
                <a:gd name="connsiteY17" fmla="*/ 339591 h 469532"/>
                <a:gd name="connsiteX18" fmla="*/ 127142 w 234146"/>
                <a:gd name="connsiteY18" fmla="*/ 339591 h 469532"/>
                <a:gd name="connsiteX19" fmla="*/ 120826 w 234146"/>
                <a:gd name="connsiteY19" fmla="*/ 344404 h 469532"/>
                <a:gd name="connsiteX20" fmla="*/ 42019 w 234146"/>
                <a:gd name="connsiteY20" fmla="*/ 469232 h 469532"/>
                <a:gd name="connsiteX21" fmla="*/ 41116 w 234146"/>
                <a:gd name="connsiteY21" fmla="*/ 469532 h 4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4146" h="469532">
                  <a:moveTo>
                    <a:pt x="41116" y="469532"/>
                  </a:moveTo>
                  <a:cubicBezTo>
                    <a:pt x="29687" y="468931"/>
                    <a:pt x="20964" y="464419"/>
                    <a:pt x="14346" y="455997"/>
                  </a:cubicBezTo>
                  <a:cubicBezTo>
                    <a:pt x="-7611" y="427723"/>
                    <a:pt x="-392" y="361549"/>
                    <a:pt x="9834" y="311016"/>
                  </a:cubicBezTo>
                  <a:cubicBezTo>
                    <a:pt x="10436" y="308309"/>
                    <a:pt x="8932" y="305301"/>
                    <a:pt x="6225" y="304098"/>
                  </a:cubicBezTo>
                  <a:cubicBezTo>
                    <a:pt x="2615" y="302293"/>
                    <a:pt x="510" y="298082"/>
                    <a:pt x="1713" y="294172"/>
                  </a:cubicBezTo>
                  <a:cubicBezTo>
                    <a:pt x="40214" y="158215"/>
                    <a:pt x="73000" y="43013"/>
                    <a:pt x="82926" y="6918"/>
                  </a:cubicBezTo>
                  <a:lnTo>
                    <a:pt x="83227" y="6016"/>
                  </a:lnTo>
                  <a:cubicBezTo>
                    <a:pt x="83829" y="3910"/>
                    <a:pt x="85333" y="1805"/>
                    <a:pt x="87438" y="902"/>
                  </a:cubicBezTo>
                  <a:cubicBezTo>
                    <a:pt x="88641" y="301"/>
                    <a:pt x="90145" y="0"/>
                    <a:pt x="91348" y="0"/>
                  </a:cubicBezTo>
                  <a:cubicBezTo>
                    <a:pt x="92251" y="0"/>
                    <a:pt x="93153" y="0"/>
                    <a:pt x="94055" y="301"/>
                  </a:cubicBezTo>
                  <a:cubicBezTo>
                    <a:pt x="136768" y="14438"/>
                    <a:pt x="181886" y="25868"/>
                    <a:pt x="227305" y="34290"/>
                  </a:cubicBezTo>
                  <a:cubicBezTo>
                    <a:pt x="229711" y="34591"/>
                    <a:pt x="231817" y="36095"/>
                    <a:pt x="233020" y="38200"/>
                  </a:cubicBezTo>
                  <a:cubicBezTo>
                    <a:pt x="234223" y="40305"/>
                    <a:pt x="234524" y="43013"/>
                    <a:pt x="233622" y="45118"/>
                  </a:cubicBezTo>
                  <a:cubicBezTo>
                    <a:pt x="218282" y="89635"/>
                    <a:pt x="186999" y="187091"/>
                    <a:pt x="140076" y="334478"/>
                  </a:cubicBezTo>
                  <a:cubicBezTo>
                    <a:pt x="139475" y="336583"/>
                    <a:pt x="137971" y="338388"/>
                    <a:pt x="135865" y="339591"/>
                  </a:cubicBezTo>
                  <a:cubicBezTo>
                    <a:pt x="134662" y="340193"/>
                    <a:pt x="133459" y="340494"/>
                    <a:pt x="131955" y="340494"/>
                  </a:cubicBezTo>
                  <a:cubicBezTo>
                    <a:pt x="131053" y="340494"/>
                    <a:pt x="130150" y="340193"/>
                    <a:pt x="129248" y="339892"/>
                  </a:cubicBezTo>
                  <a:cubicBezTo>
                    <a:pt x="129248" y="339892"/>
                    <a:pt x="128345" y="339591"/>
                    <a:pt x="128345" y="339591"/>
                  </a:cubicBezTo>
                  <a:cubicBezTo>
                    <a:pt x="128345" y="339591"/>
                    <a:pt x="127744" y="339591"/>
                    <a:pt x="127142" y="339591"/>
                  </a:cubicBezTo>
                  <a:cubicBezTo>
                    <a:pt x="124134" y="339591"/>
                    <a:pt x="121728" y="341697"/>
                    <a:pt x="120826" y="344404"/>
                  </a:cubicBezTo>
                  <a:cubicBezTo>
                    <a:pt x="112404" y="378995"/>
                    <a:pt x="82325" y="469232"/>
                    <a:pt x="42019" y="469232"/>
                  </a:cubicBezTo>
                  <a:cubicBezTo>
                    <a:pt x="42019" y="469532"/>
                    <a:pt x="41116" y="469532"/>
                    <a:pt x="41116" y="469532"/>
                  </a:cubicBezTo>
                  <a:close/>
                </a:path>
              </a:pathLst>
            </a:custGeom>
            <a:solidFill>
              <a:schemeClr val="accent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563B5A32-2A1D-4DCA-90FD-121E45FCE180}"/>
                </a:ext>
              </a:extLst>
            </p:cNvPr>
            <p:cNvSpPr/>
            <p:nvPr/>
          </p:nvSpPr>
          <p:spPr>
            <a:xfrm>
              <a:off x="3667173" y="3629025"/>
              <a:ext cx="85362" cy="99260"/>
            </a:xfrm>
            <a:custGeom>
              <a:avLst/>
              <a:gdLst>
                <a:gd name="connsiteX0" fmla="*/ 57202 w 85362"/>
                <a:gd name="connsiteY0" fmla="*/ 99261 h 99260"/>
                <a:gd name="connsiteX1" fmla="*/ 53893 w 85362"/>
                <a:gd name="connsiteY1" fmla="*/ 98659 h 99260"/>
                <a:gd name="connsiteX2" fmla="*/ 4864 w 85362"/>
                <a:gd name="connsiteY2" fmla="*/ 77303 h 99260"/>
                <a:gd name="connsiteX3" fmla="*/ 653 w 85362"/>
                <a:gd name="connsiteY3" fmla="*/ 66474 h 99260"/>
                <a:gd name="connsiteX4" fmla="*/ 23513 w 85362"/>
                <a:gd name="connsiteY4" fmla="*/ 5715 h 99260"/>
                <a:gd name="connsiteX5" fmla="*/ 28627 w 85362"/>
                <a:gd name="connsiteY5" fmla="*/ 601 h 99260"/>
                <a:gd name="connsiteX6" fmla="*/ 31635 w 85362"/>
                <a:gd name="connsiteY6" fmla="*/ 0 h 99260"/>
                <a:gd name="connsiteX7" fmla="*/ 35846 w 85362"/>
                <a:gd name="connsiteY7" fmla="*/ 1203 h 99260"/>
                <a:gd name="connsiteX8" fmla="*/ 80363 w 85362"/>
                <a:gd name="connsiteY8" fmla="*/ 23762 h 99260"/>
                <a:gd name="connsiteX9" fmla="*/ 84874 w 85362"/>
                <a:gd name="connsiteY9" fmla="*/ 34290 h 99260"/>
                <a:gd name="connsiteX10" fmla="*/ 65624 w 85362"/>
                <a:gd name="connsiteY10" fmla="*/ 92944 h 99260"/>
                <a:gd name="connsiteX11" fmla="*/ 61112 w 85362"/>
                <a:gd name="connsiteY11" fmla="*/ 98057 h 99260"/>
                <a:gd name="connsiteX12" fmla="*/ 57202 w 85362"/>
                <a:gd name="connsiteY12" fmla="*/ 99261 h 9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362" h="99260">
                  <a:moveTo>
                    <a:pt x="57202" y="99261"/>
                  </a:moveTo>
                  <a:cubicBezTo>
                    <a:pt x="55999" y="99261"/>
                    <a:pt x="55096" y="98960"/>
                    <a:pt x="53893" y="98659"/>
                  </a:cubicBezTo>
                  <a:cubicBezTo>
                    <a:pt x="37049" y="91741"/>
                    <a:pt x="20505" y="84822"/>
                    <a:pt x="4864" y="77303"/>
                  </a:cubicBezTo>
                  <a:cubicBezTo>
                    <a:pt x="954" y="75498"/>
                    <a:pt x="-1151" y="70686"/>
                    <a:pt x="653" y="66474"/>
                  </a:cubicBezTo>
                  <a:lnTo>
                    <a:pt x="23513" y="5715"/>
                  </a:lnTo>
                  <a:cubicBezTo>
                    <a:pt x="24416" y="3309"/>
                    <a:pt x="26221" y="1504"/>
                    <a:pt x="28627" y="601"/>
                  </a:cubicBezTo>
                  <a:cubicBezTo>
                    <a:pt x="29529" y="301"/>
                    <a:pt x="30431" y="0"/>
                    <a:pt x="31635" y="0"/>
                  </a:cubicBezTo>
                  <a:cubicBezTo>
                    <a:pt x="33139" y="0"/>
                    <a:pt x="34643" y="301"/>
                    <a:pt x="35846" y="1203"/>
                  </a:cubicBezTo>
                  <a:cubicBezTo>
                    <a:pt x="49682" y="9024"/>
                    <a:pt x="64722" y="16844"/>
                    <a:pt x="80363" y="23762"/>
                  </a:cubicBezTo>
                  <a:cubicBezTo>
                    <a:pt x="84273" y="25567"/>
                    <a:pt x="86378" y="30079"/>
                    <a:pt x="84874" y="34290"/>
                  </a:cubicBezTo>
                  <a:lnTo>
                    <a:pt x="65624" y="92944"/>
                  </a:lnTo>
                  <a:cubicBezTo>
                    <a:pt x="65022" y="95049"/>
                    <a:pt x="63218" y="96854"/>
                    <a:pt x="61112" y="98057"/>
                  </a:cubicBezTo>
                  <a:cubicBezTo>
                    <a:pt x="59608" y="98960"/>
                    <a:pt x="58405" y="99261"/>
                    <a:pt x="57202" y="99261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BC16D2EE-1F3A-41DE-9223-619D58721217}"/>
                </a:ext>
              </a:extLst>
            </p:cNvPr>
            <p:cNvSpPr/>
            <p:nvPr/>
          </p:nvSpPr>
          <p:spPr>
            <a:xfrm>
              <a:off x="3735655" y="3660908"/>
              <a:ext cx="94910" cy="95350"/>
            </a:xfrm>
            <a:custGeom>
              <a:avLst/>
              <a:gdLst>
                <a:gd name="connsiteX0" fmla="*/ 68429 w 94910"/>
                <a:gd name="connsiteY0" fmla="*/ 95350 h 95350"/>
                <a:gd name="connsiteX1" fmla="*/ 66022 w 94910"/>
                <a:gd name="connsiteY1" fmla="*/ 95049 h 95350"/>
                <a:gd name="connsiteX2" fmla="*/ 5564 w 94910"/>
                <a:gd name="connsiteY2" fmla="*/ 74596 h 95350"/>
                <a:gd name="connsiteX3" fmla="*/ 450 w 94910"/>
                <a:gd name="connsiteY3" fmla="*/ 64068 h 95350"/>
                <a:gd name="connsiteX4" fmla="*/ 19400 w 94910"/>
                <a:gd name="connsiteY4" fmla="*/ 6016 h 95350"/>
                <a:gd name="connsiteX5" fmla="*/ 23912 w 94910"/>
                <a:gd name="connsiteY5" fmla="*/ 903 h 95350"/>
                <a:gd name="connsiteX6" fmla="*/ 27521 w 94910"/>
                <a:gd name="connsiteY6" fmla="*/ 0 h 95350"/>
                <a:gd name="connsiteX7" fmla="*/ 30830 w 94910"/>
                <a:gd name="connsiteY7" fmla="*/ 602 h 95350"/>
                <a:gd name="connsiteX8" fmla="*/ 88882 w 94910"/>
                <a:gd name="connsiteY8" fmla="*/ 21657 h 95350"/>
                <a:gd name="connsiteX9" fmla="*/ 93996 w 94910"/>
                <a:gd name="connsiteY9" fmla="*/ 25868 h 95350"/>
                <a:gd name="connsiteX10" fmla="*/ 94597 w 94910"/>
                <a:gd name="connsiteY10" fmla="*/ 32485 h 95350"/>
                <a:gd name="connsiteX11" fmla="*/ 76550 w 94910"/>
                <a:gd name="connsiteY11" fmla="*/ 89635 h 95350"/>
                <a:gd name="connsiteX12" fmla="*/ 68429 w 94910"/>
                <a:gd name="connsiteY12" fmla="*/ 95350 h 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910" h="95350">
                  <a:moveTo>
                    <a:pt x="68429" y="95350"/>
                  </a:moveTo>
                  <a:cubicBezTo>
                    <a:pt x="67526" y="95350"/>
                    <a:pt x="66925" y="95350"/>
                    <a:pt x="66022" y="95049"/>
                  </a:cubicBezTo>
                  <a:cubicBezTo>
                    <a:pt x="45569" y="88733"/>
                    <a:pt x="25416" y="82116"/>
                    <a:pt x="5564" y="74596"/>
                  </a:cubicBezTo>
                  <a:cubicBezTo>
                    <a:pt x="1353" y="73092"/>
                    <a:pt x="-1054" y="68279"/>
                    <a:pt x="450" y="64068"/>
                  </a:cubicBezTo>
                  <a:lnTo>
                    <a:pt x="19400" y="6016"/>
                  </a:lnTo>
                  <a:cubicBezTo>
                    <a:pt x="20001" y="3910"/>
                    <a:pt x="21806" y="1805"/>
                    <a:pt x="23912" y="903"/>
                  </a:cubicBezTo>
                  <a:cubicBezTo>
                    <a:pt x="25115" y="301"/>
                    <a:pt x="26318" y="0"/>
                    <a:pt x="27521" y="0"/>
                  </a:cubicBezTo>
                  <a:cubicBezTo>
                    <a:pt x="28724" y="0"/>
                    <a:pt x="29627" y="301"/>
                    <a:pt x="30830" y="602"/>
                  </a:cubicBezTo>
                  <a:cubicBezTo>
                    <a:pt x="49479" y="8422"/>
                    <a:pt x="69030" y="15340"/>
                    <a:pt x="88882" y="21657"/>
                  </a:cubicBezTo>
                  <a:cubicBezTo>
                    <a:pt x="90988" y="22258"/>
                    <a:pt x="92792" y="23762"/>
                    <a:pt x="93996" y="25868"/>
                  </a:cubicBezTo>
                  <a:cubicBezTo>
                    <a:pt x="94898" y="27974"/>
                    <a:pt x="95199" y="30079"/>
                    <a:pt x="94597" y="32485"/>
                  </a:cubicBezTo>
                  <a:lnTo>
                    <a:pt x="76550" y="89635"/>
                  </a:lnTo>
                  <a:cubicBezTo>
                    <a:pt x="75347" y="92944"/>
                    <a:pt x="72038" y="95350"/>
                    <a:pt x="68429" y="95350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77F3C15F-575E-4F0D-9C2A-8F598F6BE9CB}"/>
                </a:ext>
              </a:extLst>
            </p:cNvPr>
            <p:cNvSpPr/>
            <p:nvPr/>
          </p:nvSpPr>
          <p:spPr>
            <a:xfrm>
              <a:off x="3816021" y="3687979"/>
              <a:ext cx="104468" cy="91139"/>
            </a:xfrm>
            <a:custGeom>
              <a:avLst/>
              <a:gdLst>
                <a:gd name="connsiteX0" fmla="*/ 78601 w 104468"/>
                <a:gd name="connsiteY0" fmla="*/ 91139 h 91139"/>
                <a:gd name="connsiteX1" fmla="*/ 76796 w 104468"/>
                <a:gd name="connsiteY1" fmla="*/ 90839 h 91139"/>
                <a:gd name="connsiteX2" fmla="*/ 6110 w 104468"/>
                <a:gd name="connsiteY2" fmla="*/ 73693 h 91139"/>
                <a:gd name="connsiteX3" fmla="*/ 997 w 104468"/>
                <a:gd name="connsiteY3" fmla="*/ 69482 h 91139"/>
                <a:gd name="connsiteX4" fmla="*/ 395 w 104468"/>
                <a:gd name="connsiteY4" fmla="*/ 62865 h 91139"/>
                <a:gd name="connsiteX5" fmla="*/ 18443 w 104468"/>
                <a:gd name="connsiteY5" fmla="*/ 6016 h 91139"/>
                <a:gd name="connsiteX6" fmla="*/ 26564 w 104468"/>
                <a:gd name="connsiteY6" fmla="*/ 0 h 91139"/>
                <a:gd name="connsiteX7" fmla="*/ 28970 w 104468"/>
                <a:gd name="connsiteY7" fmla="*/ 301 h 91139"/>
                <a:gd name="connsiteX8" fmla="*/ 97550 w 104468"/>
                <a:gd name="connsiteY8" fmla="*/ 15942 h 91139"/>
                <a:gd name="connsiteX9" fmla="*/ 103265 w 104468"/>
                <a:gd name="connsiteY9" fmla="*/ 19852 h 91139"/>
                <a:gd name="connsiteX10" fmla="*/ 104168 w 104468"/>
                <a:gd name="connsiteY10" fmla="*/ 26770 h 91139"/>
                <a:gd name="connsiteX11" fmla="*/ 87023 w 104468"/>
                <a:gd name="connsiteY11" fmla="*/ 84823 h 91139"/>
                <a:gd name="connsiteX12" fmla="*/ 78601 w 104468"/>
                <a:gd name="connsiteY12" fmla="*/ 91139 h 9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468" h="91139">
                  <a:moveTo>
                    <a:pt x="78601" y="91139"/>
                  </a:moveTo>
                  <a:cubicBezTo>
                    <a:pt x="77999" y="91139"/>
                    <a:pt x="77397" y="91139"/>
                    <a:pt x="76796" y="90839"/>
                  </a:cubicBezTo>
                  <a:cubicBezTo>
                    <a:pt x="53033" y="86026"/>
                    <a:pt x="29271" y="80311"/>
                    <a:pt x="6110" y="73693"/>
                  </a:cubicBezTo>
                  <a:cubicBezTo>
                    <a:pt x="4005" y="73092"/>
                    <a:pt x="1899" y="71588"/>
                    <a:pt x="997" y="69482"/>
                  </a:cubicBezTo>
                  <a:cubicBezTo>
                    <a:pt x="-206" y="67377"/>
                    <a:pt x="-206" y="64970"/>
                    <a:pt x="395" y="62865"/>
                  </a:cubicBezTo>
                  <a:lnTo>
                    <a:pt x="18443" y="6016"/>
                  </a:lnTo>
                  <a:cubicBezTo>
                    <a:pt x="19646" y="2406"/>
                    <a:pt x="22954" y="0"/>
                    <a:pt x="26564" y="0"/>
                  </a:cubicBezTo>
                  <a:cubicBezTo>
                    <a:pt x="27466" y="0"/>
                    <a:pt x="28068" y="0"/>
                    <a:pt x="28970" y="301"/>
                  </a:cubicBezTo>
                  <a:cubicBezTo>
                    <a:pt x="51229" y="6618"/>
                    <a:pt x="74389" y="11731"/>
                    <a:pt x="97550" y="15942"/>
                  </a:cubicBezTo>
                  <a:cubicBezTo>
                    <a:pt x="99957" y="16243"/>
                    <a:pt x="102062" y="17747"/>
                    <a:pt x="103265" y="19852"/>
                  </a:cubicBezTo>
                  <a:cubicBezTo>
                    <a:pt x="104468" y="21958"/>
                    <a:pt x="104769" y="24364"/>
                    <a:pt x="104168" y="26770"/>
                  </a:cubicBezTo>
                  <a:lnTo>
                    <a:pt x="87023" y="84823"/>
                  </a:lnTo>
                  <a:cubicBezTo>
                    <a:pt x="85819" y="88733"/>
                    <a:pt x="82210" y="91139"/>
                    <a:pt x="78601" y="91139"/>
                  </a:cubicBezTo>
                  <a:close/>
                </a:path>
              </a:pathLst>
            </a:custGeom>
            <a:solidFill>
              <a:schemeClr val="accent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D9F6CFEB-BC72-41D3-80D2-B9353BF18C95}"/>
                </a:ext>
              </a:extLst>
            </p:cNvPr>
            <p:cNvSpPr/>
            <p:nvPr/>
          </p:nvSpPr>
          <p:spPr>
            <a:xfrm>
              <a:off x="3409975" y="2906227"/>
              <a:ext cx="258213" cy="195512"/>
            </a:xfrm>
            <a:custGeom>
              <a:avLst/>
              <a:gdLst>
                <a:gd name="connsiteX0" fmla="*/ 151673 w 258213"/>
                <a:gd name="connsiteY0" fmla="*/ 195513 h 195512"/>
                <a:gd name="connsiteX1" fmla="*/ 142649 w 258213"/>
                <a:gd name="connsiteY1" fmla="*/ 194912 h 195512"/>
                <a:gd name="connsiteX2" fmla="*/ 100539 w 258213"/>
                <a:gd name="connsiteY2" fmla="*/ 164833 h 195512"/>
                <a:gd name="connsiteX3" fmla="*/ 95125 w 258213"/>
                <a:gd name="connsiteY3" fmla="*/ 160321 h 195512"/>
                <a:gd name="connsiteX4" fmla="*/ 95125 w 258213"/>
                <a:gd name="connsiteY4" fmla="*/ 160321 h 195512"/>
                <a:gd name="connsiteX5" fmla="*/ 89109 w 258213"/>
                <a:gd name="connsiteY5" fmla="*/ 163629 h 195512"/>
                <a:gd name="connsiteX6" fmla="*/ 49705 w 258213"/>
                <a:gd name="connsiteY6" fmla="*/ 193708 h 195512"/>
                <a:gd name="connsiteX7" fmla="*/ 48201 w 258213"/>
                <a:gd name="connsiteY7" fmla="*/ 193708 h 195512"/>
                <a:gd name="connsiteX8" fmla="*/ 5489 w 258213"/>
                <a:gd name="connsiteY8" fmla="*/ 159118 h 195512"/>
                <a:gd name="connsiteX9" fmla="*/ 8497 w 258213"/>
                <a:gd name="connsiteY9" fmla="*/ 97456 h 195512"/>
                <a:gd name="connsiteX10" fmla="*/ 46998 w 258213"/>
                <a:gd name="connsiteY10" fmla="*/ 79408 h 195512"/>
                <a:gd name="connsiteX11" fmla="*/ 51811 w 258213"/>
                <a:gd name="connsiteY11" fmla="*/ 77002 h 195512"/>
                <a:gd name="connsiteX12" fmla="*/ 53014 w 258213"/>
                <a:gd name="connsiteY12" fmla="*/ 71588 h 195512"/>
                <a:gd name="connsiteX13" fmla="*/ 72265 w 258213"/>
                <a:gd name="connsiteY13" fmla="*/ 28575 h 195512"/>
                <a:gd name="connsiteX14" fmla="*/ 84296 w 258213"/>
                <a:gd name="connsiteY14" fmla="*/ 26770 h 195512"/>
                <a:gd name="connsiteX15" fmla="*/ 122797 w 258213"/>
                <a:gd name="connsiteY15" fmla="*/ 46923 h 195512"/>
                <a:gd name="connsiteX16" fmla="*/ 128813 w 258213"/>
                <a:gd name="connsiteY16" fmla="*/ 50833 h 195512"/>
                <a:gd name="connsiteX17" fmla="*/ 130016 w 258213"/>
                <a:gd name="connsiteY17" fmla="*/ 50833 h 195512"/>
                <a:gd name="connsiteX18" fmla="*/ 135130 w 258213"/>
                <a:gd name="connsiteY18" fmla="*/ 44517 h 195512"/>
                <a:gd name="connsiteX19" fmla="*/ 158290 w 258213"/>
                <a:gd name="connsiteY19" fmla="*/ 5414 h 195512"/>
                <a:gd name="connsiteX20" fmla="*/ 179647 w 258213"/>
                <a:gd name="connsiteY20" fmla="*/ 0 h 195512"/>
                <a:gd name="connsiteX21" fmla="*/ 201905 w 258213"/>
                <a:gd name="connsiteY21" fmla="*/ 6617 h 195512"/>
                <a:gd name="connsiteX22" fmla="*/ 221155 w 258213"/>
                <a:gd name="connsiteY22" fmla="*/ 67678 h 195512"/>
                <a:gd name="connsiteX23" fmla="*/ 222960 w 258213"/>
                <a:gd name="connsiteY23" fmla="*/ 72791 h 195512"/>
                <a:gd name="connsiteX24" fmla="*/ 227773 w 258213"/>
                <a:gd name="connsiteY24" fmla="*/ 74896 h 195512"/>
                <a:gd name="connsiteX25" fmla="*/ 228675 w 258213"/>
                <a:gd name="connsiteY25" fmla="*/ 74896 h 195512"/>
                <a:gd name="connsiteX26" fmla="*/ 253641 w 258213"/>
                <a:gd name="connsiteY26" fmla="*/ 94147 h 195512"/>
                <a:gd name="connsiteX27" fmla="*/ 247926 w 258213"/>
                <a:gd name="connsiteY27" fmla="*/ 143477 h 195512"/>
                <a:gd name="connsiteX28" fmla="*/ 222358 w 258213"/>
                <a:gd name="connsiteY28" fmla="*/ 153102 h 195512"/>
                <a:gd name="connsiteX29" fmla="*/ 189573 w 258213"/>
                <a:gd name="connsiteY29" fmla="*/ 145582 h 195512"/>
                <a:gd name="connsiteX30" fmla="*/ 187166 w 258213"/>
                <a:gd name="connsiteY30" fmla="*/ 144981 h 195512"/>
                <a:gd name="connsiteX31" fmla="*/ 182053 w 258213"/>
                <a:gd name="connsiteY31" fmla="*/ 147387 h 195512"/>
                <a:gd name="connsiteX32" fmla="*/ 182053 w 258213"/>
                <a:gd name="connsiteY32" fmla="*/ 155207 h 195512"/>
                <a:gd name="connsiteX33" fmla="*/ 187467 w 258213"/>
                <a:gd name="connsiteY33" fmla="*/ 181075 h 195512"/>
                <a:gd name="connsiteX34" fmla="*/ 151673 w 258213"/>
                <a:gd name="connsiteY34" fmla="*/ 195513 h 1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3" h="195512">
                  <a:moveTo>
                    <a:pt x="151673" y="195513"/>
                  </a:moveTo>
                  <a:cubicBezTo>
                    <a:pt x="148665" y="195513"/>
                    <a:pt x="145958" y="195212"/>
                    <a:pt x="142649" y="194912"/>
                  </a:cubicBezTo>
                  <a:cubicBezTo>
                    <a:pt x="134528" y="194009"/>
                    <a:pt x="107758" y="188896"/>
                    <a:pt x="100539" y="164833"/>
                  </a:cubicBezTo>
                  <a:cubicBezTo>
                    <a:pt x="99937" y="162426"/>
                    <a:pt x="97832" y="160621"/>
                    <a:pt x="95125" y="160321"/>
                  </a:cubicBezTo>
                  <a:cubicBezTo>
                    <a:pt x="95125" y="160321"/>
                    <a:pt x="95125" y="160321"/>
                    <a:pt x="95125" y="160321"/>
                  </a:cubicBezTo>
                  <a:cubicBezTo>
                    <a:pt x="92117" y="160321"/>
                    <a:pt x="90011" y="161524"/>
                    <a:pt x="89109" y="163629"/>
                  </a:cubicBezTo>
                  <a:cubicBezTo>
                    <a:pt x="78280" y="183782"/>
                    <a:pt x="64745" y="193708"/>
                    <a:pt x="49705" y="193708"/>
                  </a:cubicBezTo>
                  <a:lnTo>
                    <a:pt x="48201" y="193708"/>
                  </a:lnTo>
                  <a:cubicBezTo>
                    <a:pt x="31357" y="192806"/>
                    <a:pt x="13911" y="178970"/>
                    <a:pt x="5489" y="159118"/>
                  </a:cubicBezTo>
                  <a:cubicBezTo>
                    <a:pt x="-827" y="144981"/>
                    <a:pt x="-3835" y="116406"/>
                    <a:pt x="8497" y="97456"/>
                  </a:cubicBezTo>
                  <a:cubicBezTo>
                    <a:pt x="16318" y="85424"/>
                    <a:pt x="29252" y="79408"/>
                    <a:pt x="46998" y="79408"/>
                  </a:cubicBezTo>
                  <a:cubicBezTo>
                    <a:pt x="48803" y="79408"/>
                    <a:pt x="50608" y="78506"/>
                    <a:pt x="51811" y="77002"/>
                  </a:cubicBezTo>
                  <a:cubicBezTo>
                    <a:pt x="53014" y="75498"/>
                    <a:pt x="53616" y="73693"/>
                    <a:pt x="53014" y="71588"/>
                  </a:cubicBezTo>
                  <a:cubicBezTo>
                    <a:pt x="46698" y="40907"/>
                    <a:pt x="62339" y="31583"/>
                    <a:pt x="72265" y="28575"/>
                  </a:cubicBezTo>
                  <a:cubicBezTo>
                    <a:pt x="75874" y="27372"/>
                    <a:pt x="80085" y="26770"/>
                    <a:pt x="84296" y="26770"/>
                  </a:cubicBezTo>
                  <a:cubicBezTo>
                    <a:pt x="99336" y="26770"/>
                    <a:pt x="117684" y="34290"/>
                    <a:pt x="122797" y="46923"/>
                  </a:cubicBezTo>
                  <a:cubicBezTo>
                    <a:pt x="123700" y="49329"/>
                    <a:pt x="126106" y="50833"/>
                    <a:pt x="128813" y="50833"/>
                  </a:cubicBezTo>
                  <a:cubicBezTo>
                    <a:pt x="129114" y="50833"/>
                    <a:pt x="129715" y="50833"/>
                    <a:pt x="130016" y="50833"/>
                  </a:cubicBezTo>
                  <a:cubicBezTo>
                    <a:pt x="133024" y="50232"/>
                    <a:pt x="135130" y="47525"/>
                    <a:pt x="135130" y="44517"/>
                  </a:cubicBezTo>
                  <a:cubicBezTo>
                    <a:pt x="135130" y="27372"/>
                    <a:pt x="143552" y="13235"/>
                    <a:pt x="158290" y="5414"/>
                  </a:cubicBezTo>
                  <a:cubicBezTo>
                    <a:pt x="164908" y="1805"/>
                    <a:pt x="172428" y="0"/>
                    <a:pt x="179647" y="0"/>
                  </a:cubicBezTo>
                  <a:cubicBezTo>
                    <a:pt x="187768" y="0"/>
                    <a:pt x="195588" y="2406"/>
                    <a:pt x="201905" y="6617"/>
                  </a:cubicBezTo>
                  <a:cubicBezTo>
                    <a:pt x="217546" y="17145"/>
                    <a:pt x="224464" y="38802"/>
                    <a:pt x="221155" y="67678"/>
                  </a:cubicBezTo>
                  <a:cubicBezTo>
                    <a:pt x="220855" y="69482"/>
                    <a:pt x="221456" y="71287"/>
                    <a:pt x="222960" y="72791"/>
                  </a:cubicBezTo>
                  <a:cubicBezTo>
                    <a:pt x="224163" y="73994"/>
                    <a:pt x="225968" y="74896"/>
                    <a:pt x="227773" y="74896"/>
                  </a:cubicBezTo>
                  <a:lnTo>
                    <a:pt x="228675" y="74896"/>
                  </a:lnTo>
                  <a:cubicBezTo>
                    <a:pt x="236195" y="74896"/>
                    <a:pt x="246723" y="78205"/>
                    <a:pt x="253641" y="94147"/>
                  </a:cubicBezTo>
                  <a:cubicBezTo>
                    <a:pt x="261461" y="111593"/>
                    <a:pt x="259055" y="132347"/>
                    <a:pt x="247926" y="143477"/>
                  </a:cubicBezTo>
                  <a:cubicBezTo>
                    <a:pt x="241910" y="149793"/>
                    <a:pt x="233187" y="153102"/>
                    <a:pt x="222358" y="153102"/>
                  </a:cubicBezTo>
                  <a:cubicBezTo>
                    <a:pt x="212733" y="153102"/>
                    <a:pt x="201905" y="150395"/>
                    <a:pt x="189573" y="145582"/>
                  </a:cubicBezTo>
                  <a:cubicBezTo>
                    <a:pt x="188670" y="145281"/>
                    <a:pt x="188069" y="144981"/>
                    <a:pt x="187166" y="144981"/>
                  </a:cubicBezTo>
                  <a:cubicBezTo>
                    <a:pt x="185061" y="144981"/>
                    <a:pt x="183256" y="145883"/>
                    <a:pt x="182053" y="147387"/>
                  </a:cubicBezTo>
                  <a:cubicBezTo>
                    <a:pt x="180248" y="149492"/>
                    <a:pt x="180248" y="152801"/>
                    <a:pt x="182053" y="155207"/>
                  </a:cubicBezTo>
                  <a:cubicBezTo>
                    <a:pt x="191678" y="168141"/>
                    <a:pt x="190174" y="176563"/>
                    <a:pt x="187467" y="181075"/>
                  </a:cubicBezTo>
                  <a:cubicBezTo>
                    <a:pt x="182654" y="189798"/>
                    <a:pt x="168517" y="195513"/>
                    <a:pt x="151673" y="195513"/>
                  </a:cubicBezTo>
                  <a:close/>
                </a:path>
              </a:pathLst>
            </a:custGeom>
            <a:solidFill>
              <a:schemeClr val="bg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073D3F55-9E89-48C1-A9E5-DA8526EF39C0}"/>
                </a:ext>
              </a:extLst>
            </p:cNvPr>
            <p:cNvSpPr/>
            <p:nvPr/>
          </p:nvSpPr>
          <p:spPr>
            <a:xfrm>
              <a:off x="2659486" y="3531268"/>
              <a:ext cx="489926" cy="1044641"/>
            </a:xfrm>
            <a:custGeom>
              <a:avLst/>
              <a:gdLst>
                <a:gd name="connsiteX0" fmla="*/ 333068 w 489926"/>
                <a:gd name="connsiteY0" fmla="*/ 1044642 h 1044641"/>
                <a:gd name="connsiteX1" fmla="*/ 329158 w 489926"/>
                <a:gd name="connsiteY1" fmla="*/ 1043740 h 1044641"/>
                <a:gd name="connsiteX2" fmla="*/ 324947 w 489926"/>
                <a:gd name="connsiteY2" fmla="*/ 1038927 h 1044641"/>
                <a:gd name="connsiteX3" fmla="*/ 395 w 489926"/>
                <a:gd name="connsiteY3" fmla="*/ 63767 h 1044641"/>
                <a:gd name="connsiteX4" fmla="*/ 997 w 489926"/>
                <a:gd name="connsiteY4" fmla="*/ 57150 h 1044641"/>
                <a:gd name="connsiteX5" fmla="*/ 6110 w 489926"/>
                <a:gd name="connsiteY5" fmla="*/ 52939 h 1044641"/>
                <a:gd name="connsiteX6" fmla="*/ 174853 w 489926"/>
                <a:gd name="connsiteY6" fmla="*/ 301 h 1044641"/>
                <a:gd name="connsiteX7" fmla="*/ 177259 w 489926"/>
                <a:gd name="connsiteY7" fmla="*/ 0 h 1044641"/>
                <a:gd name="connsiteX8" fmla="*/ 181170 w 489926"/>
                <a:gd name="connsiteY8" fmla="*/ 903 h 1044641"/>
                <a:gd name="connsiteX9" fmla="*/ 185381 w 489926"/>
                <a:gd name="connsiteY9" fmla="*/ 6016 h 1044641"/>
                <a:gd name="connsiteX10" fmla="*/ 489479 w 489926"/>
                <a:gd name="connsiteY10" fmla="*/ 982980 h 1044641"/>
                <a:gd name="connsiteX11" fmla="*/ 484065 w 489926"/>
                <a:gd name="connsiteY11" fmla="*/ 993508 h 1044641"/>
                <a:gd name="connsiteX12" fmla="*/ 335775 w 489926"/>
                <a:gd name="connsiteY12" fmla="*/ 1044341 h 1044641"/>
                <a:gd name="connsiteX13" fmla="*/ 333068 w 489926"/>
                <a:gd name="connsiteY13" fmla="*/ 1044642 h 104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9926" h="1044641">
                  <a:moveTo>
                    <a:pt x="333068" y="1044642"/>
                  </a:moveTo>
                  <a:cubicBezTo>
                    <a:pt x="331865" y="1044642"/>
                    <a:pt x="330361" y="1044341"/>
                    <a:pt x="329158" y="1043740"/>
                  </a:cubicBezTo>
                  <a:cubicBezTo>
                    <a:pt x="327053" y="1042837"/>
                    <a:pt x="325549" y="1041032"/>
                    <a:pt x="324947" y="1038927"/>
                  </a:cubicBezTo>
                  <a:lnTo>
                    <a:pt x="395" y="63767"/>
                  </a:lnTo>
                  <a:cubicBezTo>
                    <a:pt x="-206" y="61662"/>
                    <a:pt x="-206" y="59255"/>
                    <a:pt x="997" y="57150"/>
                  </a:cubicBezTo>
                  <a:cubicBezTo>
                    <a:pt x="1899" y="55045"/>
                    <a:pt x="3704" y="53541"/>
                    <a:pt x="6110" y="52939"/>
                  </a:cubicBezTo>
                  <a:lnTo>
                    <a:pt x="174853" y="301"/>
                  </a:lnTo>
                  <a:cubicBezTo>
                    <a:pt x="175755" y="0"/>
                    <a:pt x="176658" y="0"/>
                    <a:pt x="177259" y="0"/>
                  </a:cubicBezTo>
                  <a:cubicBezTo>
                    <a:pt x="178763" y="0"/>
                    <a:pt x="179967" y="301"/>
                    <a:pt x="181170" y="903"/>
                  </a:cubicBezTo>
                  <a:cubicBezTo>
                    <a:pt x="183275" y="1805"/>
                    <a:pt x="184779" y="3609"/>
                    <a:pt x="185381" y="6016"/>
                  </a:cubicBezTo>
                  <a:lnTo>
                    <a:pt x="489479" y="982980"/>
                  </a:lnTo>
                  <a:cubicBezTo>
                    <a:pt x="490983" y="987492"/>
                    <a:pt x="488576" y="992004"/>
                    <a:pt x="484065" y="993508"/>
                  </a:cubicBezTo>
                  <a:lnTo>
                    <a:pt x="335775" y="1044341"/>
                  </a:lnTo>
                  <a:cubicBezTo>
                    <a:pt x="334873" y="1044642"/>
                    <a:pt x="333971" y="1044642"/>
                    <a:pt x="333068" y="1044642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05A2E981-CCA0-4EBF-915D-B3A90E9AAE58}"/>
                </a:ext>
              </a:extLst>
            </p:cNvPr>
            <p:cNvSpPr/>
            <p:nvPr/>
          </p:nvSpPr>
          <p:spPr>
            <a:xfrm>
              <a:off x="4152398" y="3289132"/>
              <a:ext cx="158202" cy="63165"/>
            </a:xfrm>
            <a:custGeom>
              <a:avLst/>
              <a:gdLst>
                <a:gd name="connsiteX0" fmla="*/ 8422 w 158202"/>
                <a:gd name="connsiteY0" fmla="*/ 63166 h 63165"/>
                <a:gd name="connsiteX1" fmla="*/ 2707 w 158202"/>
                <a:gd name="connsiteY1" fmla="*/ 60759 h 63165"/>
                <a:gd name="connsiteX2" fmla="*/ 0 w 158202"/>
                <a:gd name="connsiteY2" fmla="*/ 54443 h 63165"/>
                <a:gd name="connsiteX3" fmla="*/ 301 w 158202"/>
                <a:gd name="connsiteY3" fmla="*/ 12032 h 63165"/>
                <a:gd name="connsiteX4" fmla="*/ 8121 w 158202"/>
                <a:gd name="connsiteY4" fmla="*/ 3609 h 63165"/>
                <a:gd name="connsiteX5" fmla="*/ 96854 w 158202"/>
                <a:gd name="connsiteY5" fmla="*/ 0 h 63165"/>
                <a:gd name="connsiteX6" fmla="*/ 144379 w 158202"/>
                <a:gd name="connsiteY6" fmla="*/ 903 h 63165"/>
                <a:gd name="connsiteX7" fmla="*/ 151598 w 158202"/>
                <a:gd name="connsiteY7" fmla="*/ 5715 h 63165"/>
                <a:gd name="connsiteX8" fmla="*/ 157012 w 158202"/>
                <a:gd name="connsiteY8" fmla="*/ 52939 h 63165"/>
                <a:gd name="connsiteX9" fmla="*/ 148590 w 158202"/>
                <a:gd name="connsiteY9" fmla="*/ 60158 h 63165"/>
                <a:gd name="connsiteX10" fmla="*/ 134754 w 158202"/>
                <a:gd name="connsiteY10" fmla="*/ 60158 h 63165"/>
                <a:gd name="connsiteX11" fmla="*/ 9024 w 158202"/>
                <a:gd name="connsiteY11" fmla="*/ 62865 h 63165"/>
                <a:gd name="connsiteX12" fmla="*/ 8422 w 158202"/>
                <a:gd name="connsiteY12" fmla="*/ 63166 h 6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202" h="63165">
                  <a:moveTo>
                    <a:pt x="8422" y="63166"/>
                  </a:moveTo>
                  <a:cubicBezTo>
                    <a:pt x="6317" y="63166"/>
                    <a:pt x="4211" y="62263"/>
                    <a:pt x="2707" y="60759"/>
                  </a:cubicBezTo>
                  <a:cubicBezTo>
                    <a:pt x="903" y="59255"/>
                    <a:pt x="0" y="56849"/>
                    <a:pt x="0" y="54443"/>
                  </a:cubicBezTo>
                  <a:lnTo>
                    <a:pt x="301" y="12032"/>
                  </a:lnTo>
                  <a:cubicBezTo>
                    <a:pt x="301" y="7520"/>
                    <a:pt x="3609" y="3910"/>
                    <a:pt x="8121" y="3609"/>
                  </a:cubicBezTo>
                  <a:cubicBezTo>
                    <a:pt x="33989" y="1203"/>
                    <a:pt x="64670" y="0"/>
                    <a:pt x="96854" y="0"/>
                  </a:cubicBezTo>
                  <a:cubicBezTo>
                    <a:pt x="113097" y="0"/>
                    <a:pt x="129339" y="301"/>
                    <a:pt x="144379" y="903"/>
                  </a:cubicBezTo>
                  <a:cubicBezTo>
                    <a:pt x="147688" y="903"/>
                    <a:pt x="150395" y="3008"/>
                    <a:pt x="151598" y="5715"/>
                  </a:cubicBezTo>
                  <a:cubicBezTo>
                    <a:pt x="155207" y="13235"/>
                    <a:pt x="160622" y="29778"/>
                    <a:pt x="157012" y="52939"/>
                  </a:cubicBezTo>
                  <a:cubicBezTo>
                    <a:pt x="156411" y="57150"/>
                    <a:pt x="152801" y="60158"/>
                    <a:pt x="148590" y="60158"/>
                  </a:cubicBezTo>
                  <a:cubicBezTo>
                    <a:pt x="148590" y="60158"/>
                    <a:pt x="134754" y="60158"/>
                    <a:pt x="134754" y="60158"/>
                  </a:cubicBezTo>
                  <a:cubicBezTo>
                    <a:pt x="105577" y="60158"/>
                    <a:pt x="50833" y="60459"/>
                    <a:pt x="9024" y="62865"/>
                  </a:cubicBezTo>
                  <a:cubicBezTo>
                    <a:pt x="8723" y="63166"/>
                    <a:pt x="8723" y="63166"/>
                    <a:pt x="8422" y="63166"/>
                  </a:cubicBezTo>
                  <a:close/>
                </a:path>
              </a:pathLst>
            </a:custGeom>
            <a:solidFill>
              <a:schemeClr val="accent4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D242E1CB-EAC6-43B8-B3D0-2615398CA0A1}"/>
                </a:ext>
              </a:extLst>
            </p:cNvPr>
            <p:cNvSpPr/>
            <p:nvPr/>
          </p:nvSpPr>
          <p:spPr>
            <a:xfrm>
              <a:off x="4086101" y="3295148"/>
              <a:ext cx="62687" cy="64068"/>
            </a:xfrm>
            <a:custGeom>
              <a:avLst/>
              <a:gdLst>
                <a:gd name="connsiteX0" fmla="*/ 35015 w 62687"/>
                <a:gd name="connsiteY0" fmla="*/ 64068 h 64068"/>
                <a:gd name="connsiteX1" fmla="*/ 28097 w 62687"/>
                <a:gd name="connsiteY1" fmla="*/ 60459 h 64068"/>
                <a:gd name="connsiteX2" fmla="*/ 1627 w 62687"/>
                <a:gd name="connsiteY2" fmla="*/ 22860 h 64068"/>
                <a:gd name="connsiteX3" fmla="*/ 424 w 62687"/>
                <a:gd name="connsiteY3" fmla="*/ 15340 h 64068"/>
                <a:gd name="connsiteX4" fmla="*/ 5838 w 62687"/>
                <a:gd name="connsiteY4" fmla="*/ 9926 h 64068"/>
                <a:gd name="connsiteX5" fmla="*/ 52761 w 62687"/>
                <a:gd name="connsiteY5" fmla="*/ 0 h 64068"/>
                <a:gd name="connsiteX6" fmla="*/ 53965 w 62687"/>
                <a:gd name="connsiteY6" fmla="*/ 0 h 64068"/>
                <a:gd name="connsiteX7" fmla="*/ 59680 w 62687"/>
                <a:gd name="connsiteY7" fmla="*/ 2105 h 64068"/>
                <a:gd name="connsiteX8" fmla="*/ 62688 w 62687"/>
                <a:gd name="connsiteY8" fmla="*/ 8422 h 64068"/>
                <a:gd name="connsiteX9" fmla="*/ 62386 w 62687"/>
                <a:gd name="connsiteY9" fmla="*/ 50232 h 64068"/>
                <a:gd name="connsiteX10" fmla="*/ 54566 w 62687"/>
                <a:gd name="connsiteY10" fmla="*/ 58654 h 64068"/>
                <a:gd name="connsiteX11" fmla="*/ 50355 w 62687"/>
                <a:gd name="connsiteY11" fmla="*/ 58955 h 64068"/>
                <a:gd name="connsiteX12" fmla="*/ 39226 w 62687"/>
                <a:gd name="connsiteY12" fmla="*/ 62865 h 64068"/>
                <a:gd name="connsiteX13" fmla="*/ 35015 w 62687"/>
                <a:gd name="connsiteY13" fmla="*/ 64068 h 6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87" h="64068">
                  <a:moveTo>
                    <a:pt x="35015" y="64068"/>
                  </a:moveTo>
                  <a:cubicBezTo>
                    <a:pt x="32307" y="64068"/>
                    <a:pt x="29601" y="62865"/>
                    <a:pt x="28097" y="60459"/>
                  </a:cubicBezTo>
                  <a:lnTo>
                    <a:pt x="1627" y="22860"/>
                  </a:lnTo>
                  <a:cubicBezTo>
                    <a:pt x="123" y="20755"/>
                    <a:pt x="-478" y="18047"/>
                    <a:pt x="424" y="15340"/>
                  </a:cubicBezTo>
                  <a:cubicBezTo>
                    <a:pt x="1326" y="12934"/>
                    <a:pt x="3131" y="10828"/>
                    <a:pt x="5838" y="9926"/>
                  </a:cubicBezTo>
                  <a:cubicBezTo>
                    <a:pt x="17569" y="6016"/>
                    <a:pt x="33210" y="2707"/>
                    <a:pt x="52761" y="0"/>
                  </a:cubicBezTo>
                  <a:cubicBezTo>
                    <a:pt x="53062" y="0"/>
                    <a:pt x="53363" y="0"/>
                    <a:pt x="53965" y="0"/>
                  </a:cubicBezTo>
                  <a:cubicBezTo>
                    <a:pt x="56070" y="0"/>
                    <a:pt x="58176" y="601"/>
                    <a:pt x="59680" y="2105"/>
                  </a:cubicBezTo>
                  <a:cubicBezTo>
                    <a:pt x="61484" y="3609"/>
                    <a:pt x="62688" y="6016"/>
                    <a:pt x="62688" y="8422"/>
                  </a:cubicBezTo>
                  <a:lnTo>
                    <a:pt x="62386" y="50232"/>
                  </a:lnTo>
                  <a:cubicBezTo>
                    <a:pt x="62386" y="54744"/>
                    <a:pt x="59078" y="58353"/>
                    <a:pt x="54566" y="58654"/>
                  </a:cubicBezTo>
                  <a:lnTo>
                    <a:pt x="50355" y="58955"/>
                  </a:lnTo>
                  <a:cubicBezTo>
                    <a:pt x="47347" y="59255"/>
                    <a:pt x="43437" y="60459"/>
                    <a:pt x="39226" y="62865"/>
                  </a:cubicBezTo>
                  <a:cubicBezTo>
                    <a:pt x="37722" y="63767"/>
                    <a:pt x="36519" y="64068"/>
                    <a:pt x="35015" y="64068"/>
                  </a:cubicBezTo>
                  <a:close/>
                </a:path>
              </a:pathLst>
            </a:custGeom>
            <a:solidFill>
              <a:schemeClr val="accent4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2192CB58-4B5A-4DB8-B305-636688C7B177}"/>
                </a:ext>
              </a:extLst>
            </p:cNvPr>
            <p:cNvSpPr/>
            <p:nvPr/>
          </p:nvSpPr>
          <p:spPr>
            <a:xfrm>
              <a:off x="4042205" y="3315301"/>
              <a:ext cx="70771" cy="72490"/>
            </a:xfrm>
            <a:custGeom>
              <a:avLst/>
              <a:gdLst>
                <a:gd name="connsiteX0" fmla="*/ 45825 w 70771"/>
                <a:gd name="connsiteY0" fmla="*/ 72491 h 72490"/>
                <a:gd name="connsiteX1" fmla="*/ 41313 w 70771"/>
                <a:gd name="connsiteY1" fmla="*/ 71287 h 72490"/>
                <a:gd name="connsiteX2" fmla="*/ 4015 w 70771"/>
                <a:gd name="connsiteY2" fmla="*/ 47525 h 72490"/>
                <a:gd name="connsiteX3" fmla="*/ 105 w 70771"/>
                <a:gd name="connsiteY3" fmla="*/ 42111 h 72490"/>
                <a:gd name="connsiteX4" fmla="*/ 1609 w 70771"/>
                <a:gd name="connsiteY4" fmla="*/ 35493 h 72490"/>
                <a:gd name="connsiteX5" fmla="*/ 28078 w 70771"/>
                <a:gd name="connsiteY5" fmla="*/ 2406 h 72490"/>
                <a:gd name="connsiteX6" fmla="*/ 34094 w 70771"/>
                <a:gd name="connsiteY6" fmla="*/ 0 h 72490"/>
                <a:gd name="connsiteX7" fmla="*/ 34996 w 70771"/>
                <a:gd name="connsiteY7" fmla="*/ 0 h 72490"/>
                <a:gd name="connsiteX8" fmla="*/ 41313 w 70771"/>
                <a:gd name="connsiteY8" fmla="*/ 3610 h 72490"/>
                <a:gd name="connsiteX9" fmla="*/ 69286 w 70771"/>
                <a:gd name="connsiteY9" fmla="*/ 43013 h 72490"/>
                <a:gd name="connsiteX10" fmla="*/ 68083 w 70771"/>
                <a:gd name="connsiteY10" fmla="*/ 54142 h 72490"/>
                <a:gd name="connsiteX11" fmla="*/ 52743 w 70771"/>
                <a:gd name="connsiteY11" fmla="*/ 69783 h 72490"/>
                <a:gd name="connsiteX12" fmla="*/ 45825 w 70771"/>
                <a:gd name="connsiteY12" fmla="*/ 72491 h 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771" h="72490">
                  <a:moveTo>
                    <a:pt x="45825" y="72491"/>
                  </a:moveTo>
                  <a:cubicBezTo>
                    <a:pt x="44321" y="72491"/>
                    <a:pt x="42817" y="72189"/>
                    <a:pt x="41313" y="71287"/>
                  </a:cubicBezTo>
                  <a:lnTo>
                    <a:pt x="4015" y="47525"/>
                  </a:lnTo>
                  <a:cubicBezTo>
                    <a:pt x="1909" y="46322"/>
                    <a:pt x="706" y="44216"/>
                    <a:pt x="105" y="42111"/>
                  </a:cubicBezTo>
                  <a:cubicBezTo>
                    <a:pt x="-196" y="39704"/>
                    <a:pt x="105" y="37298"/>
                    <a:pt x="1609" y="35493"/>
                  </a:cubicBezTo>
                  <a:cubicBezTo>
                    <a:pt x="13039" y="19251"/>
                    <a:pt x="21761" y="8422"/>
                    <a:pt x="28078" y="2406"/>
                  </a:cubicBezTo>
                  <a:cubicBezTo>
                    <a:pt x="29582" y="903"/>
                    <a:pt x="31688" y="0"/>
                    <a:pt x="34094" y="0"/>
                  </a:cubicBezTo>
                  <a:cubicBezTo>
                    <a:pt x="34395" y="0"/>
                    <a:pt x="34696" y="0"/>
                    <a:pt x="34996" y="0"/>
                  </a:cubicBezTo>
                  <a:cubicBezTo>
                    <a:pt x="37403" y="301"/>
                    <a:pt x="39809" y="1504"/>
                    <a:pt x="41313" y="3610"/>
                  </a:cubicBezTo>
                  <a:lnTo>
                    <a:pt x="69286" y="43013"/>
                  </a:lnTo>
                  <a:cubicBezTo>
                    <a:pt x="71692" y="46622"/>
                    <a:pt x="71091" y="51435"/>
                    <a:pt x="68083" y="54142"/>
                  </a:cubicBezTo>
                  <a:cubicBezTo>
                    <a:pt x="63271" y="58353"/>
                    <a:pt x="58157" y="63768"/>
                    <a:pt x="52743" y="69783"/>
                  </a:cubicBezTo>
                  <a:cubicBezTo>
                    <a:pt x="50336" y="71588"/>
                    <a:pt x="48231" y="72491"/>
                    <a:pt x="45825" y="72491"/>
                  </a:cubicBezTo>
                  <a:close/>
                </a:path>
              </a:pathLst>
            </a:custGeom>
            <a:solidFill>
              <a:schemeClr val="accent4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7FF3D327-EE99-4533-9CE7-7FD1E19FD17E}"/>
                </a:ext>
              </a:extLst>
            </p:cNvPr>
            <p:cNvSpPr/>
            <p:nvPr/>
          </p:nvSpPr>
          <p:spPr>
            <a:xfrm>
              <a:off x="3886961" y="3365232"/>
              <a:ext cx="195845" cy="274319"/>
            </a:xfrm>
            <a:custGeom>
              <a:avLst/>
              <a:gdLst>
                <a:gd name="connsiteX0" fmla="*/ 55185 w 195845"/>
                <a:gd name="connsiteY0" fmla="*/ 274019 h 274319"/>
                <a:gd name="connsiteX1" fmla="*/ 742 w 195845"/>
                <a:gd name="connsiteY1" fmla="*/ 242737 h 274319"/>
                <a:gd name="connsiteX2" fmla="*/ 1344 w 195845"/>
                <a:gd name="connsiteY2" fmla="*/ 235217 h 274319"/>
                <a:gd name="connsiteX3" fmla="*/ 144520 w 195845"/>
                <a:gd name="connsiteY3" fmla="*/ 3609 h 274319"/>
                <a:gd name="connsiteX4" fmla="*/ 151438 w 195845"/>
                <a:gd name="connsiteY4" fmla="*/ 0 h 274319"/>
                <a:gd name="connsiteX5" fmla="*/ 155950 w 195845"/>
                <a:gd name="connsiteY5" fmla="*/ 1203 h 274319"/>
                <a:gd name="connsiteX6" fmla="*/ 191744 w 195845"/>
                <a:gd name="connsiteY6" fmla="*/ 24063 h 274319"/>
                <a:gd name="connsiteX7" fmla="*/ 195654 w 195845"/>
                <a:gd name="connsiteY7" fmla="*/ 29778 h 274319"/>
                <a:gd name="connsiteX8" fmla="*/ 194150 w 195845"/>
                <a:gd name="connsiteY8" fmla="*/ 36395 h 274319"/>
                <a:gd name="connsiteX9" fmla="*/ 64209 w 195845"/>
                <a:gd name="connsiteY9" fmla="*/ 269507 h 274319"/>
                <a:gd name="connsiteX10" fmla="*/ 56689 w 195845"/>
                <a:gd name="connsiteY10" fmla="*/ 274320 h 274319"/>
                <a:gd name="connsiteX11" fmla="*/ 55185 w 195845"/>
                <a:gd name="connsiteY11" fmla="*/ 274019 h 27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845" h="274319">
                  <a:moveTo>
                    <a:pt x="55185" y="274019"/>
                  </a:moveTo>
                  <a:cubicBezTo>
                    <a:pt x="28716" y="274019"/>
                    <a:pt x="9465" y="262890"/>
                    <a:pt x="742" y="242737"/>
                  </a:cubicBezTo>
                  <a:cubicBezTo>
                    <a:pt x="-461" y="240331"/>
                    <a:pt x="-160" y="237323"/>
                    <a:pt x="1344" y="235217"/>
                  </a:cubicBezTo>
                  <a:cubicBezTo>
                    <a:pt x="10067" y="220178"/>
                    <a:pt x="89475" y="84522"/>
                    <a:pt x="144520" y="3609"/>
                  </a:cubicBezTo>
                  <a:cubicBezTo>
                    <a:pt x="146024" y="1203"/>
                    <a:pt x="148731" y="0"/>
                    <a:pt x="151438" y="0"/>
                  </a:cubicBezTo>
                  <a:cubicBezTo>
                    <a:pt x="152942" y="0"/>
                    <a:pt x="154446" y="301"/>
                    <a:pt x="155950" y="1203"/>
                  </a:cubicBezTo>
                  <a:lnTo>
                    <a:pt x="191744" y="24063"/>
                  </a:lnTo>
                  <a:cubicBezTo>
                    <a:pt x="193849" y="25266"/>
                    <a:pt x="195052" y="27372"/>
                    <a:pt x="195654" y="29778"/>
                  </a:cubicBezTo>
                  <a:cubicBezTo>
                    <a:pt x="196256" y="32184"/>
                    <a:pt x="195353" y="34591"/>
                    <a:pt x="194150" y="36395"/>
                  </a:cubicBezTo>
                  <a:cubicBezTo>
                    <a:pt x="142414" y="103471"/>
                    <a:pt x="86167" y="221682"/>
                    <a:pt x="64209" y="269507"/>
                  </a:cubicBezTo>
                  <a:cubicBezTo>
                    <a:pt x="62705" y="272515"/>
                    <a:pt x="59998" y="274320"/>
                    <a:pt x="56689" y="274320"/>
                  </a:cubicBezTo>
                  <a:lnTo>
                    <a:pt x="55185" y="274019"/>
                  </a:lnTo>
                  <a:close/>
                </a:path>
              </a:pathLst>
            </a:custGeom>
            <a:solidFill>
              <a:schemeClr val="accent4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19E28FCA-3C89-473E-89E4-F3C622E1F3F8}"/>
                </a:ext>
              </a:extLst>
            </p:cNvPr>
            <p:cNvSpPr/>
            <p:nvPr/>
          </p:nvSpPr>
          <p:spPr>
            <a:xfrm>
              <a:off x="2326926" y="3051208"/>
              <a:ext cx="1097141" cy="614512"/>
            </a:xfrm>
            <a:custGeom>
              <a:avLst/>
              <a:gdLst>
                <a:gd name="connsiteX0" fmla="*/ 33068 w 1097141"/>
                <a:gd name="connsiteY0" fmla="*/ 614513 h 614512"/>
                <a:gd name="connsiteX1" fmla="*/ 26451 w 1097141"/>
                <a:gd name="connsiteY1" fmla="*/ 611505 h 614512"/>
                <a:gd name="connsiteX2" fmla="*/ 12915 w 1097141"/>
                <a:gd name="connsiteY2" fmla="*/ 502619 h 614512"/>
                <a:gd name="connsiteX3" fmla="*/ 82397 w 1097141"/>
                <a:gd name="connsiteY3" fmla="*/ 465020 h 614512"/>
                <a:gd name="connsiteX4" fmla="*/ 108265 w 1097141"/>
                <a:gd name="connsiteY4" fmla="*/ 469232 h 614512"/>
                <a:gd name="connsiteX5" fmla="*/ 110371 w 1097141"/>
                <a:gd name="connsiteY5" fmla="*/ 469532 h 614512"/>
                <a:gd name="connsiteX6" fmla="*/ 115484 w 1097141"/>
                <a:gd name="connsiteY6" fmla="*/ 466825 h 614512"/>
                <a:gd name="connsiteX7" fmla="*/ 115484 w 1097141"/>
                <a:gd name="connsiteY7" fmla="*/ 459305 h 614512"/>
                <a:gd name="connsiteX8" fmla="*/ 113680 w 1097141"/>
                <a:gd name="connsiteY8" fmla="*/ 371174 h 614512"/>
                <a:gd name="connsiteX9" fmla="*/ 180455 w 1097141"/>
                <a:gd name="connsiteY9" fmla="*/ 345005 h 614512"/>
                <a:gd name="connsiteX10" fmla="*/ 206623 w 1097141"/>
                <a:gd name="connsiteY10" fmla="*/ 351623 h 614512"/>
                <a:gd name="connsiteX11" fmla="*/ 210534 w 1097141"/>
                <a:gd name="connsiteY11" fmla="*/ 352826 h 614512"/>
                <a:gd name="connsiteX12" fmla="*/ 215346 w 1097141"/>
                <a:gd name="connsiteY12" fmla="*/ 350720 h 614512"/>
                <a:gd name="connsiteX13" fmla="*/ 215045 w 1097141"/>
                <a:gd name="connsiteY13" fmla="*/ 341998 h 614512"/>
                <a:gd name="connsiteX14" fmla="*/ 199405 w 1097141"/>
                <a:gd name="connsiteY14" fmla="*/ 255671 h 614512"/>
                <a:gd name="connsiteX15" fmla="*/ 242718 w 1097141"/>
                <a:gd name="connsiteY15" fmla="*/ 229201 h 614512"/>
                <a:gd name="connsiteX16" fmla="*/ 252343 w 1097141"/>
                <a:gd name="connsiteY16" fmla="*/ 231307 h 614512"/>
                <a:gd name="connsiteX17" fmla="*/ 255051 w 1097141"/>
                <a:gd name="connsiteY17" fmla="*/ 231909 h 614512"/>
                <a:gd name="connsiteX18" fmla="*/ 259863 w 1097141"/>
                <a:gd name="connsiteY18" fmla="*/ 229502 h 614512"/>
                <a:gd name="connsiteX19" fmla="*/ 260164 w 1097141"/>
                <a:gd name="connsiteY19" fmla="*/ 221682 h 614512"/>
                <a:gd name="connsiteX20" fmla="*/ 270090 w 1097141"/>
                <a:gd name="connsiteY20" fmla="*/ 109788 h 614512"/>
                <a:gd name="connsiteX21" fmla="*/ 325736 w 1097141"/>
                <a:gd name="connsiteY21" fmla="*/ 89034 h 614512"/>
                <a:gd name="connsiteX22" fmla="*/ 378073 w 1097141"/>
                <a:gd name="connsiteY22" fmla="*/ 111894 h 614512"/>
                <a:gd name="connsiteX23" fmla="*/ 382585 w 1097141"/>
                <a:gd name="connsiteY23" fmla="*/ 113999 h 614512"/>
                <a:gd name="connsiteX24" fmla="*/ 383788 w 1097141"/>
                <a:gd name="connsiteY24" fmla="*/ 113999 h 614512"/>
                <a:gd name="connsiteX25" fmla="*/ 388601 w 1097141"/>
                <a:gd name="connsiteY25" fmla="*/ 110089 h 614512"/>
                <a:gd name="connsiteX26" fmla="*/ 439735 w 1097141"/>
                <a:gd name="connsiteY26" fmla="*/ 69182 h 614512"/>
                <a:gd name="connsiteX27" fmla="*/ 443645 w 1097141"/>
                <a:gd name="connsiteY27" fmla="*/ 69482 h 614512"/>
                <a:gd name="connsiteX28" fmla="*/ 477936 w 1097141"/>
                <a:gd name="connsiteY28" fmla="*/ 104374 h 614512"/>
                <a:gd name="connsiteX29" fmla="*/ 484252 w 1097141"/>
                <a:gd name="connsiteY29" fmla="*/ 109487 h 614512"/>
                <a:gd name="connsiteX30" fmla="*/ 490569 w 1097141"/>
                <a:gd name="connsiteY30" fmla="*/ 103472 h 614512"/>
                <a:gd name="connsiteX31" fmla="*/ 591935 w 1097141"/>
                <a:gd name="connsiteY31" fmla="*/ 0 h 614512"/>
                <a:gd name="connsiteX32" fmla="*/ 592837 w 1097141"/>
                <a:gd name="connsiteY32" fmla="*/ 0 h 614512"/>
                <a:gd name="connsiteX33" fmla="*/ 674953 w 1097141"/>
                <a:gd name="connsiteY33" fmla="*/ 113397 h 614512"/>
                <a:gd name="connsiteX34" fmla="*/ 678863 w 1097141"/>
                <a:gd name="connsiteY34" fmla="*/ 119113 h 614512"/>
                <a:gd name="connsiteX35" fmla="*/ 681269 w 1097141"/>
                <a:gd name="connsiteY35" fmla="*/ 119413 h 614512"/>
                <a:gd name="connsiteX36" fmla="*/ 685781 w 1097141"/>
                <a:gd name="connsiteY36" fmla="*/ 117308 h 614512"/>
                <a:gd name="connsiteX37" fmla="*/ 734509 w 1097141"/>
                <a:gd name="connsiteY37" fmla="*/ 87530 h 614512"/>
                <a:gd name="connsiteX38" fmla="*/ 741427 w 1097141"/>
                <a:gd name="connsiteY38" fmla="*/ 88432 h 614512"/>
                <a:gd name="connsiteX39" fmla="*/ 769401 w 1097141"/>
                <a:gd name="connsiteY39" fmla="*/ 130242 h 614512"/>
                <a:gd name="connsiteX40" fmla="*/ 775416 w 1097141"/>
                <a:gd name="connsiteY40" fmla="*/ 135355 h 614512"/>
                <a:gd name="connsiteX41" fmla="*/ 781733 w 1097141"/>
                <a:gd name="connsiteY41" fmla="*/ 129640 h 614512"/>
                <a:gd name="connsiteX42" fmla="*/ 819632 w 1097141"/>
                <a:gd name="connsiteY42" fmla="*/ 79408 h 614512"/>
                <a:gd name="connsiteX43" fmla="*/ 822339 w 1097141"/>
                <a:gd name="connsiteY43" fmla="*/ 79408 h 614512"/>
                <a:gd name="connsiteX44" fmla="*/ 862645 w 1097141"/>
                <a:gd name="connsiteY44" fmla="*/ 114901 h 614512"/>
                <a:gd name="connsiteX45" fmla="*/ 868360 w 1097141"/>
                <a:gd name="connsiteY45" fmla="*/ 121519 h 614512"/>
                <a:gd name="connsiteX46" fmla="*/ 868360 w 1097141"/>
                <a:gd name="connsiteY46" fmla="*/ 121519 h 614512"/>
                <a:gd name="connsiteX47" fmla="*/ 875278 w 1097141"/>
                <a:gd name="connsiteY47" fmla="*/ 116105 h 614512"/>
                <a:gd name="connsiteX48" fmla="*/ 911072 w 1097141"/>
                <a:gd name="connsiteY48" fmla="*/ 67678 h 614512"/>
                <a:gd name="connsiteX49" fmla="*/ 927917 w 1097141"/>
                <a:gd name="connsiteY49" fmla="*/ 64970 h 614512"/>
                <a:gd name="connsiteX50" fmla="*/ 968222 w 1097141"/>
                <a:gd name="connsiteY50" fmla="*/ 81514 h 614512"/>
                <a:gd name="connsiteX51" fmla="*/ 982360 w 1097141"/>
                <a:gd name="connsiteY51" fmla="*/ 156110 h 614512"/>
                <a:gd name="connsiteX52" fmla="*/ 984164 w 1097141"/>
                <a:gd name="connsiteY52" fmla="*/ 162727 h 614512"/>
                <a:gd name="connsiteX53" fmla="*/ 988375 w 1097141"/>
                <a:gd name="connsiteY53" fmla="*/ 164231 h 614512"/>
                <a:gd name="connsiteX54" fmla="*/ 991082 w 1097141"/>
                <a:gd name="connsiteY54" fmla="*/ 163630 h 614512"/>
                <a:gd name="connsiteX55" fmla="*/ 1031689 w 1097141"/>
                <a:gd name="connsiteY55" fmla="*/ 153403 h 614512"/>
                <a:gd name="connsiteX56" fmla="*/ 1073198 w 1097141"/>
                <a:gd name="connsiteY56" fmla="*/ 169946 h 614512"/>
                <a:gd name="connsiteX57" fmla="*/ 1088839 w 1097141"/>
                <a:gd name="connsiteY57" fmla="*/ 280636 h 614512"/>
                <a:gd name="connsiteX58" fmla="*/ 1083425 w 1097141"/>
                <a:gd name="connsiteY58" fmla="*/ 285750 h 614512"/>
                <a:gd name="connsiteX59" fmla="*/ 35173 w 1097141"/>
                <a:gd name="connsiteY59" fmla="*/ 613310 h 614512"/>
                <a:gd name="connsiteX60" fmla="*/ 33068 w 1097141"/>
                <a:gd name="connsiteY60" fmla="*/ 614513 h 614512"/>
                <a:gd name="connsiteX61" fmla="*/ 365440 w 1097141"/>
                <a:gd name="connsiteY61" fmla="*/ 337486 h 614512"/>
                <a:gd name="connsiteX62" fmla="*/ 329345 w 1097141"/>
                <a:gd name="connsiteY62" fmla="*/ 347111 h 614512"/>
                <a:gd name="connsiteX63" fmla="*/ 296560 w 1097141"/>
                <a:gd name="connsiteY63" fmla="*/ 428324 h 614512"/>
                <a:gd name="connsiteX64" fmla="*/ 302876 w 1097141"/>
                <a:gd name="connsiteY64" fmla="*/ 433438 h 614512"/>
                <a:gd name="connsiteX65" fmla="*/ 304079 w 1097141"/>
                <a:gd name="connsiteY65" fmla="*/ 433438 h 614512"/>
                <a:gd name="connsiteX66" fmla="*/ 307989 w 1097141"/>
                <a:gd name="connsiteY66" fmla="*/ 430730 h 614512"/>
                <a:gd name="connsiteX67" fmla="*/ 308892 w 1097141"/>
                <a:gd name="connsiteY67" fmla="*/ 425918 h 614512"/>
                <a:gd name="connsiteX68" fmla="*/ 335361 w 1097141"/>
                <a:gd name="connsiteY68" fmla="*/ 358240 h 614512"/>
                <a:gd name="connsiteX69" fmla="*/ 365139 w 1097141"/>
                <a:gd name="connsiteY69" fmla="*/ 350420 h 614512"/>
                <a:gd name="connsiteX70" fmla="*/ 399730 w 1097141"/>
                <a:gd name="connsiteY70" fmla="*/ 363053 h 614512"/>
                <a:gd name="connsiteX71" fmla="*/ 403941 w 1097141"/>
                <a:gd name="connsiteY71" fmla="*/ 364557 h 614512"/>
                <a:gd name="connsiteX72" fmla="*/ 406949 w 1097141"/>
                <a:gd name="connsiteY72" fmla="*/ 363655 h 614512"/>
                <a:gd name="connsiteX73" fmla="*/ 409957 w 1097141"/>
                <a:gd name="connsiteY73" fmla="*/ 356736 h 614512"/>
                <a:gd name="connsiteX74" fmla="*/ 415070 w 1097141"/>
                <a:gd name="connsiteY74" fmla="*/ 311919 h 614512"/>
                <a:gd name="connsiteX75" fmla="*/ 429809 w 1097141"/>
                <a:gd name="connsiteY75" fmla="*/ 307407 h 614512"/>
                <a:gd name="connsiteX76" fmla="*/ 446653 w 1097141"/>
                <a:gd name="connsiteY76" fmla="*/ 310415 h 614512"/>
                <a:gd name="connsiteX77" fmla="*/ 449060 w 1097141"/>
                <a:gd name="connsiteY77" fmla="*/ 311016 h 614512"/>
                <a:gd name="connsiteX78" fmla="*/ 455076 w 1097141"/>
                <a:gd name="connsiteY78" fmla="*/ 307106 h 614512"/>
                <a:gd name="connsiteX79" fmla="*/ 455076 w 1097141"/>
                <a:gd name="connsiteY79" fmla="*/ 302293 h 614512"/>
                <a:gd name="connsiteX80" fmla="*/ 451466 w 1097141"/>
                <a:gd name="connsiteY80" fmla="*/ 298985 h 614512"/>
                <a:gd name="connsiteX81" fmla="*/ 429809 w 1097141"/>
                <a:gd name="connsiteY81" fmla="*/ 295074 h 614512"/>
                <a:gd name="connsiteX82" fmla="*/ 406949 w 1097141"/>
                <a:gd name="connsiteY82" fmla="*/ 302594 h 614512"/>
                <a:gd name="connsiteX83" fmla="*/ 394918 w 1097141"/>
                <a:gd name="connsiteY83" fmla="*/ 332673 h 614512"/>
                <a:gd name="connsiteX84" fmla="*/ 391308 w 1097141"/>
                <a:gd name="connsiteY84" fmla="*/ 339290 h 614512"/>
                <a:gd name="connsiteX85" fmla="*/ 386195 w 1097141"/>
                <a:gd name="connsiteY85" fmla="*/ 340794 h 614512"/>
                <a:gd name="connsiteX86" fmla="*/ 383788 w 1097141"/>
                <a:gd name="connsiteY86" fmla="*/ 340494 h 614512"/>
                <a:gd name="connsiteX87" fmla="*/ 365440 w 1097141"/>
                <a:gd name="connsiteY87" fmla="*/ 337486 h 614512"/>
                <a:gd name="connsiteX88" fmla="*/ 668335 w 1097141"/>
                <a:gd name="connsiteY88" fmla="*/ 227998 h 614512"/>
                <a:gd name="connsiteX89" fmla="*/ 602162 w 1097141"/>
                <a:gd name="connsiteY89" fmla="*/ 298684 h 614512"/>
                <a:gd name="connsiteX90" fmla="*/ 607576 w 1097141"/>
                <a:gd name="connsiteY90" fmla="*/ 305903 h 614512"/>
                <a:gd name="connsiteX91" fmla="*/ 608478 w 1097141"/>
                <a:gd name="connsiteY91" fmla="*/ 305903 h 614512"/>
                <a:gd name="connsiteX92" fmla="*/ 614795 w 1097141"/>
                <a:gd name="connsiteY92" fmla="*/ 300489 h 614512"/>
                <a:gd name="connsiteX93" fmla="*/ 668636 w 1097141"/>
                <a:gd name="connsiteY93" fmla="*/ 240932 h 614512"/>
                <a:gd name="connsiteX94" fmla="*/ 669839 w 1097141"/>
                <a:gd name="connsiteY94" fmla="*/ 240932 h 614512"/>
                <a:gd name="connsiteX95" fmla="*/ 739923 w 1097141"/>
                <a:gd name="connsiteY95" fmla="*/ 296879 h 614512"/>
                <a:gd name="connsiteX96" fmla="*/ 744736 w 1097141"/>
                <a:gd name="connsiteY96" fmla="*/ 301692 h 614512"/>
                <a:gd name="connsiteX97" fmla="*/ 746240 w 1097141"/>
                <a:gd name="connsiteY97" fmla="*/ 301993 h 614512"/>
                <a:gd name="connsiteX98" fmla="*/ 751353 w 1097141"/>
                <a:gd name="connsiteY98" fmla="*/ 299586 h 614512"/>
                <a:gd name="connsiteX99" fmla="*/ 786846 w 1097141"/>
                <a:gd name="connsiteY99" fmla="*/ 279734 h 614512"/>
                <a:gd name="connsiteX100" fmla="*/ 793163 w 1097141"/>
                <a:gd name="connsiteY100" fmla="*/ 280336 h 614512"/>
                <a:gd name="connsiteX101" fmla="*/ 814218 w 1097141"/>
                <a:gd name="connsiteY101" fmla="*/ 297481 h 614512"/>
                <a:gd name="connsiteX102" fmla="*/ 820234 w 1097141"/>
                <a:gd name="connsiteY102" fmla="*/ 301993 h 614512"/>
                <a:gd name="connsiteX103" fmla="*/ 822039 w 1097141"/>
                <a:gd name="connsiteY103" fmla="*/ 301692 h 614512"/>
                <a:gd name="connsiteX104" fmla="*/ 825949 w 1097141"/>
                <a:gd name="connsiteY104" fmla="*/ 298684 h 614512"/>
                <a:gd name="connsiteX105" fmla="*/ 826551 w 1097141"/>
                <a:gd name="connsiteY105" fmla="*/ 293871 h 614512"/>
                <a:gd name="connsiteX106" fmla="*/ 795569 w 1097141"/>
                <a:gd name="connsiteY106" fmla="*/ 268003 h 614512"/>
                <a:gd name="connsiteX107" fmla="*/ 786545 w 1097141"/>
                <a:gd name="connsiteY107" fmla="*/ 267101 h 614512"/>
                <a:gd name="connsiteX108" fmla="*/ 757369 w 1097141"/>
                <a:gd name="connsiteY108" fmla="*/ 276726 h 614512"/>
                <a:gd name="connsiteX109" fmla="*/ 752556 w 1097141"/>
                <a:gd name="connsiteY109" fmla="*/ 278230 h 614512"/>
                <a:gd name="connsiteX110" fmla="*/ 750451 w 1097141"/>
                <a:gd name="connsiteY110" fmla="*/ 277930 h 614512"/>
                <a:gd name="connsiteX111" fmla="*/ 745037 w 1097141"/>
                <a:gd name="connsiteY111" fmla="*/ 273718 h 614512"/>
                <a:gd name="connsiteX112" fmla="*/ 670742 w 1097141"/>
                <a:gd name="connsiteY112" fmla="*/ 228299 h 614512"/>
                <a:gd name="connsiteX113" fmla="*/ 668335 w 1097141"/>
                <a:gd name="connsiteY113" fmla="*/ 227998 h 6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097141" h="614512">
                  <a:moveTo>
                    <a:pt x="33068" y="614513"/>
                  </a:moveTo>
                  <a:cubicBezTo>
                    <a:pt x="30662" y="614513"/>
                    <a:pt x="28255" y="613310"/>
                    <a:pt x="26451" y="611505"/>
                  </a:cubicBezTo>
                  <a:cubicBezTo>
                    <a:pt x="-3328" y="575711"/>
                    <a:pt x="-8140" y="535105"/>
                    <a:pt x="12915" y="502619"/>
                  </a:cubicBezTo>
                  <a:cubicBezTo>
                    <a:pt x="28255" y="479157"/>
                    <a:pt x="54123" y="465020"/>
                    <a:pt x="82397" y="465020"/>
                  </a:cubicBezTo>
                  <a:cubicBezTo>
                    <a:pt x="91120" y="465020"/>
                    <a:pt x="99843" y="466524"/>
                    <a:pt x="108265" y="469232"/>
                  </a:cubicBezTo>
                  <a:cubicBezTo>
                    <a:pt x="108867" y="469532"/>
                    <a:pt x="109468" y="469532"/>
                    <a:pt x="110371" y="469532"/>
                  </a:cubicBezTo>
                  <a:cubicBezTo>
                    <a:pt x="112476" y="469532"/>
                    <a:pt x="114281" y="468630"/>
                    <a:pt x="115484" y="466825"/>
                  </a:cubicBezTo>
                  <a:cubicBezTo>
                    <a:pt x="116988" y="464720"/>
                    <a:pt x="116988" y="461712"/>
                    <a:pt x="115484" y="459305"/>
                  </a:cubicBezTo>
                  <a:cubicBezTo>
                    <a:pt x="84202" y="415992"/>
                    <a:pt x="97136" y="387417"/>
                    <a:pt x="113680" y="371174"/>
                  </a:cubicBezTo>
                  <a:cubicBezTo>
                    <a:pt x="133231" y="351924"/>
                    <a:pt x="161806" y="345005"/>
                    <a:pt x="180455" y="345005"/>
                  </a:cubicBezTo>
                  <a:cubicBezTo>
                    <a:pt x="188275" y="345005"/>
                    <a:pt x="199405" y="346209"/>
                    <a:pt x="206623" y="351623"/>
                  </a:cubicBezTo>
                  <a:cubicBezTo>
                    <a:pt x="208127" y="352826"/>
                    <a:pt x="209631" y="352826"/>
                    <a:pt x="210534" y="352826"/>
                  </a:cubicBezTo>
                  <a:cubicBezTo>
                    <a:pt x="212338" y="352826"/>
                    <a:pt x="214143" y="351924"/>
                    <a:pt x="215346" y="350720"/>
                  </a:cubicBezTo>
                  <a:cubicBezTo>
                    <a:pt x="217452" y="348314"/>
                    <a:pt x="217452" y="344404"/>
                    <a:pt x="215045" y="341998"/>
                  </a:cubicBezTo>
                  <a:cubicBezTo>
                    <a:pt x="174439" y="302293"/>
                    <a:pt x="190682" y="268605"/>
                    <a:pt x="199405" y="255671"/>
                  </a:cubicBezTo>
                  <a:cubicBezTo>
                    <a:pt x="210233" y="240030"/>
                    <a:pt x="227980" y="229201"/>
                    <a:pt x="242718" y="229201"/>
                  </a:cubicBezTo>
                  <a:cubicBezTo>
                    <a:pt x="246328" y="229201"/>
                    <a:pt x="249636" y="229803"/>
                    <a:pt x="252343" y="231307"/>
                  </a:cubicBezTo>
                  <a:cubicBezTo>
                    <a:pt x="253246" y="231608"/>
                    <a:pt x="254148" y="231909"/>
                    <a:pt x="255051" y="231909"/>
                  </a:cubicBezTo>
                  <a:cubicBezTo>
                    <a:pt x="256855" y="231909"/>
                    <a:pt x="258660" y="231006"/>
                    <a:pt x="259863" y="229502"/>
                  </a:cubicBezTo>
                  <a:cubicBezTo>
                    <a:pt x="261668" y="227397"/>
                    <a:pt x="261668" y="224088"/>
                    <a:pt x="260164" y="221682"/>
                  </a:cubicBezTo>
                  <a:cubicBezTo>
                    <a:pt x="224972" y="174157"/>
                    <a:pt x="243620" y="131746"/>
                    <a:pt x="270090" y="109788"/>
                  </a:cubicBezTo>
                  <a:cubicBezTo>
                    <a:pt x="286032" y="96553"/>
                    <a:pt x="306185" y="89034"/>
                    <a:pt x="325736" y="89034"/>
                  </a:cubicBezTo>
                  <a:cubicBezTo>
                    <a:pt x="346190" y="89034"/>
                    <a:pt x="364237" y="96854"/>
                    <a:pt x="378073" y="111894"/>
                  </a:cubicBezTo>
                  <a:cubicBezTo>
                    <a:pt x="379277" y="113097"/>
                    <a:pt x="381081" y="113999"/>
                    <a:pt x="382585" y="113999"/>
                  </a:cubicBezTo>
                  <a:cubicBezTo>
                    <a:pt x="382886" y="113999"/>
                    <a:pt x="383187" y="113999"/>
                    <a:pt x="383788" y="113999"/>
                  </a:cubicBezTo>
                  <a:cubicBezTo>
                    <a:pt x="385894" y="113698"/>
                    <a:pt x="387699" y="112194"/>
                    <a:pt x="388601" y="110089"/>
                  </a:cubicBezTo>
                  <a:cubicBezTo>
                    <a:pt x="401535" y="80010"/>
                    <a:pt x="423493" y="69182"/>
                    <a:pt x="439735" y="69182"/>
                  </a:cubicBezTo>
                  <a:cubicBezTo>
                    <a:pt x="440938" y="69182"/>
                    <a:pt x="442442" y="69182"/>
                    <a:pt x="443645" y="69482"/>
                  </a:cubicBezTo>
                  <a:cubicBezTo>
                    <a:pt x="461091" y="71287"/>
                    <a:pt x="474326" y="84822"/>
                    <a:pt x="477936" y="104374"/>
                  </a:cubicBezTo>
                  <a:cubicBezTo>
                    <a:pt x="478537" y="107382"/>
                    <a:pt x="480943" y="109487"/>
                    <a:pt x="484252" y="109487"/>
                  </a:cubicBezTo>
                  <a:cubicBezTo>
                    <a:pt x="487862" y="109186"/>
                    <a:pt x="490569" y="106480"/>
                    <a:pt x="490569" y="103472"/>
                  </a:cubicBezTo>
                  <a:cubicBezTo>
                    <a:pt x="492975" y="41509"/>
                    <a:pt x="545012" y="0"/>
                    <a:pt x="591935" y="0"/>
                  </a:cubicBezTo>
                  <a:lnTo>
                    <a:pt x="592837" y="0"/>
                  </a:lnTo>
                  <a:cubicBezTo>
                    <a:pt x="643370" y="601"/>
                    <a:pt x="674050" y="43013"/>
                    <a:pt x="674953" y="113397"/>
                  </a:cubicBezTo>
                  <a:cubicBezTo>
                    <a:pt x="674953" y="116105"/>
                    <a:pt x="676457" y="118210"/>
                    <a:pt x="678863" y="119113"/>
                  </a:cubicBezTo>
                  <a:cubicBezTo>
                    <a:pt x="679464" y="119413"/>
                    <a:pt x="680367" y="119413"/>
                    <a:pt x="681269" y="119413"/>
                  </a:cubicBezTo>
                  <a:cubicBezTo>
                    <a:pt x="683074" y="119413"/>
                    <a:pt x="684578" y="118812"/>
                    <a:pt x="685781" y="117308"/>
                  </a:cubicBezTo>
                  <a:cubicBezTo>
                    <a:pt x="704731" y="97456"/>
                    <a:pt x="720973" y="87530"/>
                    <a:pt x="734509" y="87530"/>
                  </a:cubicBezTo>
                  <a:cubicBezTo>
                    <a:pt x="736915" y="87530"/>
                    <a:pt x="739021" y="87830"/>
                    <a:pt x="741427" y="88432"/>
                  </a:cubicBezTo>
                  <a:cubicBezTo>
                    <a:pt x="760377" y="93846"/>
                    <a:pt x="767596" y="121820"/>
                    <a:pt x="769401" y="130242"/>
                  </a:cubicBezTo>
                  <a:cubicBezTo>
                    <a:pt x="770002" y="133250"/>
                    <a:pt x="772709" y="135355"/>
                    <a:pt x="775416" y="135355"/>
                  </a:cubicBezTo>
                  <a:cubicBezTo>
                    <a:pt x="779026" y="135055"/>
                    <a:pt x="781432" y="132949"/>
                    <a:pt x="781733" y="129640"/>
                  </a:cubicBezTo>
                  <a:cubicBezTo>
                    <a:pt x="785042" y="97757"/>
                    <a:pt x="798878" y="79408"/>
                    <a:pt x="819632" y="79408"/>
                  </a:cubicBezTo>
                  <a:cubicBezTo>
                    <a:pt x="820535" y="79408"/>
                    <a:pt x="821437" y="79408"/>
                    <a:pt x="822339" y="79408"/>
                  </a:cubicBezTo>
                  <a:cubicBezTo>
                    <a:pt x="842492" y="80912"/>
                    <a:pt x="863247" y="99261"/>
                    <a:pt x="862645" y="114901"/>
                  </a:cubicBezTo>
                  <a:cubicBezTo>
                    <a:pt x="862645" y="118210"/>
                    <a:pt x="865052" y="121218"/>
                    <a:pt x="868360" y="121519"/>
                  </a:cubicBezTo>
                  <a:cubicBezTo>
                    <a:pt x="868360" y="121519"/>
                    <a:pt x="868360" y="121519"/>
                    <a:pt x="868360" y="121519"/>
                  </a:cubicBezTo>
                  <a:cubicBezTo>
                    <a:pt x="871970" y="121519"/>
                    <a:pt x="874677" y="119113"/>
                    <a:pt x="875278" y="116105"/>
                  </a:cubicBezTo>
                  <a:cubicBezTo>
                    <a:pt x="878888" y="91440"/>
                    <a:pt x="891822" y="74295"/>
                    <a:pt x="911072" y="67678"/>
                  </a:cubicBezTo>
                  <a:cubicBezTo>
                    <a:pt x="916487" y="65873"/>
                    <a:pt x="922202" y="64970"/>
                    <a:pt x="927917" y="64970"/>
                  </a:cubicBezTo>
                  <a:cubicBezTo>
                    <a:pt x="942655" y="64970"/>
                    <a:pt x="957394" y="70986"/>
                    <a:pt x="968222" y="81514"/>
                  </a:cubicBezTo>
                  <a:cubicBezTo>
                    <a:pt x="986570" y="99261"/>
                    <a:pt x="991383" y="125730"/>
                    <a:pt x="982360" y="156110"/>
                  </a:cubicBezTo>
                  <a:cubicBezTo>
                    <a:pt x="981758" y="158516"/>
                    <a:pt x="982360" y="161223"/>
                    <a:pt x="984164" y="162727"/>
                  </a:cubicBezTo>
                  <a:cubicBezTo>
                    <a:pt x="985367" y="163630"/>
                    <a:pt x="986871" y="164231"/>
                    <a:pt x="988375" y="164231"/>
                  </a:cubicBezTo>
                  <a:cubicBezTo>
                    <a:pt x="989278" y="164231"/>
                    <a:pt x="990180" y="163930"/>
                    <a:pt x="991082" y="163630"/>
                  </a:cubicBezTo>
                  <a:cubicBezTo>
                    <a:pt x="1005520" y="157012"/>
                    <a:pt x="1019056" y="153403"/>
                    <a:pt x="1031689" y="153403"/>
                  </a:cubicBezTo>
                  <a:cubicBezTo>
                    <a:pt x="1047932" y="153403"/>
                    <a:pt x="1061768" y="159118"/>
                    <a:pt x="1073198" y="169946"/>
                  </a:cubicBezTo>
                  <a:cubicBezTo>
                    <a:pt x="1097863" y="194009"/>
                    <a:pt x="1104179" y="239729"/>
                    <a:pt x="1088839" y="280636"/>
                  </a:cubicBezTo>
                  <a:cubicBezTo>
                    <a:pt x="1087937" y="283043"/>
                    <a:pt x="1085831" y="284848"/>
                    <a:pt x="1083425" y="285750"/>
                  </a:cubicBezTo>
                  <a:lnTo>
                    <a:pt x="35173" y="613310"/>
                  </a:lnTo>
                  <a:cubicBezTo>
                    <a:pt x="34873" y="614513"/>
                    <a:pt x="33970" y="614513"/>
                    <a:pt x="33068" y="614513"/>
                  </a:cubicBezTo>
                  <a:close/>
                  <a:moveTo>
                    <a:pt x="365440" y="337486"/>
                  </a:moveTo>
                  <a:cubicBezTo>
                    <a:pt x="352807" y="337486"/>
                    <a:pt x="340174" y="340794"/>
                    <a:pt x="329345" y="347111"/>
                  </a:cubicBezTo>
                  <a:cubicBezTo>
                    <a:pt x="301974" y="362752"/>
                    <a:pt x="289641" y="393132"/>
                    <a:pt x="296560" y="428324"/>
                  </a:cubicBezTo>
                  <a:cubicBezTo>
                    <a:pt x="297161" y="431332"/>
                    <a:pt x="299868" y="433438"/>
                    <a:pt x="302876" y="433438"/>
                  </a:cubicBezTo>
                  <a:cubicBezTo>
                    <a:pt x="303177" y="433438"/>
                    <a:pt x="303778" y="433438"/>
                    <a:pt x="304079" y="433438"/>
                  </a:cubicBezTo>
                  <a:cubicBezTo>
                    <a:pt x="305884" y="433137"/>
                    <a:pt x="307087" y="432234"/>
                    <a:pt x="307989" y="430730"/>
                  </a:cubicBezTo>
                  <a:cubicBezTo>
                    <a:pt x="308892" y="429226"/>
                    <a:pt x="309193" y="427723"/>
                    <a:pt x="308892" y="425918"/>
                  </a:cubicBezTo>
                  <a:cubicBezTo>
                    <a:pt x="302876" y="395839"/>
                    <a:pt x="312501" y="371174"/>
                    <a:pt x="335361" y="358240"/>
                  </a:cubicBezTo>
                  <a:cubicBezTo>
                    <a:pt x="344385" y="353127"/>
                    <a:pt x="354913" y="350420"/>
                    <a:pt x="365139" y="350420"/>
                  </a:cubicBezTo>
                  <a:cubicBezTo>
                    <a:pt x="378675" y="350420"/>
                    <a:pt x="390707" y="354932"/>
                    <a:pt x="399730" y="363053"/>
                  </a:cubicBezTo>
                  <a:cubicBezTo>
                    <a:pt x="400934" y="364256"/>
                    <a:pt x="402437" y="364557"/>
                    <a:pt x="403941" y="364557"/>
                  </a:cubicBezTo>
                  <a:cubicBezTo>
                    <a:pt x="405144" y="364557"/>
                    <a:pt x="406047" y="364256"/>
                    <a:pt x="406949" y="363655"/>
                  </a:cubicBezTo>
                  <a:cubicBezTo>
                    <a:pt x="409356" y="362151"/>
                    <a:pt x="410559" y="359443"/>
                    <a:pt x="409957" y="356736"/>
                  </a:cubicBezTo>
                  <a:cubicBezTo>
                    <a:pt x="406648" y="341095"/>
                    <a:pt x="404844" y="320642"/>
                    <a:pt x="415070" y="311919"/>
                  </a:cubicBezTo>
                  <a:cubicBezTo>
                    <a:pt x="418680" y="308911"/>
                    <a:pt x="423493" y="307407"/>
                    <a:pt x="429809" y="307407"/>
                  </a:cubicBezTo>
                  <a:cubicBezTo>
                    <a:pt x="436427" y="307407"/>
                    <a:pt x="443044" y="308911"/>
                    <a:pt x="446653" y="310415"/>
                  </a:cubicBezTo>
                  <a:cubicBezTo>
                    <a:pt x="447556" y="310715"/>
                    <a:pt x="448157" y="311016"/>
                    <a:pt x="449060" y="311016"/>
                  </a:cubicBezTo>
                  <a:cubicBezTo>
                    <a:pt x="451767" y="311016"/>
                    <a:pt x="454173" y="309512"/>
                    <a:pt x="455076" y="307106"/>
                  </a:cubicBezTo>
                  <a:cubicBezTo>
                    <a:pt x="455677" y="305602"/>
                    <a:pt x="455677" y="303797"/>
                    <a:pt x="455076" y="302293"/>
                  </a:cubicBezTo>
                  <a:cubicBezTo>
                    <a:pt x="454474" y="300789"/>
                    <a:pt x="453271" y="299586"/>
                    <a:pt x="451466" y="298985"/>
                  </a:cubicBezTo>
                  <a:cubicBezTo>
                    <a:pt x="450564" y="298684"/>
                    <a:pt x="440938" y="295074"/>
                    <a:pt x="429809" y="295074"/>
                  </a:cubicBezTo>
                  <a:cubicBezTo>
                    <a:pt x="420485" y="295074"/>
                    <a:pt x="412664" y="297481"/>
                    <a:pt x="406949" y="302594"/>
                  </a:cubicBezTo>
                  <a:cubicBezTo>
                    <a:pt x="399430" y="308911"/>
                    <a:pt x="395218" y="318837"/>
                    <a:pt x="394918" y="332673"/>
                  </a:cubicBezTo>
                  <a:cubicBezTo>
                    <a:pt x="394918" y="335380"/>
                    <a:pt x="393414" y="337786"/>
                    <a:pt x="391308" y="339290"/>
                  </a:cubicBezTo>
                  <a:cubicBezTo>
                    <a:pt x="389804" y="340494"/>
                    <a:pt x="387999" y="340794"/>
                    <a:pt x="386195" y="340794"/>
                  </a:cubicBezTo>
                  <a:cubicBezTo>
                    <a:pt x="385292" y="340794"/>
                    <a:pt x="384691" y="340794"/>
                    <a:pt x="383788" y="340494"/>
                  </a:cubicBezTo>
                  <a:cubicBezTo>
                    <a:pt x="378374" y="338388"/>
                    <a:pt x="371757" y="337486"/>
                    <a:pt x="365440" y="337486"/>
                  </a:cubicBezTo>
                  <a:close/>
                  <a:moveTo>
                    <a:pt x="668335" y="227998"/>
                  </a:moveTo>
                  <a:cubicBezTo>
                    <a:pt x="632241" y="229201"/>
                    <a:pt x="608177" y="254769"/>
                    <a:pt x="602162" y="298684"/>
                  </a:cubicBezTo>
                  <a:cubicBezTo>
                    <a:pt x="601560" y="302293"/>
                    <a:pt x="604267" y="305301"/>
                    <a:pt x="607576" y="305903"/>
                  </a:cubicBezTo>
                  <a:lnTo>
                    <a:pt x="608478" y="305903"/>
                  </a:lnTo>
                  <a:cubicBezTo>
                    <a:pt x="611787" y="305903"/>
                    <a:pt x="614494" y="303497"/>
                    <a:pt x="614795" y="300489"/>
                  </a:cubicBezTo>
                  <a:cubicBezTo>
                    <a:pt x="619908" y="263492"/>
                    <a:pt x="639460" y="241534"/>
                    <a:pt x="668636" y="240932"/>
                  </a:cubicBezTo>
                  <a:lnTo>
                    <a:pt x="669839" y="240932"/>
                  </a:lnTo>
                  <a:cubicBezTo>
                    <a:pt x="698113" y="240932"/>
                    <a:pt x="733005" y="262288"/>
                    <a:pt x="739923" y="296879"/>
                  </a:cubicBezTo>
                  <a:cubicBezTo>
                    <a:pt x="740525" y="299286"/>
                    <a:pt x="742330" y="301391"/>
                    <a:pt x="744736" y="301692"/>
                  </a:cubicBezTo>
                  <a:cubicBezTo>
                    <a:pt x="745337" y="301692"/>
                    <a:pt x="745638" y="301993"/>
                    <a:pt x="746240" y="301993"/>
                  </a:cubicBezTo>
                  <a:cubicBezTo>
                    <a:pt x="748345" y="301993"/>
                    <a:pt x="750150" y="301090"/>
                    <a:pt x="751353" y="299586"/>
                  </a:cubicBezTo>
                  <a:cubicBezTo>
                    <a:pt x="761580" y="286953"/>
                    <a:pt x="773912" y="279734"/>
                    <a:pt x="786846" y="279734"/>
                  </a:cubicBezTo>
                  <a:cubicBezTo>
                    <a:pt x="788952" y="279734"/>
                    <a:pt x="791057" y="280035"/>
                    <a:pt x="793163" y="280336"/>
                  </a:cubicBezTo>
                  <a:cubicBezTo>
                    <a:pt x="803390" y="282441"/>
                    <a:pt x="811812" y="289059"/>
                    <a:pt x="814218" y="297481"/>
                  </a:cubicBezTo>
                  <a:cubicBezTo>
                    <a:pt x="815120" y="300188"/>
                    <a:pt x="817527" y="301993"/>
                    <a:pt x="820234" y="301993"/>
                  </a:cubicBezTo>
                  <a:cubicBezTo>
                    <a:pt x="820836" y="301993"/>
                    <a:pt x="821437" y="301993"/>
                    <a:pt x="822039" y="301692"/>
                  </a:cubicBezTo>
                  <a:cubicBezTo>
                    <a:pt x="823543" y="301090"/>
                    <a:pt x="825047" y="300188"/>
                    <a:pt x="825949" y="298684"/>
                  </a:cubicBezTo>
                  <a:cubicBezTo>
                    <a:pt x="826851" y="297180"/>
                    <a:pt x="826851" y="295375"/>
                    <a:pt x="826551" y="293871"/>
                  </a:cubicBezTo>
                  <a:cubicBezTo>
                    <a:pt x="822640" y="280636"/>
                    <a:pt x="810910" y="270711"/>
                    <a:pt x="795569" y="268003"/>
                  </a:cubicBezTo>
                  <a:cubicBezTo>
                    <a:pt x="792561" y="267402"/>
                    <a:pt x="789553" y="267101"/>
                    <a:pt x="786545" y="267101"/>
                  </a:cubicBezTo>
                  <a:cubicBezTo>
                    <a:pt x="776319" y="267101"/>
                    <a:pt x="766693" y="270410"/>
                    <a:pt x="757369" y="276726"/>
                  </a:cubicBezTo>
                  <a:cubicBezTo>
                    <a:pt x="755865" y="277628"/>
                    <a:pt x="754361" y="278230"/>
                    <a:pt x="752556" y="278230"/>
                  </a:cubicBezTo>
                  <a:cubicBezTo>
                    <a:pt x="751955" y="278230"/>
                    <a:pt x="751353" y="278230"/>
                    <a:pt x="750451" y="277930"/>
                  </a:cubicBezTo>
                  <a:cubicBezTo>
                    <a:pt x="748044" y="277328"/>
                    <a:pt x="746240" y="275824"/>
                    <a:pt x="745037" y="273718"/>
                  </a:cubicBezTo>
                  <a:cubicBezTo>
                    <a:pt x="730298" y="246347"/>
                    <a:pt x="700520" y="228299"/>
                    <a:pt x="670742" y="228299"/>
                  </a:cubicBezTo>
                  <a:lnTo>
                    <a:pt x="668335" y="227998"/>
                  </a:lnTo>
                  <a:close/>
                </a:path>
              </a:pathLst>
            </a:custGeom>
            <a:solidFill>
              <a:srgbClr val="FF99FF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8B4BE92F-3A97-45B7-AA84-549A8E422563}"/>
                </a:ext>
              </a:extLst>
            </p:cNvPr>
            <p:cNvSpPr/>
            <p:nvPr/>
          </p:nvSpPr>
          <p:spPr>
            <a:xfrm>
              <a:off x="3345674" y="3343275"/>
              <a:ext cx="191234" cy="555558"/>
            </a:xfrm>
            <a:custGeom>
              <a:avLst/>
              <a:gdLst>
                <a:gd name="connsiteX0" fmla="*/ 152207 w 191234"/>
                <a:gd name="connsiteY0" fmla="*/ 555558 h 555558"/>
                <a:gd name="connsiteX1" fmla="*/ 144086 w 191234"/>
                <a:gd name="connsiteY1" fmla="*/ 549242 h 555558"/>
                <a:gd name="connsiteX2" fmla="*/ 308 w 191234"/>
                <a:gd name="connsiteY2" fmla="*/ 36696 h 555558"/>
                <a:gd name="connsiteX3" fmla="*/ 6023 w 191234"/>
                <a:gd name="connsiteY3" fmla="*/ 26169 h 555558"/>
                <a:gd name="connsiteX4" fmla="*/ 73099 w 191234"/>
                <a:gd name="connsiteY4" fmla="*/ 5113 h 555558"/>
                <a:gd name="connsiteX5" fmla="*/ 74603 w 191234"/>
                <a:gd name="connsiteY5" fmla="*/ 4813 h 555558"/>
                <a:gd name="connsiteX6" fmla="*/ 77009 w 191234"/>
                <a:gd name="connsiteY6" fmla="*/ 4211 h 555558"/>
                <a:gd name="connsiteX7" fmla="*/ 78513 w 191234"/>
                <a:gd name="connsiteY7" fmla="*/ 3609 h 555558"/>
                <a:gd name="connsiteX8" fmla="*/ 89041 w 191234"/>
                <a:gd name="connsiteY8" fmla="*/ 301 h 555558"/>
                <a:gd name="connsiteX9" fmla="*/ 91447 w 191234"/>
                <a:gd name="connsiteY9" fmla="*/ 0 h 555558"/>
                <a:gd name="connsiteX10" fmla="*/ 95658 w 191234"/>
                <a:gd name="connsiteY10" fmla="*/ 1203 h 555558"/>
                <a:gd name="connsiteX11" fmla="*/ 99569 w 191234"/>
                <a:gd name="connsiteY11" fmla="*/ 6617 h 555558"/>
                <a:gd name="connsiteX12" fmla="*/ 191009 w 191234"/>
                <a:gd name="connsiteY12" fmla="*/ 412382 h 555558"/>
                <a:gd name="connsiteX13" fmla="*/ 191009 w 191234"/>
                <a:gd name="connsiteY13" fmla="*/ 416293 h 555558"/>
                <a:gd name="connsiteX14" fmla="*/ 160629 w 191234"/>
                <a:gd name="connsiteY14" fmla="*/ 548640 h 555558"/>
                <a:gd name="connsiteX15" fmla="*/ 152207 w 191234"/>
                <a:gd name="connsiteY15" fmla="*/ 555558 h 555558"/>
                <a:gd name="connsiteX16" fmla="*/ 152207 w 191234"/>
                <a:gd name="connsiteY16" fmla="*/ 555558 h 55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1234" h="555558">
                  <a:moveTo>
                    <a:pt x="152207" y="555558"/>
                  </a:moveTo>
                  <a:cubicBezTo>
                    <a:pt x="148296" y="555558"/>
                    <a:pt x="144988" y="553152"/>
                    <a:pt x="144086" y="549242"/>
                  </a:cubicBezTo>
                  <a:lnTo>
                    <a:pt x="308" y="36696"/>
                  </a:lnTo>
                  <a:cubicBezTo>
                    <a:pt x="-895" y="32184"/>
                    <a:pt x="1511" y="27672"/>
                    <a:pt x="6023" y="26169"/>
                  </a:cubicBezTo>
                  <a:lnTo>
                    <a:pt x="73099" y="5113"/>
                  </a:lnTo>
                  <a:cubicBezTo>
                    <a:pt x="73701" y="4813"/>
                    <a:pt x="74002" y="4813"/>
                    <a:pt x="74603" y="4813"/>
                  </a:cubicBezTo>
                  <a:cubicBezTo>
                    <a:pt x="75506" y="4813"/>
                    <a:pt x="76107" y="4512"/>
                    <a:pt x="77009" y="4211"/>
                  </a:cubicBezTo>
                  <a:cubicBezTo>
                    <a:pt x="77611" y="3910"/>
                    <a:pt x="77912" y="3910"/>
                    <a:pt x="78513" y="3609"/>
                  </a:cubicBezTo>
                  <a:lnTo>
                    <a:pt x="89041" y="301"/>
                  </a:lnTo>
                  <a:cubicBezTo>
                    <a:pt x="89943" y="0"/>
                    <a:pt x="90846" y="0"/>
                    <a:pt x="91447" y="0"/>
                  </a:cubicBezTo>
                  <a:cubicBezTo>
                    <a:pt x="92951" y="0"/>
                    <a:pt x="94455" y="301"/>
                    <a:pt x="95658" y="1203"/>
                  </a:cubicBezTo>
                  <a:cubicBezTo>
                    <a:pt x="97764" y="2406"/>
                    <a:pt x="99268" y="4512"/>
                    <a:pt x="99569" y="6617"/>
                  </a:cubicBezTo>
                  <a:lnTo>
                    <a:pt x="191009" y="412382"/>
                  </a:lnTo>
                  <a:cubicBezTo>
                    <a:pt x="191310" y="413586"/>
                    <a:pt x="191310" y="415089"/>
                    <a:pt x="191009" y="416293"/>
                  </a:cubicBezTo>
                  <a:lnTo>
                    <a:pt x="160629" y="548640"/>
                  </a:lnTo>
                  <a:cubicBezTo>
                    <a:pt x="159727" y="552851"/>
                    <a:pt x="156117" y="555558"/>
                    <a:pt x="152207" y="555558"/>
                  </a:cubicBezTo>
                  <a:cubicBezTo>
                    <a:pt x="152207" y="555558"/>
                    <a:pt x="152207" y="555558"/>
                    <a:pt x="152207" y="555558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C32D38A6-85A2-4B4A-BF0C-412EE5C0F7A4}"/>
                </a:ext>
              </a:extLst>
            </p:cNvPr>
            <p:cNvSpPr/>
            <p:nvPr/>
          </p:nvSpPr>
          <p:spPr>
            <a:xfrm>
              <a:off x="3184942" y="3378467"/>
              <a:ext cx="309859" cy="816643"/>
            </a:xfrm>
            <a:custGeom>
              <a:avLst/>
              <a:gdLst>
                <a:gd name="connsiteX0" fmla="*/ 244960 w 309859"/>
                <a:gd name="connsiteY0" fmla="*/ 816343 h 816643"/>
                <a:gd name="connsiteX1" fmla="*/ 236838 w 309859"/>
                <a:gd name="connsiteY1" fmla="*/ 810327 h 816643"/>
                <a:gd name="connsiteX2" fmla="*/ 418 w 309859"/>
                <a:gd name="connsiteY2" fmla="*/ 52037 h 816643"/>
                <a:gd name="connsiteX3" fmla="*/ 6133 w 309859"/>
                <a:gd name="connsiteY3" fmla="*/ 41509 h 816643"/>
                <a:gd name="connsiteX4" fmla="*/ 138179 w 309859"/>
                <a:gd name="connsiteY4" fmla="*/ 301 h 816643"/>
                <a:gd name="connsiteX5" fmla="*/ 140586 w 309859"/>
                <a:gd name="connsiteY5" fmla="*/ 0 h 816643"/>
                <a:gd name="connsiteX6" fmla="*/ 144496 w 309859"/>
                <a:gd name="connsiteY6" fmla="*/ 903 h 816643"/>
                <a:gd name="connsiteX7" fmla="*/ 148707 w 309859"/>
                <a:gd name="connsiteY7" fmla="*/ 6016 h 816643"/>
                <a:gd name="connsiteX8" fmla="*/ 301508 w 309859"/>
                <a:gd name="connsiteY8" fmla="*/ 550445 h 816643"/>
                <a:gd name="connsiteX9" fmla="*/ 305117 w 309859"/>
                <a:gd name="connsiteY9" fmla="*/ 554355 h 816643"/>
                <a:gd name="connsiteX10" fmla="*/ 309629 w 309859"/>
                <a:gd name="connsiteY10" fmla="*/ 563980 h 816643"/>
                <a:gd name="connsiteX11" fmla="*/ 253081 w 309859"/>
                <a:gd name="connsiteY11" fmla="*/ 810026 h 816643"/>
                <a:gd name="connsiteX12" fmla="*/ 245260 w 309859"/>
                <a:gd name="connsiteY12" fmla="*/ 816643 h 816643"/>
                <a:gd name="connsiteX13" fmla="*/ 244960 w 309859"/>
                <a:gd name="connsiteY13" fmla="*/ 816343 h 81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859" h="816643">
                  <a:moveTo>
                    <a:pt x="244960" y="816343"/>
                  </a:moveTo>
                  <a:cubicBezTo>
                    <a:pt x="241350" y="816343"/>
                    <a:pt x="238041" y="813937"/>
                    <a:pt x="236838" y="810327"/>
                  </a:cubicBezTo>
                  <a:lnTo>
                    <a:pt x="418" y="52037"/>
                  </a:lnTo>
                  <a:cubicBezTo>
                    <a:pt x="-1086" y="47525"/>
                    <a:pt x="1621" y="42712"/>
                    <a:pt x="6133" y="41509"/>
                  </a:cubicBezTo>
                  <a:lnTo>
                    <a:pt x="138179" y="301"/>
                  </a:lnTo>
                  <a:cubicBezTo>
                    <a:pt x="139082" y="0"/>
                    <a:pt x="139984" y="0"/>
                    <a:pt x="140586" y="0"/>
                  </a:cubicBezTo>
                  <a:cubicBezTo>
                    <a:pt x="142089" y="0"/>
                    <a:pt x="143293" y="301"/>
                    <a:pt x="144496" y="903"/>
                  </a:cubicBezTo>
                  <a:cubicBezTo>
                    <a:pt x="146601" y="2106"/>
                    <a:pt x="148105" y="3910"/>
                    <a:pt x="148707" y="6016"/>
                  </a:cubicBezTo>
                  <a:lnTo>
                    <a:pt x="301508" y="550445"/>
                  </a:lnTo>
                  <a:cubicBezTo>
                    <a:pt x="302110" y="552551"/>
                    <a:pt x="303613" y="553754"/>
                    <a:pt x="305117" y="554355"/>
                  </a:cubicBezTo>
                  <a:cubicBezTo>
                    <a:pt x="308727" y="556160"/>
                    <a:pt x="310532" y="560070"/>
                    <a:pt x="309629" y="563980"/>
                  </a:cubicBezTo>
                  <a:lnTo>
                    <a:pt x="253081" y="810026"/>
                  </a:lnTo>
                  <a:cubicBezTo>
                    <a:pt x="252179" y="813636"/>
                    <a:pt x="248870" y="816343"/>
                    <a:pt x="245260" y="816643"/>
                  </a:cubicBezTo>
                  <a:cubicBezTo>
                    <a:pt x="244960" y="816343"/>
                    <a:pt x="244960" y="816343"/>
                    <a:pt x="244960" y="816343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70C3C009-42D7-4FBC-8EFB-250C8159D4E2}"/>
                </a:ext>
              </a:extLst>
            </p:cNvPr>
            <p:cNvSpPr/>
            <p:nvPr/>
          </p:nvSpPr>
          <p:spPr>
            <a:xfrm>
              <a:off x="2856781" y="3478329"/>
              <a:ext cx="455845" cy="1037121"/>
            </a:xfrm>
            <a:custGeom>
              <a:avLst/>
              <a:gdLst>
                <a:gd name="connsiteX0" fmla="*/ 312336 w 455845"/>
                <a:gd name="connsiteY0" fmla="*/ 1037122 h 1037121"/>
                <a:gd name="connsiteX1" fmla="*/ 308426 w 455845"/>
                <a:gd name="connsiteY1" fmla="*/ 1036220 h 1037121"/>
                <a:gd name="connsiteX2" fmla="*/ 304215 w 455845"/>
                <a:gd name="connsiteY2" fmla="*/ 1031106 h 1037121"/>
                <a:gd name="connsiteX3" fmla="*/ 418 w 455845"/>
                <a:gd name="connsiteY3" fmla="*/ 54744 h 1037121"/>
                <a:gd name="connsiteX4" fmla="*/ 6133 w 455845"/>
                <a:gd name="connsiteY4" fmla="*/ 44216 h 1037121"/>
                <a:gd name="connsiteX5" fmla="*/ 146601 w 455845"/>
                <a:gd name="connsiteY5" fmla="*/ 301 h 1037121"/>
                <a:gd name="connsiteX6" fmla="*/ 149008 w 455845"/>
                <a:gd name="connsiteY6" fmla="*/ 0 h 1037121"/>
                <a:gd name="connsiteX7" fmla="*/ 152918 w 455845"/>
                <a:gd name="connsiteY7" fmla="*/ 902 h 1037121"/>
                <a:gd name="connsiteX8" fmla="*/ 157129 w 455845"/>
                <a:gd name="connsiteY8" fmla="*/ 6016 h 1037121"/>
                <a:gd name="connsiteX9" fmla="*/ 455512 w 455845"/>
                <a:gd name="connsiteY9" fmla="*/ 979671 h 1037121"/>
                <a:gd name="connsiteX10" fmla="*/ 450098 w 455845"/>
                <a:gd name="connsiteY10" fmla="*/ 990199 h 1037121"/>
                <a:gd name="connsiteX11" fmla="*/ 315043 w 455845"/>
                <a:gd name="connsiteY11" fmla="*/ 1036520 h 1037121"/>
                <a:gd name="connsiteX12" fmla="*/ 312336 w 455845"/>
                <a:gd name="connsiteY12" fmla="*/ 1037122 h 10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5845" h="1037121">
                  <a:moveTo>
                    <a:pt x="312336" y="1037122"/>
                  </a:moveTo>
                  <a:cubicBezTo>
                    <a:pt x="311133" y="1037122"/>
                    <a:pt x="309629" y="1036821"/>
                    <a:pt x="308426" y="1036220"/>
                  </a:cubicBezTo>
                  <a:cubicBezTo>
                    <a:pt x="306320" y="1035317"/>
                    <a:pt x="304817" y="1033212"/>
                    <a:pt x="304215" y="1031106"/>
                  </a:cubicBezTo>
                  <a:lnTo>
                    <a:pt x="418" y="54744"/>
                  </a:lnTo>
                  <a:cubicBezTo>
                    <a:pt x="-1086" y="50232"/>
                    <a:pt x="1621" y="45419"/>
                    <a:pt x="6133" y="44216"/>
                  </a:cubicBezTo>
                  <a:lnTo>
                    <a:pt x="146601" y="301"/>
                  </a:lnTo>
                  <a:cubicBezTo>
                    <a:pt x="147504" y="0"/>
                    <a:pt x="148406" y="0"/>
                    <a:pt x="149008" y="0"/>
                  </a:cubicBezTo>
                  <a:cubicBezTo>
                    <a:pt x="150512" y="0"/>
                    <a:pt x="151715" y="301"/>
                    <a:pt x="152918" y="902"/>
                  </a:cubicBezTo>
                  <a:cubicBezTo>
                    <a:pt x="155023" y="2105"/>
                    <a:pt x="156527" y="3910"/>
                    <a:pt x="157129" y="6016"/>
                  </a:cubicBezTo>
                  <a:lnTo>
                    <a:pt x="455512" y="979671"/>
                  </a:lnTo>
                  <a:cubicBezTo>
                    <a:pt x="456715" y="984183"/>
                    <a:pt x="454610" y="988695"/>
                    <a:pt x="450098" y="990199"/>
                  </a:cubicBezTo>
                  <a:lnTo>
                    <a:pt x="315043" y="1036520"/>
                  </a:lnTo>
                  <a:cubicBezTo>
                    <a:pt x="314141" y="1036821"/>
                    <a:pt x="313239" y="1037122"/>
                    <a:pt x="312336" y="1037122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CB26C95B-2ADC-4AAC-9D51-7BB069648D58}"/>
                </a:ext>
              </a:extLst>
            </p:cNvPr>
            <p:cNvSpPr/>
            <p:nvPr/>
          </p:nvSpPr>
          <p:spPr>
            <a:xfrm>
              <a:off x="3025524" y="3428699"/>
              <a:ext cx="400763" cy="1030504"/>
            </a:xfrm>
            <a:custGeom>
              <a:avLst/>
              <a:gdLst>
                <a:gd name="connsiteX0" fmla="*/ 306621 w 400763"/>
                <a:gd name="connsiteY0" fmla="*/ 1030505 h 1030504"/>
                <a:gd name="connsiteX1" fmla="*/ 302711 w 400763"/>
                <a:gd name="connsiteY1" fmla="*/ 1029602 h 1030504"/>
                <a:gd name="connsiteX2" fmla="*/ 298500 w 400763"/>
                <a:gd name="connsiteY2" fmla="*/ 1024489 h 1030504"/>
                <a:gd name="connsiteX3" fmla="*/ 418 w 400763"/>
                <a:gd name="connsiteY3" fmla="*/ 51736 h 1030504"/>
                <a:gd name="connsiteX4" fmla="*/ 6133 w 400763"/>
                <a:gd name="connsiteY4" fmla="*/ 41208 h 1030504"/>
                <a:gd name="connsiteX5" fmla="*/ 137277 w 400763"/>
                <a:gd name="connsiteY5" fmla="*/ 301 h 1030504"/>
                <a:gd name="connsiteX6" fmla="*/ 139683 w 400763"/>
                <a:gd name="connsiteY6" fmla="*/ 0 h 1030504"/>
                <a:gd name="connsiteX7" fmla="*/ 143593 w 400763"/>
                <a:gd name="connsiteY7" fmla="*/ 902 h 1030504"/>
                <a:gd name="connsiteX8" fmla="*/ 147805 w 400763"/>
                <a:gd name="connsiteY8" fmla="*/ 6016 h 1030504"/>
                <a:gd name="connsiteX9" fmla="*/ 395354 w 400763"/>
                <a:gd name="connsiteY9" fmla="*/ 800701 h 1030504"/>
                <a:gd name="connsiteX10" fmla="*/ 397460 w 400763"/>
                <a:gd name="connsiteY10" fmla="*/ 803709 h 1030504"/>
                <a:gd name="connsiteX11" fmla="*/ 400468 w 400763"/>
                <a:gd name="connsiteY11" fmla="*/ 812432 h 1030504"/>
                <a:gd name="connsiteX12" fmla="*/ 354748 w 400763"/>
                <a:gd name="connsiteY12" fmla="*/ 1010953 h 1030504"/>
                <a:gd name="connsiteX13" fmla="*/ 347830 w 400763"/>
                <a:gd name="connsiteY13" fmla="*/ 1017571 h 1030504"/>
                <a:gd name="connsiteX14" fmla="*/ 346626 w 400763"/>
                <a:gd name="connsiteY14" fmla="*/ 1017872 h 1030504"/>
                <a:gd name="connsiteX15" fmla="*/ 309629 w 400763"/>
                <a:gd name="connsiteY15" fmla="*/ 1030505 h 1030504"/>
                <a:gd name="connsiteX16" fmla="*/ 306621 w 400763"/>
                <a:gd name="connsiteY16" fmla="*/ 1030505 h 10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0763" h="1030504">
                  <a:moveTo>
                    <a:pt x="306621" y="1030505"/>
                  </a:moveTo>
                  <a:cubicBezTo>
                    <a:pt x="305418" y="1030505"/>
                    <a:pt x="303914" y="1030204"/>
                    <a:pt x="302711" y="1029602"/>
                  </a:cubicBezTo>
                  <a:cubicBezTo>
                    <a:pt x="300606" y="1028700"/>
                    <a:pt x="299102" y="1026594"/>
                    <a:pt x="298500" y="1024489"/>
                  </a:cubicBezTo>
                  <a:lnTo>
                    <a:pt x="418" y="51736"/>
                  </a:lnTo>
                  <a:cubicBezTo>
                    <a:pt x="-1086" y="47224"/>
                    <a:pt x="1621" y="42411"/>
                    <a:pt x="6133" y="41208"/>
                  </a:cubicBezTo>
                  <a:lnTo>
                    <a:pt x="137277" y="301"/>
                  </a:lnTo>
                  <a:cubicBezTo>
                    <a:pt x="138179" y="0"/>
                    <a:pt x="139082" y="0"/>
                    <a:pt x="139683" y="0"/>
                  </a:cubicBezTo>
                  <a:cubicBezTo>
                    <a:pt x="141187" y="0"/>
                    <a:pt x="142390" y="301"/>
                    <a:pt x="143593" y="902"/>
                  </a:cubicBezTo>
                  <a:cubicBezTo>
                    <a:pt x="145699" y="1805"/>
                    <a:pt x="147203" y="3609"/>
                    <a:pt x="147805" y="6016"/>
                  </a:cubicBezTo>
                  <a:lnTo>
                    <a:pt x="395354" y="800701"/>
                  </a:lnTo>
                  <a:cubicBezTo>
                    <a:pt x="395655" y="801905"/>
                    <a:pt x="396557" y="802807"/>
                    <a:pt x="397460" y="803709"/>
                  </a:cubicBezTo>
                  <a:cubicBezTo>
                    <a:pt x="400167" y="805815"/>
                    <a:pt x="401370" y="809124"/>
                    <a:pt x="400468" y="812432"/>
                  </a:cubicBezTo>
                  <a:lnTo>
                    <a:pt x="354748" y="1010953"/>
                  </a:lnTo>
                  <a:cubicBezTo>
                    <a:pt x="353845" y="1014262"/>
                    <a:pt x="351138" y="1016969"/>
                    <a:pt x="347830" y="1017571"/>
                  </a:cubicBezTo>
                  <a:cubicBezTo>
                    <a:pt x="347529" y="1017571"/>
                    <a:pt x="346927" y="1017571"/>
                    <a:pt x="346626" y="1017872"/>
                  </a:cubicBezTo>
                  <a:lnTo>
                    <a:pt x="309629" y="1030505"/>
                  </a:lnTo>
                  <a:cubicBezTo>
                    <a:pt x="308727" y="1030505"/>
                    <a:pt x="307524" y="1030505"/>
                    <a:pt x="306621" y="1030505"/>
                  </a:cubicBezTo>
                  <a:close/>
                </a:path>
              </a:pathLst>
            </a:custGeom>
            <a:solidFill>
              <a:schemeClr val="accent2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2" name="Graphic 14">
              <a:extLst>
                <a:ext uri="{FF2B5EF4-FFF2-40B4-BE49-F238E27FC236}">
                  <a16:creationId xmlns:a16="http://schemas.microsoft.com/office/drawing/2014/main" xmlns="" id="{B314E0E8-9B9B-4BC2-BA5C-3FF1315201D8}"/>
                </a:ext>
              </a:extLst>
            </p:cNvPr>
            <p:cNvGrpSpPr/>
            <p:nvPr/>
          </p:nvGrpSpPr>
          <p:grpSpPr>
            <a:xfrm>
              <a:off x="2438500" y="3377865"/>
              <a:ext cx="1602305" cy="1304824"/>
              <a:chOff x="2438500" y="3377865"/>
              <a:chExt cx="1602305" cy="1304824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A1E0FF8C-AA24-48D3-9FFE-68D6E8259A1D}"/>
                  </a:ext>
                </a:extLst>
              </p:cNvPr>
              <p:cNvSpPr/>
              <p:nvPr/>
            </p:nvSpPr>
            <p:spPr>
              <a:xfrm>
                <a:off x="2438500" y="3654892"/>
                <a:ext cx="388620" cy="979069"/>
              </a:xfrm>
              <a:custGeom>
                <a:avLst/>
                <a:gdLst>
                  <a:gd name="connsiteX0" fmla="*/ 0 w 388620"/>
                  <a:gd name="connsiteY0" fmla="*/ 9024 h 979069"/>
                  <a:gd name="connsiteX1" fmla="*/ 360646 w 388620"/>
                  <a:gd name="connsiteY1" fmla="*/ 979070 h 979069"/>
                  <a:gd name="connsiteX2" fmla="*/ 388620 w 388620"/>
                  <a:gd name="connsiteY2" fmla="*/ 969445 h 979069"/>
                  <a:gd name="connsiteX3" fmla="*/ 28575 w 388620"/>
                  <a:gd name="connsiteY3" fmla="*/ 0 h 9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979069">
                    <a:moveTo>
                      <a:pt x="0" y="9024"/>
                    </a:moveTo>
                    <a:lnTo>
                      <a:pt x="360646" y="979070"/>
                    </a:lnTo>
                    <a:lnTo>
                      <a:pt x="388620" y="969445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62AF3FFD-BDEA-4489-9FC9-5FFBB57D1564}"/>
                  </a:ext>
                </a:extLst>
              </p:cNvPr>
              <p:cNvSpPr/>
              <p:nvPr/>
            </p:nvSpPr>
            <p:spPr>
              <a:xfrm>
                <a:off x="2639728" y="3592328"/>
                <a:ext cx="352826" cy="984784"/>
              </a:xfrm>
              <a:custGeom>
                <a:avLst/>
                <a:gdLst>
                  <a:gd name="connsiteX0" fmla="*/ 0 w 352826"/>
                  <a:gd name="connsiteY0" fmla="*/ 8723 h 984784"/>
                  <a:gd name="connsiteX1" fmla="*/ 324853 w 352826"/>
                  <a:gd name="connsiteY1" fmla="*/ 984784 h 984784"/>
                  <a:gd name="connsiteX2" fmla="*/ 352826 w 352826"/>
                  <a:gd name="connsiteY2" fmla="*/ 975159 h 984784"/>
                  <a:gd name="connsiteX3" fmla="*/ 28274 w 352826"/>
                  <a:gd name="connsiteY3" fmla="*/ 0 h 98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826" h="984784">
                    <a:moveTo>
                      <a:pt x="0" y="8723"/>
                    </a:moveTo>
                    <a:lnTo>
                      <a:pt x="324853" y="984784"/>
                    </a:lnTo>
                    <a:lnTo>
                      <a:pt x="352826" y="975159"/>
                    </a:lnTo>
                    <a:lnTo>
                      <a:pt x="28274" y="0"/>
                    </a:ln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5D489648-0F96-4400-B516-EB5DE01E5C7E}"/>
                  </a:ext>
                </a:extLst>
              </p:cNvPr>
              <p:cNvSpPr/>
              <p:nvPr/>
            </p:nvSpPr>
            <p:spPr>
              <a:xfrm>
                <a:off x="2836745" y="3530666"/>
                <a:ext cx="332372" cy="985686"/>
              </a:xfrm>
              <a:custGeom>
                <a:avLst/>
                <a:gdLst>
                  <a:gd name="connsiteX0" fmla="*/ 0 w 332372"/>
                  <a:gd name="connsiteY0" fmla="*/ 8723 h 985686"/>
                  <a:gd name="connsiteX1" fmla="*/ 304098 w 332372"/>
                  <a:gd name="connsiteY1" fmla="*/ 985687 h 985686"/>
                  <a:gd name="connsiteX2" fmla="*/ 332372 w 332372"/>
                  <a:gd name="connsiteY2" fmla="*/ 976062 h 985686"/>
                  <a:gd name="connsiteX3" fmla="*/ 28575 w 332372"/>
                  <a:gd name="connsiteY3" fmla="*/ 0 h 98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372" h="985686">
                    <a:moveTo>
                      <a:pt x="0" y="8723"/>
                    </a:moveTo>
                    <a:lnTo>
                      <a:pt x="304098" y="985687"/>
                    </a:lnTo>
                    <a:lnTo>
                      <a:pt x="332372" y="976062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801D054F-1301-4CAA-B515-15CA27DBA351}"/>
                  </a:ext>
                </a:extLst>
              </p:cNvPr>
              <p:cNvSpPr/>
              <p:nvPr/>
            </p:nvSpPr>
            <p:spPr>
              <a:xfrm>
                <a:off x="3005488" y="3477727"/>
                <a:ext cx="326657" cy="982679"/>
              </a:xfrm>
              <a:custGeom>
                <a:avLst/>
                <a:gdLst>
                  <a:gd name="connsiteX0" fmla="*/ 0 w 326657"/>
                  <a:gd name="connsiteY0" fmla="*/ 9024 h 982679"/>
                  <a:gd name="connsiteX1" fmla="*/ 298684 w 326657"/>
                  <a:gd name="connsiteY1" fmla="*/ 982679 h 982679"/>
                  <a:gd name="connsiteX2" fmla="*/ 326657 w 326657"/>
                  <a:gd name="connsiteY2" fmla="*/ 973054 h 982679"/>
                  <a:gd name="connsiteX3" fmla="*/ 28575 w 326657"/>
                  <a:gd name="connsiteY3" fmla="*/ 0 h 98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657" h="982679">
                    <a:moveTo>
                      <a:pt x="0" y="9024"/>
                    </a:moveTo>
                    <a:lnTo>
                      <a:pt x="298684" y="982679"/>
                    </a:lnTo>
                    <a:lnTo>
                      <a:pt x="326657" y="973054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D38D5577-1A1C-4484-A788-8A6310339303}"/>
                  </a:ext>
                </a:extLst>
              </p:cNvPr>
              <p:cNvSpPr/>
              <p:nvPr/>
            </p:nvSpPr>
            <p:spPr>
              <a:xfrm>
                <a:off x="3165207" y="3428097"/>
                <a:ext cx="264694" cy="810627"/>
              </a:xfrm>
              <a:custGeom>
                <a:avLst/>
                <a:gdLst>
                  <a:gd name="connsiteX0" fmla="*/ 0 w 264694"/>
                  <a:gd name="connsiteY0" fmla="*/ 8723 h 810627"/>
                  <a:gd name="connsiteX1" fmla="*/ 247550 w 264694"/>
                  <a:gd name="connsiteY1" fmla="*/ 803409 h 810627"/>
                  <a:gd name="connsiteX2" fmla="*/ 252663 w 264694"/>
                  <a:gd name="connsiteY2" fmla="*/ 810628 h 810627"/>
                  <a:gd name="connsiteX3" fmla="*/ 264695 w 264694"/>
                  <a:gd name="connsiteY3" fmla="*/ 758291 h 810627"/>
                  <a:gd name="connsiteX4" fmla="*/ 28575 w 264694"/>
                  <a:gd name="connsiteY4" fmla="*/ 0 h 810627"/>
                  <a:gd name="connsiteX5" fmla="*/ 0 w 264694"/>
                  <a:gd name="connsiteY5" fmla="*/ 8723 h 81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94" h="810627">
                    <a:moveTo>
                      <a:pt x="0" y="8723"/>
                    </a:moveTo>
                    <a:lnTo>
                      <a:pt x="247550" y="803409"/>
                    </a:lnTo>
                    <a:cubicBezTo>
                      <a:pt x="248452" y="806417"/>
                      <a:pt x="250257" y="808823"/>
                      <a:pt x="252663" y="810628"/>
                    </a:cubicBezTo>
                    <a:lnTo>
                      <a:pt x="264695" y="758291"/>
                    </a:lnTo>
                    <a:lnTo>
                      <a:pt x="28575" y="0"/>
                    </a:lnTo>
                    <a:lnTo>
                      <a:pt x="0" y="8723"/>
                    </a:ln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27828819-ECB0-44E6-AA5B-6879AED75A2D}"/>
                  </a:ext>
                </a:extLst>
              </p:cNvPr>
              <p:cNvSpPr/>
              <p:nvPr/>
            </p:nvSpPr>
            <p:spPr>
              <a:xfrm>
                <a:off x="3325829" y="3377865"/>
                <a:ext cx="172051" cy="562476"/>
              </a:xfrm>
              <a:custGeom>
                <a:avLst/>
                <a:gdLst>
                  <a:gd name="connsiteX0" fmla="*/ 0 w 172051"/>
                  <a:gd name="connsiteY0" fmla="*/ 8723 h 562476"/>
                  <a:gd name="connsiteX1" fmla="*/ 152801 w 172051"/>
                  <a:gd name="connsiteY1" fmla="*/ 553152 h 562476"/>
                  <a:gd name="connsiteX2" fmla="*/ 160621 w 172051"/>
                  <a:gd name="connsiteY2" fmla="*/ 562476 h 562476"/>
                  <a:gd name="connsiteX3" fmla="*/ 172052 w 172051"/>
                  <a:gd name="connsiteY3" fmla="*/ 512545 h 562476"/>
                  <a:gd name="connsiteX4" fmla="*/ 28274 w 172051"/>
                  <a:gd name="connsiteY4" fmla="*/ 0 h 562476"/>
                  <a:gd name="connsiteX5" fmla="*/ 0 w 172051"/>
                  <a:gd name="connsiteY5" fmla="*/ 8723 h 56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051" h="562476">
                    <a:moveTo>
                      <a:pt x="0" y="8723"/>
                    </a:moveTo>
                    <a:lnTo>
                      <a:pt x="152801" y="553152"/>
                    </a:lnTo>
                    <a:cubicBezTo>
                      <a:pt x="154004" y="557363"/>
                      <a:pt x="157012" y="560672"/>
                      <a:pt x="160621" y="562476"/>
                    </a:cubicBezTo>
                    <a:lnTo>
                      <a:pt x="172052" y="512545"/>
                    </a:lnTo>
                    <a:lnTo>
                      <a:pt x="28274" y="0"/>
                    </a:lnTo>
                    <a:lnTo>
                      <a:pt x="0" y="8723"/>
                    </a:ln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6E32C05-1B6E-4728-A3D8-9FB7EC5EC02A}"/>
                  </a:ext>
                </a:extLst>
              </p:cNvPr>
              <p:cNvSpPr/>
              <p:nvPr/>
            </p:nvSpPr>
            <p:spPr>
              <a:xfrm>
                <a:off x="3401327" y="3710538"/>
                <a:ext cx="248752" cy="880411"/>
              </a:xfrm>
              <a:custGeom>
                <a:avLst/>
                <a:gdLst>
                  <a:gd name="connsiteX0" fmla="*/ 152200 w 248752"/>
                  <a:gd name="connsiteY0" fmla="*/ 358240 h 880411"/>
                  <a:gd name="connsiteX1" fmla="*/ 166036 w 248752"/>
                  <a:gd name="connsiteY1" fmla="*/ 341998 h 880411"/>
                  <a:gd name="connsiteX2" fmla="*/ 248753 w 248752"/>
                  <a:gd name="connsiteY2" fmla="*/ 9926 h 880411"/>
                  <a:gd name="connsiteX3" fmla="*/ 229202 w 248752"/>
                  <a:gd name="connsiteY3" fmla="*/ 0 h 880411"/>
                  <a:gd name="connsiteX4" fmla="*/ 0 w 248752"/>
                  <a:gd name="connsiteY4" fmla="*/ 872891 h 880411"/>
                  <a:gd name="connsiteX5" fmla="*/ 19852 w 248752"/>
                  <a:gd name="connsiteY5" fmla="*/ 880411 h 880411"/>
                  <a:gd name="connsiteX6" fmla="*/ 154606 w 248752"/>
                  <a:gd name="connsiteY6" fmla="*/ 386214 h 880411"/>
                  <a:gd name="connsiteX7" fmla="*/ 152200 w 248752"/>
                  <a:gd name="connsiteY7" fmla="*/ 358240 h 880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752" h="880411">
                    <a:moveTo>
                      <a:pt x="152200" y="358240"/>
                    </a:moveTo>
                    <a:cubicBezTo>
                      <a:pt x="153704" y="350420"/>
                      <a:pt x="158817" y="345006"/>
                      <a:pt x="166036" y="341998"/>
                    </a:cubicBezTo>
                    <a:cubicBezTo>
                      <a:pt x="205439" y="185587"/>
                      <a:pt x="239429" y="47826"/>
                      <a:pt x="248753" y="9926"/>
                    </a:cubicBezTo>
                    <a:cubicBezTo>
                      <a:pt x="241835" y="6618"/>
                      <a:pt x="235518" y="3309"/>
                      <a:pt x="229202" y="0"/>
                    </a:cubicBezTo>
                    <a:cubicBezTo>
                      <a:pt x="214162" y="61963"/>
                      <a:pt x="46923" y="742048"/>
                      <a:pt x="0" y="872891"/>
                    </a:cubicBezTo>
                    <a:cubicBezTo>
                      <a:pt x="6016" y="875297"/>
                      <a:pt x="12633" y="877704"/>
                      <a:pt x="19852" y="880411"/>
                    </a:cubicBezTo>
                    <a:cubicBezTo>
                      <a:pt x="45118" y="810327"/>
                      <a:pt x="103171" y="589247"/>
                      <a:pt x="154606" y="386214"/>
                    </a:cubicBezTo>
                    <a:cubicBezTo>
                      <a:pt x="151598" y="378393"/>
                      <a:pt x="150094" y="369370"/>
                      <a:pt x="152200" y="3582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748B9C4-4AF5-441A-8A66-339373B8D542}"/>
                  </a:ext>
                </a:extLst>
              </p:cNvPr>
              <p:cNvSpPr/>
              <p:nvPr/>
            </p:nvSpPr>
            <p:spPr>
              <a:xfrm>
                <a:off x="3505400" y="3762575"/>
                <a:ext cx="265597" cy="864769"/>
              </a:xfrm>
              <a:custGeom>
                <a:avLst/>
                <a:gdLst>
                  <a:gd name="connsiteX0" fmla="*/ 163028 w 265597"/>
                  <a:gd name="connsiteY0" fmla="*/ 305301 h 864769"/>
                  <a:gd name="connsiteX1" fmla="*/ 180474 w 265597"/>
                  <a:gd name="connsiteY1" fmla="*/ 293570 h 864769"/>
                  <a:gd name="connsiteX2" fmla="*/ 184083 w 265597"/>
                  <a:gd name="connsiteY2" fmla="*/ 294774 h 864769"/>
                  <a:gd name="connsiteX3" fmla="*/ 265597 w 265597"/>
                  <a:gd name="connsiteY3" fmla="*/ 6918 h 864769"/>
                  <a:gd name="connsiteX4" fmla="*/ 245444 w 265597"/>
                  <a:gd name="connsiteY4" fmla="*/ 0 h 864769"/>
                  <a:gd name="connsiteX5" fmla="*/ 0 w 265597"/>
                  <a:gd name="connsiteY5" fmla="*/ 858152 h 864769"/>
                  <a:gd name="connsiteX6" fmla="*/ 20153 w 265597"/>
                  <a:gd name="connsiteY6" fmla="*/ 864770 h 864769"/>
                  <a:gd name="connsiteX7" fmla="*/ 153102 w 265597"/>
                  <a:gd name="connsiteY7" fmla="*/ 403359 h 864769"/>
                  <a:gd name="connsiteX8" fmla="*/ 163028 w 265597"/>
                  <a:gd name="connsiteY8" fmla="*/ 305301 h 86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597" h="864769">
                    <a:moveTo>
                      <a:pt x="163028" y="305301"/>
                    </a:moveTo>
                    <a:cubicBezTo>
                      <a:pt x="164532" y="297180"/>
                      <a:pt x="172352" y="292067"/>
                      <a:pt x="180474" y="293570"/>
                    </a:cubicBezTo>
                    <a:cubicBezTo>
                      <a:pt x="181677" y="293871"/>
                      <a:pt x="182880" y="294172"/>
                      <a:pt x="184083" y="294774"/>
                    </a:cubicBezTo>
                    <a:cubicBezTo>
                      <a:pt x="222885" y="157914"/>
                      <a:pt x="255671" y="41810"/>
                      <a:pt x="265597" y="6918"/>
                    </a:cubicBezTo>
                    <a:cubicBezTo>
                      <a:pt x="258679" y="4813"/>
                      <a:pt x="252062" y="2406"/>
                      <a:pt x="245444" y="0"/>
                    </a:cubicBezTo>
                    <a:cubicBezTo>
                      <a:pt x="221080" y="86326"/>
                      <a:pt x="43314" y="714676"/>
                      <a:pt x="0" y="858152"/>
                    </a:cubicBezTo>
                    <a:cubicBezTo>
                      <a:pt x="6617" y="860258"/>
                      <a:pt x="13235" y="862664"/>
                      <a:pt x="20153" y="864770"/>
                    </a:cubicBezTo>
                    <a:cubicBezTo>
                      <a:pt x="42111" y="791978"/>
                      <a:pt x="98960" y="592856"/>
                      <a:pt x="153102" y="403359"/>
                    </a:cubicBezTo>
                    <a:cubicBezTo>
                      <a:pt x="151899" y="376588"/>
                      <a:pt x="155207" y="343802"/>
                      <a:pt x="163028" y="30530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D9E46C8A-9AFA-495E-A6E4-D5A1F38FC09B}"/>
                  </a:ext>
                </a:extLst>
              </p:cNvPr>
              <p:cNvSpPr/>
              <p:nvPr/>
            </p:nvSpPr>
            <p:spPr>
              <a:xfrm>
                <a:off x="3633236" y="3803482"/>
                <a:ext cx="293871" cy="859957"/>
              </a:xfrm>
              <a:custGeom>
                <a:avLst/>
                <a:gdLst>
                  <a:gd name="connsiteX0" fmla="*/ 178669 w 293871"/>
                  <a:gd name="connsiteY0" fmla="*/ 289359 h 859957"/>
                  <a:gd name="connsiteX1" fmla="*/ 188294 w 293871"/>
                  <a:gd name="connsiteY1" fmla="*/ 306805 h 859957"/>
                  <a:gd name="connsiteX2" fmla="*/ 136558 w 293871"/>
                  <a:gd name="connsiteY2" fmla="*/ 421707 h 859957"/>
                  <a:gd name="connsiteX3" fmla="*/ 0 w 293871"/>
                  <a:gd name="connsiteY3" fmla="*/ 854844 h 859957"/>
                  <a:gd name="connsiteX4" fmla="*/ 20754 w 293871"/>
                  <a:gd name="connsiteY4" fmla="*/ 859957 h 859957"/>
                  <a:gd name="connsiteX5" fmla="*/ 293871 w 293871"/>
                  <a:gd name="connsiteY5" fmla="*/ 3609 h 859957"/>
                  <a:gd name="connsiteX6" fmla="*/ 272816 w 293871"/>
                  <a:gd name="connsiteY6" fmla="*/ 0 h 859957"/>
                  <a:gd name="connsiteX7" fmla="*/ 178669 w 293871"/>
                  <a:gd name="connsiteY7" fmla="*/ 289359 h 85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1" h="859957">
                    <a:moveTo>
                      <a:pt x="178669" y="289359"/>
                    </a:moveTo>
                    <a:cubicBezTo>
                      <a:pt x="185888" y="291766"/>
                      <a:pt x="190099" y="299286"/>
                      <a:pt x="188294" y="306805"/>
                    </a:cubicBezTo>
                    <a:cubicBezTo>
                      <a:pt x="185888" y="317032"/>
                      <a:pt x="169044" y="383807"/>
                      <a:pt x="136558" y="421707"/>
                    </a:cubicBezTo>
                    <a:cubicBezTo>
                      <a:pt x="71889" y="625341"/>
                      <a:pt x="8422" y="827472"/>
                      <a:pt x="0" y="854844"/>
                    </a:cubicBezTo>
                    <a:cubicBezTo>
                      <a:pt x="6918" y="856649"/>
                      <a:pt x="13836" y="858153"/>
                      <a:pt x="20754" y="859957"/>
                    </a:cubicBezTo>
                    <a:cubicBezTo>
                      <a:pt x="39704" y="799799"/>
                      <a:pt x="247249" y="138965"/>
                      <a:pt x="293871" y="3609"/>
                    </a:cubicBezTo>
                    <a:cubicBezTo>
                      <a:pt x="286652" y="2406"/>
                      <a:pt x="279734" y="1203"/>
                      <a:pt x="272816" y="0"/>
                    </a:cubicBezTo>
                    <a:cubicBezTo>
                      <a:pt x="255069" y="49931"/>
                      <a:pt x="218975" y="162126"/>
                      <a:pt x="178669" y="289359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C10A70FB-E5EF-4195-926F-B7708484925C}"/>
                  </a:ext>
                </a:extLst>
              </p:cNvPr>
              <p:cNvSpPr/>
              <p:nvPr/>
            </p:nvSpPr>
            <p:spPr>
              <a:xfrm>
                <a:off x="3750544" y="3817619"/>
                <a:ext cx="290261" cy="865070"/>
              </a:xfrm>
              <a:custGeom>
                <a:avLst/>
                <a:gdLst>
                  <a:gd name="connsiteX0" fmla="*/ 173255 w 290261"/>
                  <a:gd name="connsiteY0" fmla="*/ 343201 h 865070"/>
                  <a:gd name="connsiteX1" fmla="*/ 161524 w 290261"/>
                  <a:gd name="connsiteY1" fmla="*/ 364256 h 865070"/>
                  <a:gd name="connsiteX2" fmla="*/ 0 w 290261"/>
                  <a:gd name="connsiteY2" fmla="*/ 863868 h 865070"/>
                  <a:gd name="connsiteX3" fmla="*/ 9324 w 290261"/>
                  <a:gd name="connsiteY3" fmla="*/ 865071 h 865070"/>
                  <a:gd name="connsiteX4" fmla="*/ 83920 w 290261"/>
                  <a:gd name="connsiteY4" fmla="*/ 689109 h 865070"/>
                  <a:gd name="connsiteX5" fmla="*/ 290262 w 290261"/>
                  <a:gd name="connsiteY5" fmla="*/ 1504 h 865070"/>
                  <a:gd name="connsiteX6" fmla="*/ 268605 w 290261"/>
                  <a:gd name="connsiteY6" fmla="*/ 0 h 865070"/>
                  <a:gd name="connsiteX7" fmla="*/ 171450 w 290261"/>
                  <a:gd name="connsiteY7" fmla="*/ 331470 h 865070"/>
                  <a:gd name="connsiteX8" fmla="*/ 173255 w 290261"/>
                  <a:gd name="connsiteY8" fmla="*/ 343201 h 86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61" h="865070">
                    <a:moveTo>
                      <a:pt x="173255" y="343201"/>
                    </a:moveTo>
                    <a:cubicBezTo>
                      <a:pt x="172954" y="352225"/>
                      <a:pt x="168442" y="359443"/>
                      <a:pt x="161524" y="364256"/>
                    </a:cubicBezTo>
                    <a:cubicBezTo>
                      <a:pt x="100764" y="566687"/>
                      <a:pt x="31884" y="789572"/>
                      <a:pt x="0" y="863868"/>
                    </a:cubicBezTo>
                    <a:cubicBezTo>
                      <a:pt x="3008" y="864168"/>
                      <a:pt x="6317" y="864770"/>
                      <a:pt x="9324" y="865071"/>
                    </a:cubicBezTo>
                    <a:cubicBezTo>
                      <a:pt x="19551" y="841008"/>
                      <a:pt x="47825" y="775736"/>
                      <a:pt x="83920" y="689109"/>
                    </a:cubicBezTo>
                    <a:cubicBezTo>
                      <a:pt x="162126" y="446071"/>
                      <a:pt x="270410" y="71287"/>
                      <a:pt x="290262" y="1504"/>
                    </a:cubicBezTo>
                    <a:cubicBezTo>
                      <a:pt x="283043" y="1203"/>
                      <a:pt x="275824" y="602"/>
                      <a:pt x="268605" y="0"/>
                    </a:cubicBezTo>
                    <a:cubicBezTo>
                      <a:pt x="255972" y="43916"/>
                      <a:pt x="216869" y="179271"/>
                      <a:pt x="171450" y="331470"/>
                    </a:cubicBezTo>
                    <a:cubicBezTo>
                      <a:pt x="172653" y="335380"/>
                      <a:pt x="173555" y="339291"/>
                      <a:pt x="173255" y="34320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19EEF7F5-3A53-45CB-A075-36D44846B4E6}"/>
                  </a:ext>
                </a:extLst>
              </p:cNvPr>
              <p:cNvSpPr/>
              <p:nvPr/>
            </p:nvSpPr>
            <p:spPr>
              <a:xfrm>
                <a:off x="3662930" y="3485870"/>
                <a:ext cx="125853" cy="48706"/>
              </a:xfrm>
              <a:custGeom>
                <a:avLst/>
                <a:gdLst>
                  <a:gd name="connsiteX0" fmla="*/ 1287 w 125853"/>
                  <a:gd name="connsiteY0" fmla="*/ 39983 h 48706"/>
                  <a:gd name="connsiteX1" fmla="*/ 14822 w 125853"/>
                  <a:gd name="connsiteY1" fmla="*/ 48706 h 48706"/>
                  <a:gd name="connsiteX2" fmla="*/ 20838 w 125853"/>
                  <a:gd name="connsiteY2" fmla="*/ 47503 h 48706"/>
                  <a:gd name="connsiteX3" fmla="*/ 110173 w 125853"/>
                  <a:gd name="connsiteY3" fmla="*/ 29757 h 48706"/>
                  <a:gd name="connsiteX4" fmla="*/ 125813 w 125853"/>
                  <a:gd name="connsiteY4" fmla="*/ 15920 h 48706"/>
                  <a:gd name="connsiteX5" fmla="*/ 111977 w 125853"/>
                  <a:gd name="connsiteY5" fmla="*/ 279 h 48706"/>
                  <a:gd name="connsiteX6" fmla="*/ 8506 w 125853"/>
                  <a:gd name="connsiteY6" fmla="*/ 20432 h 48706"/>
                  <a:gd name="connsiteX7" fmla="*/ 1287 w 125853"/>
                  <a:gd name="connsiteY7" fmla="*/ 39983 h 4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853" h="48706">
                    <a:moveTo>
                      <a:pt x="1287" y="39983"/>
                    </a:moveTo>
                    <a:cubicBezTo>
                      <a:pt x="3693" y="45398"/>
                      <a:pt x="9107" y="48706"/>
                      <a:pt x="14822" y="48706"/>
                    </a:cubicBezTo>
                    <a:cubicBezTo>
                      <a:pt x="16928" y="48706"/>
                      <a:pt x="19033" y="48406"/>
                      <a:pt x="20838" y="47503"/>
                    </a:cubicBezTo>
                    <a:cubicBezTo>
                      <a:pt x="21440" y="47202"/>
                      <a:pt x="66558" y="27350"/>
                      <a:pt x="110173" y="29757"/>
                    </a:cubicBezTo>
                    <a:cubicBezTo>
                      <a:pt x="118595" y="30358"/>
                      <a:pt x="125513" y="24042"/>
                      <a:pt x="125813" y="15920"/>
                    </a:cubicBezTo>
                    <a:cubicBezTo>
                      <a:pt x="126415" y="7799"/>
                      <a:pt x="120099" y="580"/>
                      <a:pt x="111977" y="279"/>
                    </a:cubicBezTo>
                    <a:cubicBezTo>
                      <a:pt x="60542" y="-2729"/>
                      <a:pt x="10611" y="19530"/>
                      <a:pt x="8506" y="20432"/>
                    </a:cubicBezTo>
                    <a:cubicBezTo>
                      <a:pt x="1287" y="23440"/>
                      <a:pt x="-2022" y="32464"/>
                      <a:pt x="1287" y="39983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1673333B-E583-458B-BE08-070F9F68D67E}"/>
                  </a:ext>
                </a:extLst>
              </p:cNvPr>
              <p:cNvSpPr/>
              <p:nvPr/>
            </p:nvSpPr>
            <p:spPr>
              <a:xfrm>
                <a:off x="3815053" y="3491410"/>
                <a:ext cx="39055" cy="30833"/>
              </a:xfrm>
              <a:custGeom>
                <a:avLst/>
                <a:gdLst>
                  <a:gd name="connsiteX0" fmla="*/ 13094 w 39055"/>
                  <a:gd name="connsiteY0" fmla="*/ 29631 h 30833"/>
                  <a:gd name="connsiteX1" fmla="*/ 22418 w 39055"/>
                  <a:gd name="connsiteY1" fmla="*/ 30834 h 30833"/>
                  <a:gd name="connsiteX2" fmla="*/ 24223 w 39055"/>
                  <a:gd name="connsiteY2" fmla="*/ 30834 h 30833"/>
                  <a:gd name="connsiteX3" fmla="*/ 38962 w 39055"/>
                  <a:gd name="connsiteY3" fmla="*/ 17900 h 30833"/>
                  <a:gd name="connsiteX4" fmla="*/ 26028 w 39055"/>
                  <a:gd name="connsiteY4" fmla="*/ 1356 h 30833"/>
                  <a:gd name="connsiteX5" fmla="*/ 16703 w 39055"/>
                  <a:gd name="connsiteY5" fmla="*/ 154 h 30833"/>
                  <a:gd name="connsiteX6" fmla="*/ 160 w 39055"/>
                  <a:gd name="connsiteY6" fmla="*/ 13087 h 30833"/>
                  <a:gd name="connsiteX7" fmla="*/ 13094 w 39055"/>
                  <a:gd name="connsiteY7" fmla="*/ 29631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5" h="30833">
                    <a:moveTo>
                      <a:pt x="13094" y="29631"/>
                    </a:moveTo>
                    <a:lnTo>
                      <a:pt x="22418" y="30834"/>
                    </a:lnTo>
                    <a:cubicBezTo>
                      <a:pt x="23020" y="30834"/>
                      <a:pt x="23621" y="30834"/>
                      <a:pt x="24223" y="30834"/>
                    </a:cubicBezTo>
                    <a:cubicBezTo>
                      <a:pt x="31743" y="30834"/>
                      <a:pt x="38059" y="25420"/>
                      <a:pt x="38962" y="17900"/>
                    </a:cubicBezTo>
                    <a:cubicBezTo>
                      <a:pt x="39864" y="9779"/>
                      <a:pt x="34149" y="2259"/>
                      <a:pt x="26028" y="1356"/>
                    </a:cubicBezTo>
                    <a:lnTo>
                      <a:pt x="16703" y="154"/>
                    </a:lnTo>
                    <a:cubicBezTo>
                      <a:pt x="8582" y="-1050"/>
                      <a:pt x="1062" y="4966"/>
                      <a:pt x="160" y="13087"/>
                    </a:cubicBezTo>
                    <a:cubicBezTo>
                      <a:pt x="-1043" y="21209"/>
                      <a:pt x="4672" y="28729"/>
                      <a:pt x="13094" y="29631"/>
                    </a:cubicBezTo>
                    <a:close/>
                  </a:path>
                </a:pathLst>
              </a:custGeom>
              <a:solidFill>
                <a:srgbClr val="FFFAEE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93D26089-62F9-4D0B-B610-5FB5C21DA5F3}"/>
                  </a:ext>
                </a:extLst>
              </p:cNvPr>
              <p:cNvSpPr/>
              <p:nvPr/>
            </p:nvSpPr>
            <p:spPr>
              <a:xfrm>
                <a:off x="3638349" y="3960194"/>
                <a:ext cx="24063" cy="24063"/>
              </a:xfrm>
              <a:custGeom>
                <a:avLst/>
                <a:gdLst>
                  <a:gd name="connsiteX0" fmla="*/ 12032 w 24063"/>
                  <a:gd name="connsiteY0" fmla="*/ 0 h 24063"/>
                  <a:gd name="connsiteX1" fmla="*/ 0 w 24063"/>
                  <a:gd name="connsiteY1" fmla="*/ 12032 h 24063"/>
                  <a:gd name="connsiteX2" fmla="*/ 12032 w 24063"/>
                  <a:gd name="connsiteY2" fmla="*/ 24063 h 24063"/>
                  <a:gd name="connsiteX3" fmla="*/ 24063 w 24063"/>
                  <a:gd name="connsiteY3" fmla="*/ 12032 h 24063"/>
                  <a:gd name="connsiteX4" fmla="*/ 12032 w 24063"/>
                  <a:gd name="connsiteY4" fmla="*/ 0 h 2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3" h="24063">
                    <a:moveTo>
                      <a:pt x="12032" y="0"/>
                    </a:moveTo>
                    <a:cubicBezTo>
                      <a:pt x="5414" y="0"/>
                      <a:pt x="0" y="5414"/>
                      <a:pt x="0" y="12032"/>
                    </a:cubicBezTo>
                    <a:cubicBezTo>
                      <a:pt x="0" y="18649"/>
                      <a:pt x="5414" y="24063"/>
                      <a:pt x="12032" y="24063"/>
                    </a:cubicBezTo>
                    <a:cubicBezTo>
                      <a:pt x="18649" y="24063"/>
                      <a:pt x="24063" y="18649"/>
                      <a:pt x="24063" y="12032"/>
                    </a:cubicBezTo>
                    <a:cubicBezTo>
                      <a:pt x="24063" y="5414"/>
                      <a:pt x="18649" y="0"/>
                      <a:pt x="1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845E5D57-6267-48CD-8A5C-465663DDEEC0}"/>
                  </a:ext>
                </a:extLst>
              </p:cNvPr>
              <p:cNvSpPr/>
              <p:nvPr/>
            </p:nvSpPr>
            <p:spPr>
              <a:xfrm>
                <a:off x="3896727" y="4025164"/>
                <a:ext cx="24063" cy="24063"/>
              </a:xfrm>
              <a:custGeom>
                <a:avLst/>
                <a:gdLst>
                  <a:gd name="connsiteX0" fmla="*/ 12032 w 24063"/>
                  <a:gd name="connsiteY0" fmla="*/ 24063 h 24063"/>
                  <a:gd name="connsiteX1" fmla="*/ 24063 w 24063"/>
                  <a:gd name="connsiteY1" fmla="*/ 12032 h 24063"/>
                  <a:gd name="connsiteX2" fmla="*/ 12032 w 24063"/>
                  <a:gd name="connsiteY2" fmla="*/ 0 h 24063"/>
                  <a:gd name="connsiteX3" fmla="*/ 0 w 24063"/>
                  <a:gd name="connsiteY3" fmla="*/ 12032 h 24063"/>
                  <a:gd name="connsiteX4" fmla="*/ 12032 w 24063"/>
                  <a:gd name="connsiteY4" fmla="*/ 24063 h 2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3" h="24063">
                    <a:moveTo>
                      <a:pt x="12032" y="24063"/>
                    </a:moveTo>
                    <a:cubicBezTo>
                      <a:pt x="18649" y="24063"/>
                      <a:pt x="24063" y="18649"/>
                      <a:pt x="24063" y="12032"/>
                    </a:cubicBezTo>
                    <a:cubicBezTo>
                      <a:pt x="24063" y="5414"/>
                      <a:pt x="18649" y="0"/>
                      <a:pt x="12032" y="0"/>
                    </a:cubicBezTo>
                    <a:cubicBezTo>
                      <a:pt x="5414" y="0"/>
                      <a:pt x="0" y="5414"/>
                      <a:pt x="0" y="12032"/>
                    </a:cubicBezTo>
                    <a:cubicBezTo>
                      <a:pt x="0" y="18649"/>
                      <a:pt x="5414" y="24063"/>
                      <a:pt x="12032" y="240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4" name="Graphic 14">
                <a:extLst>
                  <a:ext uri="{FF2B5EF4-FFF2-40B4-BE49-F238E27FC236}">
                    <a16:creationId xmlns:a16="http://schemas.microsoft.com/office/drawing/2014/main" xmlns="" id="{3EE5591C-0AA2-4CB5-81DA-233BC52C25F8}"/>
                  </a:ext>
                </a:extLst>
              </p:cNvPr>
              <p:cNvGrpSpPr/>
              <p:nvPr/>
            </p:nvGrpSpPr>
            <p:grpSpPr>
              <a:xfrm>
                <a:off x="3551550" y="4050652"/>
                <a:ext cx="371544" cy="141417"/>
                <a:chOff x="3551550" y="4050652"/>
                <a:chExt cx="371544" cy="141417"/>
              </a:xfrm>
              <a:solidFill>
                <a:srgbClr val="F34D63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E51DBC90-E043-4EA8-819E-DA5096B43831}"/>
                    </a:ext>
                  </a:extLst>
                </p:cNvPr>
                <p:cNvSpPr/>
                <p:nvPr/>
              </p:nvSpPr>
              <p:spPr>
                <a:xfrm>
                  <a:off x="3551550" y="4050652"/>
                  <a:ext cx="93325" cy="74034"/>
                </a:xfrm>
                <a:custGeom>
                  <a:avLst/>
                  <a:gdLst>
                    <a:gd name="connsiteX0" fmla="*/ 14808 w 93325"/>
                    <a:gd name="connsiteY0" fmla="*/ 3488 h 74034"/>
                    <a:gd name="connsiteX1" fmla="*/ 972 w 93325"/>
                    <a:gd name="connsiteY1" fmla="*/ 19730 h 74034"/>
                    <a:gd name="connsiteX2" fmla="*/ 3679 w 93325"/>
                    <a:gd name="connsiteY2" fmla="*/ 47403 h 74034"/>
                    <a:gd name="connsiteX3" fmla="*/ 93314 w 93325"/>
                    <a:gd name="connsiteY3" fmla="*/ 44395 h 74034"/>
                    <a:gd name="connsiteX4" fmla="*/ 14808 w 93325"/>
                    <a:gd name="connsiteY4" fmla="*/ 3488 h 7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325" h="74034">
                      <a:moveTo>
                        <a:pt x="14808" y="3488"/>
                      </a:moveTo>
                      <a:cubicBezTo>
                        <a:pt x="7589" y="6496"/>
                        <a:pt x="2175" y="11909"/>
                        <a:pt x="972" y="19730"/>
                      </a:cubicBezTo>
                      <a:cubicBezTo>
                        <a:pt x="-1134" y="30559"/>
                        <a:pt x="370" y="39883"/>
                        <a:pt x="3679" y="47403"/>
                      </a:cubicBezTo>
                      <a:cubicBezTo>
                        <a:pt x="20824" y="85001"/>
                        <a:pt x="92713" y="81693"/>
                        <a:pt x="93314" y="44395"/>
                      </a:cubicBezTo>
                      <a:cubicBezTo>
                        <a:pt x="94216" y="9503"/>
                        <a:pt x="41277" y="-7943"/>
                        <a:pt x="14808" y="348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0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xmlns="" id="{C1D4B272-3044-40BC-8822-7EB05D1C4958}"/>
                    </a:ext>
                  </a:extLst>
                </p:cNvPr>
                <p:cNvSpPr/>
                <p:nvPr/>
              </p:nvSpPr>
              <p:spPr>
                <a:xfrm>
                  <a:off x="3829524" y="4118136"/>
                  <a:ext cx="93570" cy="73933"/>
                </a:xfrm>
                <a:custGeom>
                  <a:avLst/>
                  <a:gdLst>
                    <a:gd name="connsiteX0" fmla="*/ 91465 w 93570"/>
                    <a:gd name="connsiteY0" fmla="*/ 32858 h 73933"/>
                    <a:gd name="connsiteX1" fmla="*/ 927 w 93570"/>
                    <a:gd name="connsiteY1" fmla="*/ 19623 h 73933"/>
                    <a:gd name="connsiteX2" fmla="*/ 81839 w 93570"/>
                    <a:gd name="connsiteY2" fmla="*/ 65343 h 73933"/>
                    <a:gd name="connsiteX3" fmla="*/ 93570 w 93570"/>
                    <a:gd name="connsiteY3" fmla="*/ 44288 h 73933"/>
                    <a:gd name="connsiteX4" fmla="*/ 91465 w 93570"/>
                    <a:gd name="connsiteY4" fmla="*/ 32858 h 73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570" h="73933">
                      <a:moveTo>
                        <a:pt x="91465" y="32858"/>
                      </a:moveTo>
                      <a:cubicBezTo>
                        <a:pt x="78831" y="-2636"/>
                        <a:pt x="6642" y="-12862"/>
                        <a:pt x="927" y="19623"/>
                      </a:cubicBezTo>
                      <a:cubicBezTo>
                        <a:pt x="-8398" y="71659"/>
                        <a:pt x="55069" y="84894"/>
                        <a:pt x="81839" y="65343"/>
                      </a:cubicBezTo>
                      <a:cubicBezTo>
                        <a:pt x="88757" y="60530"/>
                        <a:pt x="93269" y="53311"/>
                        <a:pt x="93570" y="44288"/>
                      </a:cubicBezTo>
                      <a:cubicBezTo>
                        <a:pt x="93570" y="40377"/>
                        <a:pt x="92668" y="36467"/>
                        <a:pt x="91465" y="328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0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57521A19-CFC8-4BF6-8549-63A0C7390595}"/>
                </a:ext>
              </a:extLst>
            </p:cNvPr>
            <p:cNvSpPr/>
            <p:nvPr/>
          </p:nvSpPr>
          <p:spPr>
            <a:xfrm>
              <a:off x="2306077" y="3030144"/>
              <a:ext cx="2025738" cy="1683527"/>
            </a:xfrm>
            <a:custGeom>
              <a:avLst/>
              <a:gdLst>
                <a:gd name="connsiteX0" fmla="*/ 15115 w 2025738"/>
                <a:gd name="connsiteY0" fmla="*/ 639186 h 1683527"/>
                <a:gd name="connsiteX1" fmla="*/ 6392 w 2025738"/>
                <a:gd name="connsiteY1" fmla="*/ 646706 h 1683527"/>
                <a:gd name="connsiteX2" fmla="*/ 5791 w 2025738"/>
                <a:gd name="connsiteY2" fmla="*/ 658437 h 1683527"/>
                <a:gd name="connsiteX3" fmla="*/ 359519 w 2025738"/>
                <a:gd name="connsiteY3" fmla="*/ 1665781 h 1683527"/>
                <a:gd name="connsiteX4" fmla="*/ 373656 w 2025738"/>
                <a:gd name="connsiteY4" fmla="*/ 1675707 h 1683527"/>
                <a:gd name="connsiteX5" fmla="*/ 378469 w 2025738"/>
                <a:gd name="connsiteY5" fmla="*/ 1674804 h 1683527"/>
                <a:gd name="connsiteX6" fmla="*/ 1058554 w 2025738"/>
                <a:gd name="connsiteY6" fmla="*/ 1441091 h 1683527"/>
                <a:gd name="connsiteX7" fmla="*/ 1034190 w 2025738"/>
                <a:gd name="connsiteY7" fmla="*/ 1547270 h 1683527"/>
                <a:gd name="connsiteX8" fmla="*/ 1042913 w 2025738"/>
                <a:gd name="connsiteY8" fmla="*/ 1564415 h 1683527"/>
                <a:gd name="connsiteX9" fmla="*/ 1462213 w 2025738"/>
                <a:gd name="connsiteY9" fmla="*/ 1683527 h 1683527"/>
                <a:gd name="connsiteX10" fmla="*/ 1463417 w 2025738"/>
                <a:gd name="connsiteY10" fmla="*/ 1683527 h 1683527"/>
                <a:gd name="connsiteX11" fmla="*/ 1476952 w 2025738"/>
                <a:gd name="connsiteY11" fmla="*/ 1674504 h 1683527"/>
                <a:gd name="connsiteX12" fmla="*/ 1824966 w 2025738"/>
                <a:gd name="connsiteY12" fmla="*/ 792589 h 1683527"/>
                <a:gd name="connsiteX13" fmla="*/ 1825266 w 2025738"/>
                <a:gd name="connsiteY13" fmla="*/ 790483 h 1683527"/>
                <a:gd name="connsiteX14" fmla="*/ 1845419 w 2025738"/>
                <a:gd name="connsiteY14" fmla="*/ 789882 h 1683527"/>
                <a:gd name="connsiteX15" fmla="*/ 1858353 w 2025738"/>
                <a:gd name="connsiteY15" fmla="*/ 780858 h 1683527"/>
                <a:gd name="connsiteX16" fmla="*/ 1909487 w 2025738"/>
                <a:gd name="connsiteY16" fmla="*/ 631366 h 1683527"/>
                <a:gd name="connsiteX17" fmla="*/ 1909487 w 2025738"/>
                <a:gd name="connsiteY17" fmla="*/ 631065 h 1683527"/>
                <a:gd name="connsiteX18" fmla="*/ 1909487 w 2025738"/>
                <a:gd name="connsiteY18" fmla="*/ 630463 h 1683527"/>
                <a:gd name="connsiteX19" fmla="*/ 1739541 w 2025738"/>
                <a:gd name="connsiteY19" fmla="*/ 465029 h 1683527"/>
                <a:gd name="connsiteX20" fmla="*/ 1832185 w 2025738"/>
                <a:gd name="connsiteY20" fmla="*/ 345315 h 1683527"/>
                <a:gd name="connsiteX21" fmla="*/ 2006943 w 2025738"/>
                <a:gd name="connsiteY21" fmla="*/ 340803 h 1683527"/>
                <a:gd name="connsiteX22" fmla="*/ 2021381 w 2025738"/>
                <a:gd name="connsiteY22" fmla="*/ 329674 h 1683527"/>
                <a:gd name="connsiteX23" fmla="*/ 2010853 w 2025738"/>
                <a:gd name="connsiteY23" fmla="*/ 245152 h 1683527"/>
                <a:gd name="connsiteX24" fmla="*/ 1999724 w 2025738"/>
                <a:gd name="connsiteY24" fmla="*/ 239437 h 1683527"/>
                <a:gd name="connsiteX25" fmla="*/ 1751272 w 2025738"/>
                <a:gd name="connsiteY25" fmla="*/ 270418 h 1683527"/>
                <a:gd name="connsiteX26" fmla="*/ 1641484 w 2025738"/>
                <a:gd name="connsiteY26" fmla="*/ 429837 h 1683527"/>
                <a:gd name="connsiteX27" fmla="*/ 1272716 w 2025738"/>
                <a:gd name="connsiteY27" fmla="*/ 477963 h 1683527"/>
                <a:gd name="connsiteX28" fmla="*/ 1271212 w 2025738"/>
                <a:gd name="connsiteY28" fmla="*/ 481572 h 1683527"/>
                <a:gd name="connsiteX29" fmla="*/ 1230906 w 2025738"/>
                <a:gd name="connsiteY29" fmla="*/ 610009 h 1683527"/>
                <a:gd name="connsiteX30" fmla="*/ 1236020 w 2025738"/>
                <a:gd name="connsiteY30" fmla="*/ 626252 h 1683527"/>
                <a:gd name="connsiteX31" fmla="*/ 1244141 w 2025738"/>
                <a:gd name="connsiteY31" fmla="*/ 632268 h 1683527"/>
                <a:gd name="connsiteX32" fmla="*/ 1237524 w 2025738"/>
                <a:gd name="connsiteY32" fmla="*/ 661445 h 1683527"/>
                <a:gd name="connsiteX33" fmla="*/ 1156311 w 2025738"/>
                <a:gd name="connsiteY33" fmla="*/ 299595 h 1683527"/>
                <a:gd name="connsiteX34" fmla="*/ 1149092 w 2025738"/>
                <a:gd name="connsiteY34" fmla="*/ 289970 h 1683527"/>
                <a:gd name="connsiteX35" fmla="*/ 1137361 w 2025738"/>
                <a:gd name="connsiteY35" fmla="*/ 288767 h 1683527"/>
                <a:gd name="connsiteX36" fmla="*/ 1136459 w 2025738"/>
                <a:gd name="connsiteY36" fmla="*/ 289067 h 1683527"/>
                <a:gd name="connsiteX37" fmla="*/ 1109387 w 2025738"/>
                <a:gd name="connsiteY37" fmla="*/ 176873 h 1683527"/>
                <a:gd name="connsiteX38" fmla="*/ 1029077 w 2025738"/>
                <a:gd name="connsiteY38" fmla="*/ 157321 h 1683527"/>
                <a:gd name="connsiteX39" fmla="*/ 1004412 w 2025738"/>
                <a:gd name="connsiteY39" fmla="*/ 88140 h 1683527"/>
                <a:gd name="connsiteX40" fmla="*/ 925906 w 2025738"/>
                <a:gd name="connsiteY40" fmla="*/ 69491 h 1683527"/>
                <a:gd name="connsiteX41" fmla="*/ 888307 w 2025738"/>
                <a:gd name="connsiteY41" fmla="*/ 99871 h 1683527"/>
                <a:gd name="connsiteX42" fmla="*/ 845595 w 2025738"/>
                <a:gd name="connsiteY42" fmla="*/ 80019 h 1683527"/>
                <a:gd name="connsiteX43" fmla="*/ 794461 w 2025738"/>
                <a:gd name="connsiteY43" fmla="*/ 107691 h 1683527"/>
                <a:gd name="connsiteX44" fmla="*/ 768894 w 2025738"/>
                <a:gd name="connsiteY44" fmla="*/ 89644 h 1683527"/>
                <a:gd name="connsiteX45" fmla="*/ 715654 w 2025738"/>
                <a:gd name="connsiteY45" fmla="*/ 103480 h 1683527"/>
                <a:gd name="connsiteX46" fmla="*/ 614889 w 2025738"/>
                <a:gd name="connsiteY46" fmla="*/ 9 h 1683527"/>
                <a:gd name="connsiteX47" fmla="*/ 498785 w 2025738"/>
                <a:gd name="connsiteY47" fmla="*/ 83327 h 1683527"/>
                <a:gd name="connsiteX48" fmla="*/ 467503 w 2025738"/>
                <a:gd name="connsiteY48" fmla="*/ 69792 h 1683527"/>
                <a:gd name="connsiteX49" fmla="*/ 399825 w 2025738"/>
                <a:gd name="connsiteY49" fmla="*/ 105586 h 1683527"/>
                <a:gd name="connsiteX50" fmla="*/ 277705 w 2025738"/>
                <a:gd name="connsiteY50" fmla="*/ 114910 h 1683527"/>
                <a:gd name="connsiteX51" fmla="*/ 249731 w 2025738"/>
                <a:gd name="connsiteY51" fmla="*/ 231316 h 1683527"/>
                <a:gd name="connsiteX52" fmla="*/ 203109 w 2025738"/>
                <a:gd name="connsiteY52" fmla="*/ 265004 h 1683527"/>
                <a:gd name="connsiteX53" fmla="*/ 196792 w 2025738"/>
                <a:gd name="connsiteY53" fmla="*/ 345014 h 1683527"/>
                <a:gd name="connsiteX54" fmla="*/ 120091 w 2025738"/>
                <a:gd name="connsiteY54" fmla="*/ 377199 h 1683527"/>
                <a:gd name="connsiteX55" fmla="*/ 103547 w 2025738"/>
                <a:gd name="connsiteY55" fmla="*/ 464728 h 1683527"/>
                <a:gd name="connsiteX56" fmla="*/ 16318 w 2025738"/>
                <a:gd name="connsiteY56" fmla="*/ 511952 h 1683527"/>
                <a:gd name="connsiteX57" fmla="*/ 23838 w 2025738"/>
                <a:gd name="connsiteY57" fmla="*/ 636479 h 1683527"/>
                <a:gd name="connsiteX58" fmla="*/ 15115 w 2025738"/>
                <a:gd name="connsiteY58" fmla="*/ 639186 h 1683527"/>
                <a:gd name="connsiteX59" fmla="*/ 1834290 w 2025738"/>
                <a:gd name="connsiteY59" fmla="*/ 760404 h 1683527"/>
                <a:gd name="connsiteX60" fmla="*/ 1778945 w 2025738"/>
                <a:gd name="connsiteY60" fmla="*/ 761006 h 1683527"/>
                <a:gd name="connsiteX61" fmla="*/ 1798496 w 2025738"/>
                <a:gd name="connsiteY61" fmla="*/ 697238 h 1683527"/>
                <a:gd name="connsiteX62" fmla="*/ 1863166 w 2025738"/>
                <a:gd name="connsiteY62" fmla="*/ 677386 h 1683527"/>
                <a:gd name="connsiteX63" fmla="*/ 1834290 w 2025738"/>
                <a:gd name="connsiteY63" fmla="*/ 760404 h 1683527"/>
                <a:gd name="connsiteX64" fmla="*/ 1692618 w 2025738"/>
                <a:gd name="connsiteY64" fmla="*/ 756193 h 1683527"/>
                <a:gd name="connsiteX65" fmla="*/ 1709462 w 2025738"/>
                <a:gd name="connsiteY65" fmla="*/ 696336 h 1683527"/>
                <a:gd name="connsiteX66" fmla="*/ 1762401 w 2025738"/>
                <a:gd name="connsiteY66" fmla="*/ 699043 h 1683527"/>
                <a:gd name="connsiteX67" fmla="*/ 1775937 w 2025738"/>
                <a:gd name="connsiteY67" fmla="*/ 698742 h 1683527"/>
                <a:gd name="connsiteX68" fmla="*/ 1756987 w 2025738"/>
                <a:gd name="connsiteY68" fmla="*/ 760404 h 1683527"/>
                <a:gd name="connsiteX69" fmla="*/ 1692618 w 2025738"/>
                <a:gd name="connsiteY69" fmla="*/ 756193 h 1683527"/>
                <a:gd name="connsiteX70" fmla="*/ 1438150 w 2025738"/>
                <a:gd name="connsiteY70" fmla="*/ 697238 h 1683527"/>
                <a:gd name="connsiteX71" fmla="*/ 1457100 w 2025738"/>
                <a:gd name="connsiteY71" fmla="*/ 639186 h 1683527"/>
                <a:gd name="connsiteX72" fmla="*/ 1516055 w 2025738"/>
                <a:gd name="connsiteY72" fmla="*/ 660542 h 1683527"/>
                <a:gd name="connsiteX73" fmla="*/ 1498008 w 2025738"/>
                <a:gd name="connsiteY73" fmla="*/ 717692 h 1683527"/>
                <a:gd name="connsiteX74" fmla="*/ 1438150 w 2025738"/>
                <a:gd name="connsiteY74" fmla="*/ 697238 h 1683527"/>
                <a:gd name="connsiteX75" fmla="*/ 1373781 w 2025738"/>
                <a:gd name="connsiteY75" fmla="*/ 596775 h 1683527"/>
                <a:gd name="connsiteX76" fmla="*/ 1350320 w 2025738"/>
                <a:gd name="connsiteY76" fmla="*/ 659339 h 1683527"/>
                <a:gd name="connsiteX77" fmla="*/ 1313022 w 2025738"/>
                <a:gd name="connsiteY77" fmla="*/ 639788 h 1683527"/>
                <a:gd name="connsiteX78" fmla="*/ 1335581 w 2025738"/>
                <a:gd name="connsiteY78" fmla="*/ 569403 h 1683527"/>
                <a:gd name="connsiteX79" fmla="*/ 1373781 w 2025738"/>
                <a:gd name="connsiteY79" fmla="*/ 596775 h 1683527"/>
                <a:gd name="connsiteX80" fmla="*/ 1392130 w 2025738"/>
                <a:gd name="connsiteY80" fmla="*/ 607904 h 1683527"/>
                <a:gd name="connsiteX81" fmla="*/ 1437549 w 2025738"/>
                <a:gd name="connsiteY81" fmla="*/ 631065 h 1683527"/>
                <a:gd name="connsiteX82" fmla="*/ 1418298 w 2025738"/>
                <a:gd name="connsiteY82" fmla="*/ 689719 h 1683527"/>
                <a:gd name="connsiteX83" fmla="*/ 1369570 w 2025738"/>
                <a:gd name="connsiteY83" fmla="*/ 668663 h 1683527"/>
                <a:gd name="connsiteX84" fmla="*/ 1392130 w 2025738"/>
                <a:gd name="connsiteY84" fmla="*/ 607904 h 1683527"/>
                <a:gd name="connsiteX85" fmla="*/ 1536509 w 2025738"/>
                <a:gd name="connsiteY85" fmla="*/ 666558 h 1683527"/>
                <a:gd name="connsiteX86" fmla="*/ 1605991 w 2025738"/>
                <a:gd name="connsiteY86" fmla="*/ 682500 h 1683527"/>
                <a:gd name="connsiteX87" fmla="*/ 1588846 w 2025738"/>
                <a:gd name="connsiteY87" fmla="*/ 740552 h 1683527"/>
                <a:gd name="connsiteX88" fmla="*/ 1518762 w 2025738"/>
                <a:gd name="connsiteY88" fmla="*/ 723708 h 1683527"/>
                <a:gd name="connsiteX89" fmla="*/ 1536509 w 2025738"/>
                <a:gd name="connsiteY89" fmla="*/ 666558 h 1683527"/>
                <a:gd name="connsiteX90" fmla="*/ 1609601 w 2025738"/>
                <a:gd name="connsiteY90" fmla="*/ 744463 h 1683527"/>
                <a:gd name="connsiteX91" fmla="*/ 1627046 w 2025738"/>
                <a:gd name="connsiteY91" fmla="*/ 685809 h 1683527"/>
                <a:gd name="connsiteX92" fmla="*/ 1688106 w 2025738"/>
                <a:gd name="connsiteY92" fmla="*/ 693930 h 1683527"/>
                <a:gd name="connsiteX93" fmla="*/ 1671262 w 2025738"/>
                <a:gd name="connsiteY93" fmla="*/ 753486 h 1683527"/>
                <a:gd name="connsiteX94" fmla="*/ 1609601 w 2025738"/>
                <a:gd name="connsiteY94" fmla="*/ 744463 h 1683527"/>
                <a:gd name="connsiteX95" fmla="*/ 1637273 w 2025738"/>
                <a:gd name="connsiteY95" fmla="*/ 600384 h 1683527"/>
                <a:gd name="connsiteX96" fmla="*/ 1589447 w 2025738"/>
                <a:gd name="connsiteY96" fmla="*/ 574216 h 1683527"/>
                <a:gd name="connsiteX97" fmla="*/ 1732322 w 2025738"/>
                <a:gd name="connsiteY97" fmla="*/ 342909 h 1683527"/>
                <a:gd name="connsiteX98" fmla="*/ 1768116 w 2025738"/>
                <a:gd name="connsiteY98" fmla="*/ 365769 h 1683527"/>
                <a:gd name="connsiteX99" fmla="*/ 1637273 w 2025738"/>
                <a:gd name="connsiteY99" fmla="*/ 600384 h 1683527"/>
                <a:gd name="connsiteX100" fmla="*/ 1990400 w 2025738"/>
                <a:gd name="connsiteY100" fmla="*/ 268613 h 1683527"/>
                <a:gd name="connsiteX101" fmla="*/ 1995212 w 2025738"/>
                <a:gd name="connsiteY101" fmla="*/ 311025 h 1683527"/>
                <a:gd name="connsiteX102" fmla="*/ 1855045 w 2025738"/>
                <a:gd name="connsiteY102" fmla="*/ 313732 h 1683527"/>
                <a:gd name="connsiteX103" fmla="*/ 1855345 w 2025738"/>
                <a:gd name="connsiteY103" fmla="*/ 271321 h 1683527"/>
                <a:gd name="connsiteX104" fmla="*/ 1990400 w 2025738"/>
                <a:gd name="connsiteY104" fmla="*/ 268613 h 1683527"/>
                <a:gd name="connsiteX105" fmla="*/ 1833989 w 2025738"/>
                <a:gd name="connsiteY105" fmla="*/ 273426 h 1683527"/>
                <a:gd name="connsiteX106" fmla="*/ 1833689 w 2025738"/>
                <a:gd name="connsiteY106" fmla="*/ 315236 h 1683527"/>
                <a:gd name="connsiteX107" fmla="*/ 1829478 w 2025738"/>
                <a:gd name="connsiteY107" fmla="*/ 315537 h 1683527"/>
                <a:gd name="connsiteX108" fmla="*/ 1815040 w 2025738"/>
                <a:gd name="connsiteY108" fmla="*/ 320349 h 1683527"/>
                <a:gd name="connsiteX109" fmla="*/ 1788570 w 2025738"/>
                <a:gd name="connsiteY109" fmla="*/ 282751 h 1683527"/>
                <a:gd name="connsiteX110" fmla="*/ 1833989 w 2025738"/>
                <a:gd name="connsiteY110" fmla="*/ 273426 h 1683527"/>
                <a:gd name="connsiteX111" fmla="*/ 1769921 w 2025738"/>
                <a:gd name="connsiteY111" fmla="*/ 293579 h 1683527"/>
                <a:gd name="connsiteX112" fmla="*/ 1797895 w 2025738"/>
                <a:gd name="connsiteY112" fmla="*/ 332982 h 1683527"/>
                <a:gd name="connsiteX113" fmla="*/ 1781953 w 2025738"/>
                <a:gd name="connsiteY113" fmla="*/ 349225 h 1683527"/>
                <a:gd name="connsiteX114" fmla="*/ 1744655 w 2025738"/>
                <a:gd name="connsiteY114" fmla="*/ 325463 h 1683527"/>
                <a:gd name="connsiteX115" fmla="*/ 1769921 w 2025738"/>
                <a:gd name="connsiteY115" fmla="*/ 293579 h 1683527"/>
                <a:gd name="connsiteX116" fmla="*/ 1625542 w 2025738"/>
                <a:gd name="connsiteY116" fmla="*/ 455705 h 1683527"/>
                <a:gd name="connsiteX117" fmla="*/ 1560271 w 2025738"/>
                <a:gd name="connsiteY117" fmla="*/ 565192 h 1683527"/>
                <a:gd name="connsiteX118" fmla="*/ 1558767 w 2025738"/>
                <a:gd name="connsiteY118" fmla="*/ 576923 h 1683527"/>
                <a:gd name="connsiteX119" fmla="*/ 1636070 w 2025738"/>
                <a:gd name="connsiteY119" fmla="*/ 630463 h 1683527"/>
                <a:gd name="connsiteX120" fmla="*/ 1649305 w 2025738"/>
                <a:gd name="connsiteY120" fmla="*/ 629561 h 1683527"/>
                <a:gd name="connsiteX121" fmla="*/ 1660434 w 2025738"/>
                <a:gd name="connsiteY121" fmla="*/ 621139 h 1683527"/>
                <a:gd name="connsiteX122" fmla="*/ 1724803 w 2025738"/>
                <a:gd name="connsiteY122" fmla="*/ 491499 h 1683527"/>
                <a:gd name="connsiteX123" fmla="*/ 1880912 w 2025738"/>
                <a:gd name="connsiteY123" fmla="*/ 620537 h 1683527"/>
                <a:gd name="connsiteX124" fmla="*/ 1624941 w 2025738"/>
                <a:gd name="connsiteY124" fmla="*/ 656030 h 1683527"/>
                <a:gd name="connsiteX125" fmla="*/ 1307909 w 2025738"/>
                <a:gd name="connsiteY125" fmla="*/ 480369 h 1683527"/>
                <a:gd name="connsiteX126" fmla="*/ 1625542 w 2025738"/>
                <a:gd name="connsiteY126" fmla="*/ 455705 h 1683527"/>
                <a:gd name="connsiteX127" fmla="*/ 1290463 w 2025738"/>
                <a:gd name="connsiteY127" fmla="*/ 519472 h 1683527"/>
                <a:gd name="connsiteX128" fmla="*/ 1318436 w 2025738"/>
                <a:gd name="connsiteY128" fmla="*/ 553762 h 1683527"/>
                <a:gd name="connsiteX129" fmla="*/ 1294373 w 2025738"/>
                <a:gd name="connsiteY129" fmla="*/ 628659 h 1683527"/>
                <a:gd name="connsiteX130" fmla="*/ 1262790 w 2025738"/>
                <a:gd name="connsiteY130" fmla="*/ 608205 h 1683527"/>
                <a:gd name="connsiteX131" fmla="*/ 1290463 w 2025738"/>
                <a:gd name="connsiteY131" fmla="*/ 519472 h 1683527"/>
                <a:gd name="connsiteX132" fmla="*/ 1324753 w 2025738"/>
                <a:gd name="connsiteY132" fmla="*/ 680394 h 1683527"/>
                <a:gd name="connsiteX133" fmla="*/ 1344304 w 2025738"/>
                <a:gd name="connsiteY133" fmla="*/ 690320 h 1683527"/>
                <a:gd name="connsiteX134" fmla="*/ 1445068 w 2025738"/>
                <a:gd name="connsiteY134" fmla="*/ 732431 h 1683527"/>
                <a:gd name="connsiteX135" fmla="*/ 1465221 w 2025738"/>
                <a:gd name="connsiteY135" fmla="*/ 739349 h 1683527"/>
                <a:gd name="connsiteX136" fmla="*/ 1599674 w 2025738"/>
                <a:gd name="connsiteY136" fmla="*/ 773338 h 1683527"/>
                <a:gd name="connsiteX137" fmla="*/ 1620730 w 2025738"/>
                <a:gd name="connsiteY137" fmla="*/ 776948 h 1683527"/>
                <a:gd name="connsiteX138" fmla="*/ 1713072 w 2025738"/>
                <a:gd name="connsiteY138" fmla="*/ 787776 h 1683527"/>
                <a:gd name="connsiteX139" fmla="*/ 1734729 w 2025738"/>
                <a:gd name="connsiteY139" fmla="*/ 789280 h 1683527"/>
                <a:gd name="connsiteX140" fmla="*/ 1793082 w 2025738"/>
                <a:gd name="connsiteY140" fmla="*/ 790784 h 1683527"/>
                <a:gd name="connsiteX141" fmla="*/ 1793984 w 2025738"/>
                <a:gd name="connsiteY141" fmla="*/ 790784 h 1683527"/>
                <a:gd name="connsiteX142" fmla="*/ 1528086 w 2025738"/>
                <a:gd name="connsiteY142" fmla="*/ 1476584 h 1683527"/>
                <a:gd name="connsiteX143" fmla="*/ 1453491 w 2025738"/>
                <a:gd name="connsiteY143" fmla="*/ 1652546 h 1683527"/>
                <a:gd name="connsiteX144" fmla="*/ 1444166 w 2025738"/>
                <a:gd name="connsiteY144" fmla="*/ 1651343 h 1683527"/>
                <a:gd name="connsiteX145" fmla="*/ 1347312 w 2025738"/>
                <a:gd name="connsiteY145" fmla="*/ 1633296 h 1683527"/>
                <a:gd name="connsiteX146" fmla="*/ 1326558 w 2025738"/>
                <a:gd name="connsiteY146" fmla="*/ 1628182 h 1683527"/>
                <a:gd name="connsiteX147" fmla="*/ 1219176 w 2025738"/>
                <a:gd name="connsiteY147" fmla="*/ 1596900 h 1683527"/>
                <a:gd name="connsiteX148" fmla="*/ 1199023 w 2025738"/>
                <a:gd name="connsiteY148" fmla="*/ 1590282 h 1683527"/>
                <a:gd name="connsiteX149" fmla="*/ 1114802 w 2025738"/>
                <a:gd name="connsiteY149" fmla="*/ 1560504 h 1683527"/>
                <a:gd name="connsiteX150" fmla="*/ 1094950 w 2025738"/>
                <a:gd name="connsiteY150" fmla="*/ 1552984 h 1683527"/>
                <a:gd name="connsiteX151" fmla="*/ 1065171 w 2025738"/>
                <a:gd name="connsiteY151" fmla="*/ 1541254 h 1683527"/>
                <a:gd name="connsiteX152" fmla="*/ 1270310 w 2025738"/>
                <a:gd name="connsiteY152" fmla="*/ 649413 h 1683527"/>
                <a:gd name="connsiteX153" fmla="*/ 1324753 w 2025738"/>
                <a:gd name="connsiteY153" fmla="*/ 680394 h 1683527"/>
                <a:gd name="connsiteX154" fmla="*/ 1222184 w 2025738"/>
                <a:gd name="connsiteY154" fmla="*/ 727618 h 1683527"/>
                <a:gd name="connsiteX155" fmla="*/ 1222184 w 2025738"/>
                <a:gd name="connsiteY155" fmla="*/ 727618 h 1683527"/>
                <a:gd name="connsiteX156" fmla="*/ 1191804 w 2025738"/>
                <a:gd name="connsiteY156" fmla="*/ 860267 h 1683527"/>
                <a:gd name="connsiteX157" fmla="*/ 1180374 w 2025738"/>
                <a:gd name="connsiteY157" fmla="*/ 910198 h 1683527"/>
                <a:gd name="connsiteX158" fmla="*/ 1123825 w 2025738"/>
                <a:gd name="connsiteY158" fmla="*/ 1156243 h 1683527"/>
                <a:gd name="connsiteX159" fmla="*/ 1111794 w 2025738"/>
                <a:gd name="connsiteY159" fmla="*/ 1208581 h 1683527"/>
                <a:gd name="connsiteX160" fmla="*/ 1066074 w 2025738"/>
                <a:gd name="connsiteY160" fmla="*/ 1407102 h 1683527"/>
                <a:gd name="connsiteX161" fmla="*/ 1063367 w 2025738"/>
                <a:gd name="connsiteY161" fmla="*/ 1407703 h 1683527"/>
                <a:gd name="connsiteX162" fmla="*/ 1026069 w 2025738"/>
                <a:gd name="connsiteY162" fmla="*/ 1420336 h 1683527"/>
                <a:gd name="connsiteX163" fmla="*/ 997795 w 2025738"/>
                <a:gd name="connsiteY163" fmla="*/ 1429962 h 1683527"/>
                <a:gd name="connsiteX164" fmla="*/ 862740 w 2025738"/>
                <a:gd name="connsiteY164" fmla="*/ 1476283 h 1683527"/>
                <a:gd name="connsiteX165" fmla="*/ 834466 w 2025738"/>
                <a:gd name="connsiteY165" fmla="*/ 1485909 h 1683527"/>
                <a:gd name="connsiteX166" fmla="*/ 686177 w 2025738"/>
                <a:gd name="connsiteY166" fmla="*/ 1536742 h 1683527"/>
                <a:gd name="connsiteX167" fmla="*/ 657903 w 2025738"/>
                <a:gd name="connsiteY167" fmla="*/ 1546367 h 1683527"/>
                <a:gd name="connsiteX168" fmla="*/ 520442 w 2025738"/>
                <a:gd name="connsiteY168" fmla="*/ 1593591 h 1683527"/>
                <a:gd name="connsiteX169" fmla="*/ 492167 w 2025738"/>
                <a:gd name="connsiteY169" fmla="*/ 1603217 h 1683527"/>
                <a:gd name="connsiteX170" fmla="*/ 381477 w 2025738"/>
                <a:gd name="connsiteY170" fmla="*/ 1641116 h 1683527"/>
                <a:gd name="connsiteX171" fmla="*/ 37975 w 2025738"/>
                <a:gd name="connsiteY171" fmla="*/ 662347 h 1683527"/>
                <a:gd name="connsiteX172" fmla="*/ 131822 w 2025738"/>
                <a:gd name="connsiteY172" fmla="*/ 633170 h 1683527"/>
                <a:gd name="connsiteX173" fmla="*/ 160397 w 2025738"/>
                <a:gd name="connsiteY173" fmla="*/ 624147 h 1683527"/>
                <a:gd name="connsiteX174" fmla="*/ 333050 w 2025738"/>
                <a:gd name="connsiteY174" fmla="*/ 570305 h 1683527"/>
                <a:gd name="connsiteX175" fmla="*/ 361324 w 2025738"/>
                <a:gd name="connsiteY175" fmla="*/ 561582 h 1683527"/>
                <a:gd name="connsiteX176" fmla="*/ 530067 w 2025738"/>
                <a:gd name="connsiteY176" fmla="*/ 508944 h 1683527"/>
                <a:gd name="connsiteX177" fmla="*/ 558341 w 2025738"/>
                <a:gd name="connsiteY177" fmla="*/ 500221 h 1683527"/>
                <a:gd name="connsiteX178" fmla="*/ 698810 w 2025738"/>
                <a:gd name="connsiteY178" fmla="*/ 456306 h 1683527"/>
                <a:gd name="connsiteX179" fmla="*/ 727084 w 2025738"/>
                <a:gd name="connsiteY179" fmla="*/ 447583 h 1683527"/>
                <a:gd name="connsiteX180" fmla="*/ 858228 w 2025738"/>
                <a:gd name="connsiteY180" fmla="*/ 406676 h 1683527"/>
                <a:gd name="connsiteX181" fmla="*/ 886503 w 2025738"/>
                <a:gd name="connsiteY181" fmla="*/ 397953 h 1683527"/>
                <a:gd name="connsiteX182" fmla="*/ 1018549 w 2025738"/>
                <a:gd name="connsiteY182" fmla="*/ 356745 h 1683527"/>
                <a:gd name="connsiteX183" fmla="*/ 1046823 w 2025738"/>
                <a:gd name="connsiteY183" fmla="*/ 347721 h 1683527"/>
                <a:gd name="connsiteX184" fmla="*/ 1113899 w 2025738"/>
                <a:gd name="connsiteY184" fmla="*/ 326666 h 1683527"/>
                <a:gd name="connsiteX185" fmla="*/ 1119313 w 2025738"/>
                <a:gd name="connsiteY185" fmla="*/ 325162 h 1683527"/>
                <a:gd name="connsiteX186" fmla="*/ 1129841 w 2025738"/>
                <a:gd name="connsiteY186" fmla="*/ 321853 h 1683527"/>
                <a:gd name="connsiteX187" fmla="*/ 1222184 w 2025738"/>
                <a:gd name="connsiteY187" fmla="*/ 727618 h 1683527"/>
                <a:gd name="connsiteX188" fmla="*/ 40983 w 2025738"/>
                <a:gd name="connsiteY188" fmla="*/ 528195 h 1683527"/>
                <a:gd name="connsiteX189" fmla="*/ 126708 w 2025738"/>
                <a:gd name="connsiteY189" fmla="*/ 498417 h 1683527"/>
                <a:gd name="connsiteX190" fmla="*/ 143252 w 2025738"/>
                <a:gd name="connsiteY190" fmla="*/ 493003 h 1683527"/>
                <a:gd name="connsiteX191" fmla="*/ 143252 w 2025738"/>
                <a:gd name="connsiteY191" fmla="*/ 475557 h 1683527"/>
                <a:gd name="connsiteX192" fmla="*/ 140545 w 2025738"/>
                <a:gd name="connsiteY192" fmla="*/ 398555 h 1683527"/>
                <a:gd name="connsiteX193" fmla="*/ 222359 w 2025738"/>
                <a:gd name="connsiteY193" fmla="*/ 379906 h 1683527"/>
                <a:gd name="connsiteX194" fmla="*/ 242512 w 2025738"/>
                <a:gd name="connsiteY194" fmla="*/ 377800 h 1683527"/>
                <a:gd name="connsiteX195" fmla="*/ 241610 w 2025738"/>
                <a:gd name="connsiteY195" fmla="*/ 357346 h 1683527"/>
                <a:gd name="connsiteX196" fmla="*/ 226871 w 2025738"/>
                <a:gd name="connsiteY196" fmla="*/ 282149 h 1683527"/>
                <a:gd name="connsiteX197" fmla="*/ 269282 w 2025738"/>
                <a:gd name="connsiteY197" fmla="*/ 260492 h 1683527"/>
                <a:gd name="connsiteX198" fmla="*/ 287029 w 2025738"/>
                <a:gd name="connsiteY198" fmla="*/ 256582 h 1683527"/>
                <a:gd name="connsiteX199" fmla="*/ 287330 w 2025738"/>
                <a:gd name="connsiteY199" fmla="*/ 238234 h 1683527"/>
                <a:gd name="connsiteX200" fmla="*/ 296053 w 2025738"/>
                <a:gd name="connsiteY200" fmla="*/ 138071 h 1683527"/>
                <a:gd name="connsiteX201" fmla="*/ 392305 w 2025738"/>
                <a:gd name="connsiteY201" fmla="*/ 139575 h 1683527"/>
                <a:gd name="connsiteX202" fmla="*/ 405841 w 2025738"/>
                <a:gd name="connsiteY202" fmla="*/ 144087 h 1683527"/>
                <a:gd name="connsiteX203" fmla="*/ 416970 w 2025738"/>
                <a:gd name="connsiteY203" fmla="*/ 135364 h 1683527"/>
                <a:gd name="connsiteX204" fmla="*/ 463592 w 2025738"/>
                <a:gd name="connsiteY204" fmla="*/ 99871 h 1683527"/>
                <a:gd name="connsiteX205" fmla="*/ 490663 w 2025738"/>
                <a:gd name="connsiteY205" fmla="*/ 127844 h 1683527"/>
                <a:gd name="connsiteX206" fmla="*/ 506305 w 2025738"/>
                <a:gd name="connsiteY206" fmla="*/ 139876 h 1683527"/>
                <a:gd name="connsiteX207" fmla="*/ 520141 w 2025738"/>
                <a:gd name="connsiteY207" fmla="*/ 125738 h 1683527"/>
                <a:gd name="connsiteX208" fmla="*/ 613085 w 2025738"/>
                <a:gd name="connsiteY208" fmla="*/ 30388 h 1683527"/>
                <a:gd name="connsiteX209" fmla="*/ 613987 w 2025738"/>
                <a:gd name="connsiteY209" fmla="*/ 30388 h 1683527"/>
                <a:gd name="connsiteX210" fmla="*/ 687681 w 2025738"/>
                <a:gd name="connsiteY210" fmla="*/ 135364 h 1683527"/>
                <a:gd name="connsiteX211" fmla="*/ 697005 w 2025738"/>
                <a:gd name="connsiteY211" fmla="*/ 148899 h 1683527"/>
                <a:gd name="connsiteX212" fmla="*/ 713248 w 2025738"/>
                <a:gd name="connsiteY212" fmla="*/ 145290 h 1683527"/>
                <a:gd name="connsiteX213" fmla="*/ 760171 w 2025738"/>
                <a:gd name="connsiteY213" fmla="*/ 118820 h 1683527"/>
                <a:gd name="connsiteX214" fmla="*/ 782129 w 2025738"/>
                <a:gd name="connsiteY214" fmla="*/ 154013 h 1683527"/>
                <a:gd name="connsiteX215" fmla="*/ 797469 w 2025738"/>
                <a:gd name="connsiteY215" fmla="*/ 165744 h 1683527"/>
                <a:gd name="connsiteX216" fmla="*/ 811606 w 2025738"/>
                <a:gd name="connsiteY216" fmla="*/ 152509 h 1683527"/>
                <a:gd name="connsiteX217" fmla="*/ 842888 w 2025738"/>
                <a:gd name="connsiteY217" fmla="*/ 109797 h 1683527"/>
                <a:gd name="connsiteX218" fmla="*/ 875373 w 2025738"/>
                <a:gd name="connsiteY218" fmla="*/ 136266 h 1683527"/>
                <a:gd name="connsiteX219" fmla="*/ 888909 w 2025738"/>
                <a:gd name="connsiteY219" fmla="*/ 151607 h 1683527"/>
                <a:gd name="connsiteX220" fmla="*/ 905151 w 2025738"/>
                <a:gd name="connsiteY220" fmla="*/ 138973 h 1683527"/>
                <a:gd name="connsiteX221" fmla="*/ 935230 w 2025738"/>
                <a:gd name="connsiteY221" fmla="*/ 97464 h 1683527"/>
                <a:gd name="connsiteX222" fmla="*/ 983657 w 2025738"/>
                <a:gd name="connsiteY222" fmla="*/ 109195 h 1683527"/>
                <a:gd name="connsiteX223" fmla="*/ 995689 w 2025738"/>
                <a:gd name="connsiteY223" fmla="*/ 175369 h 1683527"/>
                <a:gd name="connsiteX224" fmla="*/ 1000201 w 2025738"/>
                <a:gd name="connsiteY224" fmla="*/ 191010 h 1683527"/>
                <a:gd name="connsiteX225" fmla="*/ 1016143 w 2025738"/>
                <a:gd name="connsiteY225" fmla="*/ 193115 h 1683527"/>
                <a:gd name="connsiteX226" fmla="*/ 1088332 w 2025738"/>
                <a:gd name="connsiteY226" fmla="*/ 197928 h 1683527"/>
                <a:gd name="connsiteX227" fmla="*/ 1102168 w 2025738"/>
                <a:gd name="connsiteY227" fmla="*/ 299595 h 1683527"/>
                <a:gd name="connsiteX228" fmla="*/ 53917 w 2025738"/>
                <a:gd name="connsiteY228" fmla="*/ 627155 h 1683527"/>
                <a:gd name="connsiteX229" fmla="*/ 40983 w 2025738"/>
                <a:gd name="connsiteY229" fmla="*/ 528195 h 16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025738" h="1683527">
                  <a:moveTo>
                    <a:pt x="15115" y="639186"/>
                  </a:moveTo>
                  <a:cubicBezTo>
                    <a:pt x="11205" y="640389"/>
                    <a:pt x="8197" y="643096"/>
                    <a:pt x="6392" y="646706"/>
                  </a:cubicBezTo>
                  <a:cubicBezTo>
                    <a:pt x="4588" y="650315"/>
                    <a:pt x="4287" y="654526"/>
                    <a:pt x="5791" y="658437"/>
                  </a:cubicBezTo>
                  <a:lnTo>
                    <a:pt x="359519" y="1665781"/>
                  </a:lnTo>
                  <a:cubicBezTo>
                    <a:pt x="361625" y="1671796"/>
                    <a:pt x="367340" y="1675707"/>
                    <a:pt x="373656" y="1675707"/>
                  </a:cubicBezTo>
                  <a:cubicBezTo>
                    <a:pt x="375160" y="1675707"/>
                    <a:pt x="376965" y="1675406"/>
                    <a:pt x="378469" y="1674804"/>
                  </a:cubicBezTo>
                  <a:lnTo>
                    <a:pt x="1058554" y="1441091"/>
                  </a:lnTo>
                  <a:lnTo>
                    <a:pt x="1034190" y="1547270"/>
                  </a:lnTo>
                  <a:cubicBezTo>
                    <a:pt x="1032686" y="1554188"/>
                    <a:pt x="1036296" y="1561407"/>
                    <a:pt x="1042913" y="1564415"/>
                  </a:cubicBezTo>
                  <a:cubicBezTo>
                    <a:pt x="1053140" y="1568626"/>
                    <a:pt x="1296479" y="1669691"/>
                    <a:pt x="1462213" y="1683527"/>
                  </a:cubicBezTo>
                  <a:cubicBezTo>
                    <a:pt x="1462514" y="1683527"/>
                    <a:pt x="1463116" y="1683527"/>
                    <a:pt x="1463417" y="1683527"/>
                  </a:cubicBezTo>
                  <a:cubicBezTo>
                    <a:pt x="1469433" y="1683527"/>
                    <a:pt x="1474546" y="1679918"/>
                    <a:pt x="1476952" y="1674504"/>
                  </a:cubicBezTo>
                  <a:cubicBezTo>
                    <a:pt x="1479659" y="1668187"/>
                    <a:pt x="1747663" y="1047658"/>
                    <a:pt x="1824966" y="792589"/>
                  </a:cubicBezTo>
                  <a:cubicBezTo>
                    <a:pt x="1825266" y="791987"/>
                    <a:pt x="1825266" y="791085"/>
                    <a:pt x="1825266" y="790483"/>
                  </a:cubicBezTo>
                  <a:cubicBezTo>
                    <a:pt x="1831884" y="790182"/>
                    <a:pt x="1838501" y="790182"/>
                    <a:pt x="1845419" y="789882"/>
                  </a:cubicBezTo>
                  <a:cubicBezTo>
                    <a:pt x="1851134" y="789581"/>
                    <a:pt x="1856248" y="786272"/>
                    <a:pt x="1858353" y="780858"/>
                  </a:cubicBezTo>
                  <a:cubicBezTo>
                    <a:pt x="1858955" y="779354"/>
                    <a:pt x="1873994" y="744463"/>
                    <a:pt x="1909487" y="631366"/>
                  </a:cubicBezTo>
                  <a:cubicBezTo>
                    <a:pt x="1909487" y="631366"/>
                    <a:pt x="1909487" y="631366"/>
                    <a:pt x="1909487" y="631065"/>
                  </a:cubicBezTo>
                  <a:cubicBezTo>
                    <a:pt x="1909487" y="630764"/>
                    <a:pt x="1909487" y="630764"/>
                    <a:pt x="1909487" y="630463"/>
                  </a:cubicBezTo>
                  <a:cubicBezTo>
                    <a:pt x="1927234" y="570907"/>
                    <a:pt x="1836095" y="507140"/>
                    <a:pt x="1739541" y="465029"/>
                  </a:cubicBezTo>
                  <a:cubicBezTo>
                    <a:pt x="1782554" y="390433"/>
                    <a:pt x="1817145" y="346819"/>
                    <a:pt x="1832185" y="345315"/>
                  </a:cubicBezTo>
                  <a:cubicBezTo>
                    <a:pt x="1888131" y="339600"/>
                    <a:pt x="2005740" y="340803"/>
                    <a:pt x="2006943" y="340803"/>
                  </a:cubicBezTo>
                  <a:cubicBezTo>
                    <a:pt x="2013561" y="340502"/>
                    <a:pt x="2019877" y="336291"/>
                    <a:pt x="2021381" y="329674"/>
                  </a:cubicBezTo>
                  <a:cubicBezTo>
                    <a:pt x="2035218" y="277336"/>
                    <a:pt x="2011756" y="246355"/>
                    <a:pt x="2010853" y="245152"/>
                  </a:cubicBezTo>
                  <a:cubicBezTo>
                    <a:pt x="2008147" y="241843"/>
                    <a:pt x="2004236" y="239738"/>
                    <a:pt x="1999724" y="239437"/>
                  </a:cubicBezTo>
                  <a:cubicBezTo>
                    <a:pt x="1806016" y="229812"/>
                    <a:pt x="1758792" y="263500"/>
                    <a:pt x="1751272" y="270418"/>
                  </a:cubicBezTo>
                  <a:cubicBezTo>
                    <a:pt x="1730518" y="289368"/>
                    <a:pt x="1683595" y="361557"/>
                    <a:pt x="1641484" y="429837"/>
                  </a:cubicBezTo>
                  <a:cubicBezTo>
                    <a:pt x="1501617" y="388929"/>
                    <a:pt x="1333776" y="380507"/>
                    <a:pt x="1272716" y="477963"/>
                  </a:cubicBezTo>
                  <a:cubicBezTo>
                    <a:pt x="1272115" y="479166"/>
                    <a:pt x="1271513" y="480069"/>
                    <a:pt x="1271212" y="481572"/>
                  </a:cubicBezTo>
                  <a:lnTo>
                    <a:pt x="1230906" y="610009"/>
                  </a:lnTo>
                  <a:cubicBezTo>
                    <a:pt x="1229102" y="616025"/>
                    <a:pt x="1230906" y="622342"/>
                    <a:pt x="1236020" y="626252"/>
                  </a:cubicBezTo>
                  <a:cubicBezTo>
                    <a:pt x="1236922" y="626854"/>
                    <a:pt x="1239629" y="628959"/>
                    <a:pt x="1244141" y="632268"/>
                  </a:cubicBezTo>
                  <a:lnTo>
                    <a:pt x="1237524" y="661445"/>
                  </a:lnTo>
                  <a:lnTo>
                    <a:pt x="1156311" y="299595"/>
                  </a:lnTo>
                  <a:cubicBezTo>
                    <a:pt x="1155408" y="295684"/>
                    <a:pt x="1152701" y="292075"/>
                    <a:pt x="1149092" y="289970"/>
                  </a:cubicBezTo>
                  <a:cubicBezTo>
                    <a:pt x="1145482" y="287864"/>
                    <a:pt x="1141271" y="287563"/>
                    <a:pt x="1137361" y="288767"/>
                  </a:cubicBezTo>
                  <a:lnTo>
                    <a:pt x="1136459" y="289067"/>
                  </a:lnTo>
                  <a:cubicBezTo>
                    <a:pt x="1145482" y="246656"/>
                    <a:pt x="1135857" y="202741"/>
                    <a:pt x="1109387" y="176873"/>
                  </a:cubicBezTo>
                  <a:cubicBezTo>
                    <a:pt x="1088633" y="156419"/>
                    <a:pt x="1060359" y="149802"/>
                    <a:pt x="1029077" y="157321"/>
                  </a:cubicBezTo>
                  <a:cubicBezTo>
                    <a:pt x="1030881" y="129950"/>
                    <a:pt x="1022459" y="105586"/>
                    <a:pt x="1004412" y="88140"/>
                  </a:cubicBezTo>
                  <a:cubicBezTo>
                    <a:pt x="983357" y="67686"/>
                    <a:pt x="952375" y="60467"/>
                    <a:pt x="925906" y="69491"/>
                  </a:cubicBezTo>
                  <a:cubicBezTo>
                    <a:pt x="909964" y="74905"/>
                    <a:pt x="897030" y="85433"/>
                    <a:pt x="888307" y="99871"/>
                  </a:cubicBezTo>
                  <a:cubicBezTo>
                    <a:pt x="877178" y="89042"/>
                    <a:pt x="861838" y="81222"/>
                    <a:pt x="845595" y="80019"/>
                  </a:cubicBezTo>
                  <a:cubicBezTo>
                    <a:pt x="835970" y="79417"/>
                    <a:pt x="810403" y="80319"/>
                    <a:pt x="794461" y="107691"/>
                  </a:cubicBezTo>
                  <a:cubicBezTo>
                    <a:pt x="788144" y="99570"/>
                    <a:pt x="779722" y="92953"/>
                    <a:pt x="768894" y="89644"/>
                  </a:cubicBezTo>
                  <a:cubicBezTo>
                    <a:pt x="752651" y="84831"/>
                    <a:pt x="734604" y="89644"/>
                    <a:pt x="715654" y="103480"/>
                  </a:cubicBezTo>
                  <a:cubicBezTo>
                    <a:pt x="704826" y="28584"/>
                    <a:pt x="658203" y="610"/>
                    <a:pt x="614889" y="9"/>
                  </a:cubicBezTo>
                  <a:cubicBezTo>
                    <a:pt x="568267" y="-593"/>
                    <a:pt x="517734" y="30388"/>
                    <a:pt x="498785" y="83327"/>
                  </a:cubicBezTo>
                  <a:cubicBezTo>
                    <a:pt x="490062" y="75807"/>
                    <a:pt x="479233" y="71296"/>
                    <a:pt x="467503" y="69792"/>
                  </a:cubicBezTo>
                  <a:cubicBezTo>
                    <a:pt x="441635" y="67084"/>
                    <a:pt x="416368" y="80620"/>
                    <a:pt x="399825" y="105586"/>
                  </a:cubicBezTo>
                  <a:cubicBezTo>
                    <a:pt x="360722" y="78214"/>
                    <a:pt x="310190" y="88140"/>
                    <a:pt x="277705" y="114910"/>
                  </a:cubicBezTo>
                  <a:cubicBezTo>
                    <a:pt x="246723" y="140477"/>
                    <a:pt x="228977" y="184392"/>
                    <a:pt x="249731" y="231316"/>
                  </a:cubicBezTo>
                  <a:cubicBezTo>
                    <a:pt x="232586" y="235527"/>
                    <a:pt x="215140" y="247558"/>
                    <a:pt x="203109" y="265004"/>
                  </a:cubicBezTo>
                  <a:cubicBezTo>
                    <a:pt x="185964" y="289970"/>
                    <a:pt x="183858" y="318244"/>
                    <a:pt x="196792" y="345014"/>
                  </a:cubicBezTo>
                  <a:cubicBezTo>
                    <a:pt x="170022" y="346217"/>
                    <a:pt x="139943" y="357647"/>
                    <a:pt x="120091" y="377199"/>
                  </a:cubicBezTo>
                  <a:cubicBezTo>
                    <a:pt x="107758" y="389531"/>
                    <a:pt x="84899" y="419610"/>
                    <a:pt x="103547" y="464728"/>
                  </a:cubicBezTo>
                  <a:cubicBezTo>
                    <a:pt x="69257" y="464728"/>
                    <a:pt x="35870" y="481873"/>
                    <a:pt x="16318" y="511952"/>
                  </a:cubicBezTo>
                  <a:cubicBezTo>
                    <a:pt x="-3233" y="541730"/>
                    <a:pt x="-10151" y="588954"/>
                    <a:pt x="23838" y="636479"/>
                  </a:cubicBezTo>
                  <a:lnTo>
                    <a:pt x="15115" y="639186"/>
                  </a:lnTo>
                  <a:close/>
                  <a:moveTo>
                    <a:pt x="1834290" y="760404"/>
                  </a:moveTo>
                  <a:cubicBezTo>
                    <a:pt x="1815340" y="761006"/>
                    <a:pt x="1796992" y="761307"/>
                    <a:pt x="1778945" y="761006"/>
                  </a:cubicBezTo>
                  <a:lnTo>
                    <a:pt x="1798496" y="697238"/>
                  </a:lnTo>
                  <a:cubicBezTo>
                    <a:pt x="1827071" y="694231"/>
                    <a:pt x="1847224" y="687313"/>
                    <a:pt x="1863166" y="677386"/>
                  </a:cubicBezTo>
                  <a:cubicBezTo>
                    <a:pt x="1848427" y="722806"/>
                    <a:pt x="1839103" y="748373"/>
                    <a:pt x="1834290" y="760404"/>
                  </a:cubicBezTo>
                  <a:close/>
                  <a:moveTo>
                    <a:pt x="1692618" y="756193"/>
                  </a:moveTo>
                  <a:lnTo>
                    <a:pt x="1709462" y="696336"/>
                  </a:lnTo>
                  <a:cubicBezTo>
                    <a:pt x="1729315" y="698141"/>
                    <a:pt x="1746760" y="699043"/>
                    <a:pt x="1762401" y="699043"/>
                  </a:cubicBezTo>
                  <a:cubicBezTo>
                    <a:pt x="1767214" y="699043"/>
                    <a:pt x="1771726" y="699043"/>
                    <a:pt x="1775937" y="698742"/>
                  </a:cubicBezTo>
                  <a:lnTo>
                    <a:pt x="1756987" y="760404"/>
                  </a:lnTo>
                  <a:cubicBezTo>
                    <a:pt x="1734729" y="759502"/>
                    <a:pt x="1713373" y="757998"/>
                    <a:pt x="1692618" y="756193"/>
                  </a:cubicBezTo>
                  <a:close/>
                  <a:moveTo>
                    <a:pt x="1438150" y="697238"/>
                  </a:moveTo>
                  <a:lnTo>
                    <a:pt x="1457100" y="639186"/>
                  </a:lnTo>
                  <a:cubicBezTo>
                    <a:pt x="1475749" y="647007"/>
                    <a:pt x="1495300" y="653925"/>
                    <a:pt x="1516055" y="660542"/>
                  </a:cubicBezTo>
                  <a:lnTo>
                    <a:pt x="1498008" y="717692"/>
                  </a:lnTo>
                  <a:cubicBezTo>
                    <a:pt x="1476651" y="711075"/>
                    <a:pt x="1456799" y="704457"/>
                    <a:pt x="1438150" y="697238"/>
                  </a:cubicBezTo>
                  <a:close/>
                  <a:moveTo>
                    <a:pt x="1373781" y="596775"/>
                  </a:moveTo>
                  <a:lnTo>
                    <a:pt x="1350320" y="659339"/>
                  </a:lnTo>
                  <a:cubicBezTo>
                    <a:pt x="1336484" y="652421"/>
                    <a:pt x="1324151" y="645803"/>
                    <a:pt x="1313022" y="639788"/>
                  </a:cubicBezTo>
                  <a:lnTo>
                    <a:pt x="1335581" y="569403"/>
                  </a:lnTo>
                  <a:cubicBezTo>
                    <a:pt x="1347011" y="578728"/>
                    <a:pt x="1359644" y="587751"/>
                    <a:pt x="1373781" y="596775"/>
                  </a:cubicBezTo>
                  <a:close/>
                  <a:moveTo>
                    <a:pt x="1392130" y="607904"/>
                  </a:moveTo>
                  <a:cubicBezTo>
                    <a:pt x="1406267" y="616025"/>
                    <a:pt x="1421306" y="623545"/>
                    <a:pt x="1437549" y="631065"/>
                  </a:cubicBezTo>
                  <a:lnTo>
                    <a:pt x="1418298" y="689719"/>
                  </a:lnTo>
                  <a:cubicBezTo>
                    <a:pt x="1400853" y="682801"/>
                    <a:pt x="1384610" y="675582"/>
                    <a:pt x="1369570" y="668663"/>
                  </a:cubicBezTo>
                  <a:lnTo>
                    <a:pt x="1392130" y="607904"/>
                  </a:lnTo>
                  <a:close/>
                  <a:moveTo>
                    <a:pt x="1536509" y="666558"/>
                  </a:moveTo>
                  <a:cubicBezTo>
                    <a:pt x="1558767" y="672875"/>
                    <a:pt x="1581928" y="677988"/>
                    <a:pt x="1605991" y="682500"/>
                  </a:cubicBezTo>
                  <a:lnTo>
                    <a:pt x="1588846" y="740552"/>
                  </a:lnTo>
                  <a:cubicBezTo>
                    <a:pt x="1564181" y="735439"/>
                    <a:pt x="1540720" y="729724"/>
                    <a:pt x="1518762" y="723708"/>
                  </a:cubicBezTo>
                  <a:lnTo>
                    <a:pt x="1536509" y="666558"/>
                  </a:lnTo>
                  <a:close/>
                  <a:moveTo>
                    <a:pt x="1609601" y="744463"/>
                  </a:moveTo>
                  <a:lnTo>
                    <a:pt x="1627046" y="685809"/>
                  </a:lnTo>
                  <a:cubicBezTo>
                    <a:pt x="1649305" y="689418"/>
                    <a:pt x="1669457" y="692125"/>
                    <a:pt x="1688106" y="693930"/>
                  </a:cubicBezTo>
                  <a:lnTo>
                    <a:pt x="1671262" y="753486"/>
                  </a:lnTo>
                  <a:cubicBezTo>
                    <a:pt x="1649906" y="751080"/>
                    <a:pt x="1629453" y="748072"/>
                    <a:pt x="1609601" y="744463"/>
                  </a:cubicBezTo>
                  <a:close/>
                  <a:moveTo>
                    <a:pt x="1637273" y="600384"/>
                  </a:moveTo>
                  <a:cubicBezTo>
                    <a:pt x="1624339" y="600685"/>
                    <a:pt x="1599674" y="597978"/>
                    <a:pt x="1589447" y="574216"/>
                  </a:cubicBezTo>
                  <a:cubicBezTo>
                    <a:pt x="1621030" y="519773"/>
                    <a:pt x="1687204" y="409684"/>
                    <a:pt x="1732322" y="342909"/>
                  </a:cubicBezTo>
                  <a:lnTo>
                    <a:pt x="1768116" y="365769"/>
                  </a:lnTo>
                  <a:cubicBezTo>
                    <a:pt x="1716982" y="432544"/>
                    <a:pt x="1661336" y="548047"/>
                    <a:pt x="1637273" y="600384"/>
                  </a:cubicBezTo>
                  <a:close/>
                  <a:moveTo>
                    <a:pt x="1990400" y="268613"/>
                  </a:moveTo>
                  <a:cubicBezTo>
                    <a:pt x="1993709" y="275832"/>
                    <a:pt x="1998220" y="290270"/>
                    <a:pt x="1995212" y="311025"/>
                  </a:cubicBezTo>
                  <a:cubicBezTo>
                    <a:pt x="1968442" y="311025"/>
                    <a:pt x="1903171" y="311025"/>
                    <a:pt x="1855045" y="313732"/>
                  </a:cubicBezTo>
                  <a:lnTo>
                    <a:pt x="1855345" y="271321"/>
                  </a:lnTo>
                  <a:cubicBezTo>
                    <a:pt x="1898960" y="267109"/>
                    <a:pt x="1950695" y="267109"/>
                    <a:pt x="1990400" y="268613"/>
                  </a:cubicBezTo>
                  <a:close/>
                  <a:moveTo>
                    <a:pt x="1833989" y="273426"/>
                  </a:moveTo>
                  <a:lnTo>
                    <a:pt x="1833689" y="315236"/>
                  </a:lnTo>
                  <a:cubicBezTo>
                    <a:pt x="1832185" y="315236"/>
                    <a:pt x="1830981" y="315537"/>
                    <a:pt x="1829478" y="315537"/>
                  </a:cubicBezTo>
                  <a:cubicBezTo>
                    <a:pt x="1824966" y="316138"/>
                    <a:pt x="1820153" y="317642"/>
                    <a:pt x="1815040" y="320349"/>
                  </a:cubicBezTo>
                  <a:lnTo>
                    <a:pt x="1788570" y="282751"/>
                  </a:lnTo>
                  <a:cubicBezTo>
                    <a:pt x="1800301" y="278840"/>
                    <a:pt x="1815942" y="275832"/>
                    <a:pt x="1833989" y="273426"/>
                  </a:cubicBezTo>
                  <a:close/>
                  <a:moveTo>
                    <a:pt x="1769921" y="293579"/>
                  </a:moveTo>
                  <a:lnTo>
                    <a:pt x="1797895" y="332982"/>
                  </a:lnTo>
                  <a:cubicBezTo>
                    <a:pt x="1792781" y="337494"/>
                    <a:pt x="1787367" y="343209"/>
                    <a:pt x="1781953" y="349225"/>
                  </a:cubicBezTo>
                  <a:lnTo>
                    <a:pt x="1744655" y="325463"/>
                  </a:lnTo>
                  <a:cubicBezTo>
                    <a:pt x="1755182" y="310724"/>
                    <a:pt x="1763905" y="299595"/>
                    <a:pt x="1769921" y="293579"/>
                  </a:cubicBezTo>
                  <a:close/>
                  <a:moveTo>
                    <a:pt x="1625542" y="455705"/>
                  </a:moveTo>
                  <a:cubicBezTo>
                    <a:pt x="1590951" y="512253"/>
                    <a:pt x="1562978" y="560680"/>
                    <a:pt x="1560271" y="565192"/>
                  </a:cubicBezTo>
                  <a:cubicBezTo>
                    <a:pt x="1558165" y="568801"/>
                    <a:pt x="1557564" y="573013"/>
                    <a:pt x="1558767" y="576923"/>
                  </a:cubicBezTo>
                  <a:cubicBezTo>
                    <a:pt x="1571099" y="619334"/>
                    <a:pt x="1609601" y="630463"/>
                    <a:pt x="1636070" y="630463"/>
                  </a:cubicBezTo>
                  <a:cubicBezTo>
                    <a:pt x="1640882" y="630463"/>
                    <a:pt x="1645394" y="630163"/>
                    <a:pt x="1649305" y="629561"/>
                  </a:cubicBezTo>
                  <a:cubicBezTo>
                    <a:pt x="1654117" y="628659"/>
                    <a:pt x="1658629" y="625651"/>
                    <a:pt x="1660434" y="621139"/>
                  </a:cubicBezTo>
                  <a:cubicBezTo>
                    <a:pt x="1682692" y="572411"/>
                    <a:pt x="1704349" y="528796"/>
                    <a:pt x="1724803" y="491499"/>
                  </a:cubicBezTo>
                  <a:cubicBezTo>
                    <a:pt x="1822259" y="533609"/>
                    <a:pt x="1887831" y="587751"/>
                    <a:pt x="1880912" y="620537"/>
                  </a:cubicBezTo>
                  <a:cubicBezTo>
                    <a:pt x="1849029" y="659941"/>
                    <a:pt x="1821356" y="687313"/>
                    <a:pt x="1624941" y="656030"/>
                  </a:cubicBezTo>
                  <a:cubicBezTo>
                    <a:pt x="1422209" y="623545"/>
                    <a:pt x="1303697" y="523082"/>
                    <a:pt x="1307909" y="480369"/>
                  </a:cubicBezTo>
                  <a:cubicBezTo>
                    <a:pt x="1367465" y="412992"/>
                    <a:pt x="1510039" y="423520"/>
                    <a:pt x="1625542" y="455705"/>
                  </a:cubicBezTo>
                  <a:close/>
                  <a:moveTo>
                    <a:pt x="1290463" y="519472"/>
                  </a:moveTo>
                  <a:cubicBezTo>
                    <a:pt x="1297080" y="530601"/>
                    <a:pt x="1306405" y="542332"/>
                    <a:pt x="1318436" y="553762"/>
                  </a:cubicBezTo>
                  <a:lnTo>
                    <a:pt x="1294373" y="628659"/>
                  </a:lnTo>
                  <a:cubicBezTo>
                    <a:pt x="1279935" y="619936"/>
                    <a:pt x="1269408" y="613017"/>
                    <a:pt x="1262790" y="608205"/>
                  </a:cubicBezTo>
                  <a:lnTo>
                    <a:pt x="1290463" y="519472"/>
                  </a:lnTo>
                  <a:close/>
                  <a:moveTo>
                    <a:pt x="1324753" y="680394"/>
                  </a:moveTo>
                  <a:cubicBezTo>
                    <a:pt x="1331069" y="683703"/>
                    <a:pt x="1337386" y="687012"/>
                    <a:pt x="1344304" y="690320"/>
                  </a:cubicBezTo>
                  <a:cubicBezTo>
                    <a:pt x="1372578" y="704157"/>
                    <a:pt x="1406267" y="718895"/>
                    <a:pt x="1445068" y="732431"/>
                  </a:cubicBezTo>
                  <a:cubicBezTo>
                    <a:pt x="1451686" y="734837"/>
                    <a:pt x="1458303" y="736943"/>
                    <a:pt x="1465221" y="739349"/>
                  </a:cubicBezTo>
                  <a:cubicBezTo>
                    <a:pt x="1505226" y="752584"/>
                    <a:pt x="1550345" y="764315"/>
                    <a:pt x="1599674" y="773338"/>
                  </a:cubicBezTo>
                  <a:cubicBezTo>
                    <a:pt x="1606593" y="774542"/>
                    <a:pt x="1613811" y="775745"/>
                    <a:pt x="1620730" y="776948"/>
                  </a:cubicBezTo>
                  <a:cubicBezTo>
                    <a:pt x="1649906" y="781761"/>
                    <a:pt x="1680887" y="785370"/>
                    <a:pt x="1713072" y="787776"/>
                  </a:cubicBezTo>
                  <a:cubicBezTo>
                    <a:pt x="1720291" y="788378"/>
                    <a:pt x="1727510" y="788678"/>
                    <a:pt x="1734729" y="789280"/>
                  </a:cubicBezTo>
                  <a:cubicBezTo>
                    <a:pt x="1753678" y="790182"/>
                    <a:pt x="1773230" y="790784"/>
                    <a:pt x="1793082" y="790784"/>
                  </a:cubicBezTo>
                  <a:cubicBezTo>
                    <a:pt x="1793383" y="790784"/>
                    <a:pt x="1793684" y="790784"/>
                    <a:pt x="1793984" y="790784"/>
                  </a:cubicBezTo>
                  <a:cubicBezTo>
                    <a:pt x="1742249" y="958625"/>
                    <a:pt x="1612909" y="1274754"/>
                    <a:pt x="1528086" y="1476584"/>
                  </a:cubicBezTo>
                  <a:cubicBezTo>
                    <a:pt x="1491992" y="1562911"/>
                    <a:pt x="1463717" y="1628483"/>
                    <a:pt x="1453491" y="1652546"/>
                  </a:cubicBezTo>
                  <a:cubicBezTo>
                    <a:pt x="1450483" y="1652245"/>
                    <a:pt x="1447475" y="1651944"/>
                    <a:pt x="1444166" y="1651343"/>
                  </a:cubicBezTo>
                  <a:cubicBezTo>
                    <a:pt x="1413486" y="1647733"/>
                    <a:pt x="1380700" y="1641116"/>
                    <a:pt x="1347312" y="1633296"/>
                  </a:cubicBezTo>
                  <a:cubicBezTo>
                    <a:pt x="1340394" y="1631792"/>
                    <a:pt x="1333476" y="1629987"/>
                    <a:pt x="1326558" y="1628182"/>
                  </a:cubicBezTo>
                  <a:cubicBezTo>
                    <a:pt x="1289861" y="1618857"/>
                    <a:pt x="1253165" y="1608029"/>
                    <a:pt x="1219176" y="1596900"/>
                  </a:cubicBezTo>
                  <a:cubicBezTo>
                    <a:pt x="1212258" y="1594794"/>
                    <a:pt x="1205640" y="1592388"/>
                    <a:pt x="1199023" y="1590282"/>
                  </a:cubicBezTo>
                  <a:cubicBezTo>
                    <a:pt x="1167139" y="1579755"/>
                    <a:pt x="1138263" y="1569227"/>
                    <a:pt x="1114802" y="1560504"/>
                  </a:cubicBezTo>
                  <a:cubicBezTo>
                    <a:pt x="1107583" y="1557797"/>
                    <a:pt x="1100965" y="1555391"/>
                    <a:pt x="1094950" y="1552984"/>
                  </a:cubicBezTo>
                  <a:cubicBezTo>
                    <a:pt x="1082316" y="1548172"/>
                    <a:pt x="1072090" y="1544262"/>
                    <a:pt x="1065171" y="1541254"/>
                  </a:cubicBezTo>
                  <a:lnTo>
                    <a:pt x="1270310" y="649413"/>
                  </a:lnTo>
                  <a:cubicBezTo>
                    <a:pt x="1284748" y="658437"/>
                    <a:pt x="1302795" y="668964"/>
                    <a:pt x="1324753" y="680394"/>
                  </a:cubicBezTo>
                  <a:close/>
                  <a:moveTo>
                    <a:pt x="1222184" y="727618"/>
                  </a:moveTo>
                  <a:cubicBezTo>
                    <a:pt x="1222184" y="727618"/>
                    <a:pt x="1222184" y="727919"/>
                    <a:pt x="1222184" y="727618"/>
                  </a:cubicBezTo>
                  <a:lnTo>
                    <a:pt x="1191804" y="860267"/>
                  </a:lnTo>
                  <a:lnTo>
                    <a:pt x="1180374" y="910198"/>
                  </a:lnTo>
                  <a:lnTo>
                    <a:pt x="1123825" y="1156243"/>
                  </a:lnTo>
                  <a:lnTo>
                    <a:pt x="1111794" y="1208581"/>
                  </a:lnTo>
                  <a:lnTo>
                    <a:pt x="1066074" y="1407102"/>
                  </a:lnTo>
                  <a:cubicBezTo>
                    <a:pt x="1065171" y="1407102"/>
                    <a:pt x="1064269" y="1407403"/>
                    <a:pt x="1063367" y="1407703"/>
                  </a:cubicBezTo>
                  <a:lnTo>
                    <a:pt x="1026069" y="1420336"/>
                  </a:lnTo>
                  <a:lnTo>
                    <a:pt x="997795" y="1429962"/>
                  </a:lnTo>
                  <a:lnTo>
                    <a:pt x="862740" y="1476283"/>
                  </a:lnTo>
                  <a:lnTo>
                    <a:pt x="834466" y="1485909"/>
                  </a:lnTo>
                  <a:lnTo>
                    <a:pt x="686177" y="1536742"/>
                  </a:lnTo>
                  <a:lnTo>
                    <a:pt x="657903" y="1546367"/>
                  </a:lnTo>
                  <a:lnTo>
                    <a:pt x="520442" y="1593591"/>
                  </a:lnTo>
                  <a:lnTo>
                    <a:pt x="492167" y="1603217"/>
                  </a:lnTo>
                  <a:lnTo>
                    <a:pt x="381477" y="1641116"/>
                  </a:lnTo>
                  <a:lnTo>
                    <a:pt x="37975" y="662347"/>
                  </a:lnTo>
                  <a:lnTo>
                    <a:pt x="131822" y="633170"/>
                  </a:lnTo>
                  <a:lnTo>
                    <a:pt x="160397" y="624147"/>
                  </a:lnTo>
                  <a:lnTo>
                    <a:pt x="333050" y="570305"/>
                  </a:lnTo>
                  <a:lnTo>
                    <a:pt x="361324" y="561582"/>
                  </a:lnTo>
                  <a:lnTo>
                    <a:pt x="530067" y="508944"/>
                  </a:lnTo>
                  <a:lnTo>
                    <a:pt x="558341" y="500221"/>
                  </a:lnTo>
                  <a:lnTo>
                    <a:pt x="698810" y="456306"/>
                  </a:lnTo>
                  <a:lnTo>
                    <a:pt x="727084" y="447583"/>
                  </a:lnTo>
                  <a:lnTo>
                    <a:pt x="858228" y="406676"/>
                  </a:lnTo>
                  <a:lnTo>
                    <a:pt x="886503" y="397953"/>
                  </a:lnTo>
                  <a:lnTo>
                    <a:pt x="1018549" y="356745"/>
                  </a:lnTo>
                  <a:lnTo>
                    <a:pt x="1046823" y="347721"/>
                  </a:lnTo>
                  <a:lnTo>
                    <a:pt x="1113899" y="326666"/>
                  </a:lnTo>
                  <a:cubicBezTo>
                    <a:pt x="1115704" y="326365"/>
                    <a:pt x="1117509" y="325763"/>
                    <a:pt x="1119313" y="325162"/>
                  </a:cubicBezTo>
                  <a:lnTo>
                    <a:pt x="1129841" y="321853"/>
                  </a:lnTo>
                  <a:lnTo>
                    <a:pt x="1222184" y="727618"/>
                  </a:lnTo>
                  <a:close/>
                  <a:moveTo>
                    <a:pt x="40983" y="528195"/>
                  </a:moveTo>
                  <a:cubicBezTo>
                    <a:pt x="59331" y="499921"/>
                    <a:pt x="94524" y="487889"/>
                    <a:pt x="126708" y="498417"/>
                  </a:cubicBezTo>
                  <a:cubicBezTo>
                    <a:pt x="132724" y="500522"/>
                    <a:pt x="139642" y="498417"/>
                    <a:pt x="143252" y="493003"/>
                  </a:cubicBezTo>
                  <a:cubicBezTo>
                    <a:pt x="147162" y="487889"/>
                    <a:pt x="147162" y="480670"/>
                    <a:pt x="143252" y="475557"/>
                  </a:cubicBezTo>
                  <a:cubicBezTo>
                    <a:pt x="120993" y="444575"/>
                    <a:pt x="120091" y="418707"/>
                    <a:pt x="140545" y="398555"/>
                  </a:cubicBezTo>
                  <a:cubicBezTo>
                    <a:pt x="165209" y="374191"/>
                    <a:pt x="209125" y="369679"/>
                    <a:pt x="222359" y="379906"/>
                  </a:cubicBezTo>
                  <a:cubicBezTo>
                    <a:pt x="228676" y="384718"/>
                    <a:pt x="237399" y="383816"/>
                    <a:pt x="242512" y="377800"/>
                  </a:cubicBezTo>
                  <a:cubicBezTo>
                    <a:pt x="247626" y="371784"/>
                    <a:pt x="247325" y="363061"/>
                    <a:pt x="241610" y="357346"/>
                  </a:cubicBezTo>
                  <a:cubicBezTo>
                    <a:pt x="207019" y="323357"/>
                    <a:pt x="217547" y="295684"/>
                    <a:pt x="226871" y="282149"/>
                  </a:cubicBezTo>
                  <a:cubicBezTo>
                    <a:pt x="239204" y="264703"/>
                    <a:pt x="259657" y="255980"/>
                    <a:pt x="269282" y="260492"/>
                  </a:cubicBezTo>
                  <a:cubicBezTo>
                    <a:pt x="275599" y="263500"/>
                    <a:pt x="282818" y="261695"/>
                    <a:pt x="287029" y="256582"/>
                  </a:cubicBezTo>
                  <a:cubicBezTo>
                    <a:pt x="291240" y="251168"/>
                    <a:pt x="291541" y="243648"/>
                    <a:pt x="287330" y="238234"/>
                  </a:cubicBezTo>
                  <a:cubicBezTo>
                    <a:pt x="255747" y="195522"/>
                    <a:pt x="271087" y="158525"/>
                    <a:pt x="296053" y="138071"/>
                  </a:cubicBezTo>
                  <a:cubicBezTo>
                    <a:pt x="322221" y="116414"/>
                    <a:pt x="364933" y="109496"/>
                    <a:pt x="392305" y="139575"/>
                  </a:cubicBezTo>
                  <a:cubicBezTo>
                    <a:pt x="395614" y="143184"/>
                    <a:pt x="400728" y="144989"/>
                    <a:pt x="405841" y="144087"/>
                  </a:cubicBezTo>
                  <a:cubicBezTo>
                    <a:pt x="410954" y="143184"/>
                    <a:pt x="414864" y="139876"/>
                    <a:pt x="416970" y="135364"/>
                  </a:cubicBezTo>
                  <a:cubicBezTo>
                    <a:pt x="429002" y="106789"/>
                    <a:pt x="449756" y="98367"/>
                    <a:pt x="463592" y="99871"/>
                  </a:cubicBezTo>
                  <a:cubicBezTo>
                    <a:pt x="477429" y="101375"/>
                    <a:pt x="487656" y="111902"/>
                    <a:pt x="490663" y="127844"/>
                  </a:cubicBezTo>
                  <a:cubicBezTo>
                    <a:pt x="492167" y="135364"/>
                    <a:pt x="498785" y="140477"/>
                    <a:pt x="506305" y="139876"/>
                  </a:cubicBezTo>
                  <a:cubicBezTo>
                    <a:pt x="513824" y="139274"/>
                    <a:pt x="519840" y="133258"/>
                    <a:pt x="520141" y="125738"/>
                  </a:cubicBezTo>
                  <a:cubicBezTo>
                    <a:pt x="522246" y="68588"/>
                    <a:pt x="569771" y="30388"/>
                    <a:pt x="613085" y="30388"/>
                  </a:cubicBezTo>
                  <a:cubicBezTo>
                    <a:pt x="613386" y="30388"/>
                    <a:pt x="613686" y="30388"/>
                    <a:pt x="613987" y="30388"/>
                  </a:cubicBezTo>
                  <a:cubicBezTo>
                    <a:pt x="659406" y="30990"/>
                    <a:pt x="687079" y="70092"/>
                    <a:pt x="687681" y="135364"/>
                  </a:cubicBezTo>
                  <a:cubicBezTo>
                    <a:pt x="687681" y="141380"/>
                    <a:pt x="691591" y="146794"/>
                    <a:pt x="697005" y="148899"/>
                  </a:cubicBezTo>
                  <a:cubicBezTo>
                    <a:pt x="702720" y="151005"/>
                    <a:pt x="709037" y="149802"/>
                    <a:pt x="713248" y="145290"/>
                  </a:cubicBezTo>
                  <a:cubicBezTo>
                    <a:pt x="732498" y="125137"/>
                    <a:pt x="749342" y="115512"/>
                    <a:pt x="760171" y="118820"/>
                  </a:cubicBezTo>
                  <a:cubicBezTo>
                    <a:pt x="771601" y="122129"/>
                    <a:pt x="779121" y="139876"/>
                    <a:pt x="782129" y="154013"/>
                  </a:cubicBezTo>
                  <a:cubicBezTo>
                    <a:pt x="783632" y="161232"/>
                    <a:pt x="790250" y="166345"/>
                    <a:pt x="797469" y="165744"/>
                  </a:cubicBezTo>
                  <a:cubicBezTo>
                    <a:pt x="804688" y="165443"/>
                    <a:pt x="810704" y="159728"/>
                    <a:pt x="811606" y="152509"/>
                  </a:cubicBezTo>
                  <a:cubicBezTo>
                    <a:pt x="813411" y="135965"/>
                    <a:pt x="820028" y="108293"/>
                    <a:pt x="842888" y="109797"/>
                  </a:cubicBezTo>
                  <a:cubicBezTo>
                    <a:pt x="859431" y="111000"/>
                    <a:pt x="875674" y="126340"/>
                    <a:pt x="875373" y="136266"/>
                  </a:cubicBezTo>
                  <a:cubicBezTo>
                    <a:pt x="875072" y="144087"/>
                    <a:pt x="880787" y="151005"/>
                    <a:pt x="888909" y="151607"/>
                  </a:cubicBezTo>
                  <a:cubicBezTo>
                    <a:pt x="896729" y="152509"/>
                    <a:pt x="903948" y="146794"/>
                    <a:pt x="905151" y="138973"/>
                  </a:cubicBezTo>
                  <a:cubicBezTo>
                    <a:pt x="908460" y="117617"/>
                    <a:pt x="918988" y="102878"/>
                    <a:pt x="935230" y="97464"/>
                  </a:cubicBezTo>
                  <a:cubicBezTo>
                    <a:pt x="951473" y="92050"/>
                    <a:pt x="970423" y="96562"/>
                    <a:pt x="983657" y="109195"/>
                  </a:cubicBezTo>
                  <a:cubicBezTo>
                    <a:pt x="999599" y="124536"/>
                    <a:pt x="1003810" y="147997"/>
                    <a:pt x="995689" y="175369"/>
                  </a:cubicBezTo>
                  <a:cubicBezTo>
                    <a:pt x="993884" y="181084"/>
                    <a:pt x="995689" y="187100"/>
                    <a:pt x="1000201" y="191010"/>
                  </a:cubicBezTo>
                  <a:cubicBezTo>
                    <a:pt x="1004713" y="194920"/>
                    <a:pt x="1011029" y="195822"/>
                    <a:pt x="1016143" y="193115"/>
                  </a:cubicBezTo>
                  <a:cubicBezTo>
                    <a:pt x="1045921" y="179279"/>
                    <a:pt x="1070886" y="180783"/>
                    <a:pt x="1088332" y="197928"/>
                  </a:cubicBezTo>
                  <a:cubicBezTo>
                    <a:pt x="1110591" y="219886"/>
                    <a:pt x="1116005" y="262297"/>
                    <a:pt x="1102168" y="299595"/>
                  </a:cubicBezTo>
                  <a:lnTo>
                    <a:pt x="53917" y="627155"/>
                  </a:lnTo>
                  <a:cubicBezTo>
                    <a:pt x="26846" y="594369"/>
                    <a:pt x="21733" y="557672"/>
                    <a:pt x="40983" y="528195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98477348-CEE9-4B2A-977F-9D6A553957AF}"/>
                </a:ext>
              </a:extLst>
            </p:cNvPr>
            <p:cNvSpPr/>
            <p:nvPr/>
          </p:nvSpPr>
          <p:spPr>
            <a:xfrm>
              <a:off x="3598043" y="3942146"/>
              <a:ext cx="78806" cy="78807"/>
            </a:xfrm>
            <a:custGeom>
              <a:avLst/>
              <a:gdLst>
                <a:gd name="connsiteX0" fmla="*/ 39403 w 78806"/>
                <a:gd name="connsiteY0" fmla="*/ 78807 h 78807"/>
                <a:gd name="connsiteX1" fmla="*/ 78807 w 78806"/>
                <a:gd name="connsiteY1" fmla="*/ 39403 h 78807"/>
                <a:gd name="connsiteX2" fmla="*/ 39403 w 78806"/>
                <a:gd name="connsiteY2" fmla="*/ 0 h 78807"/>
                <a:gd name="connsiteX3" fmla="*/ 0 w 78806"/>
                <a:gd name="connsiteY3" fmla="*/ 39403 h 78807"/>
                <a:gd name="connsiteX4" fmla="*/ 39403 w 78806"/>
                <a:gd name="connsiteY4" fmla="*/ 78807 h 78807"/>
                <a:gd name="connsiteX5" fmla="*/ 52337 w 78806"/>
                <a:gd name="connsiteY5" fmla="*/ 18047 h 78807"/>
                <a:gd name="connsiteX6" fmla="*/ 64369 w 78806"/>
                <a:gd name="connsiteY6" fmla="*/ 30079 h 78807"/>
                <a:gd name="connsiteX7" fmla="*/ 52337 w 78806"/>
                <a:gd name="connsiteY7" fmla="*/ 42111 h 78807"/>
                <a:gd name="connsiteX8" fmla="*/ 40306 w 78806"/>
                <a:gd name="connsiteY8" fmla="*/ 30079 h 78807"/>
                <a:gd name="connsiteX9" fmla="*/ 52337 w 78806"/>
                <a:gd name="connsiteY9" fmla="*/ 18047 h 7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06" h="78807">
                  <a:moveTo>
                    <a:pt x="39403" y="78807"/>
                  </a:moveTo>
                  <a:cubicBezTo>
                    <a:pt x="61060" y="78807"/>
                    <a:pt x="78807" y="61060"/>
                    <a:pt x="78807" y="39403"/>
                  </a:cubicBezTo>
                  <a:cubicBezTo>
                    <a:pt x="78807" y="17747"/>
                    <a:pt x="61060" y="0"/>
                    <a:pt x="39403" y="0"/>
                  </a:cubicBezTo>
                  <a:cubicBezTo>
                    <a:pt x="17746" y="0"/>
                    <a:pt x="0" y="17747"/>
                    <a:pt x="0" y="39403"/>
                  </a:cubicBezTo>
                  <a:cubicBezTo>
                    <a:pt x="0" y="61060"/>
                    <a:pt x="17446" y="78807"/>
                    <a:pt x="39403" y="78807"/>
                  </a:cubicBezTo>
                  <a:close/>
                  <a:moveTo>
                    <a:pt x="52337" y="18047"/>
                  </a:moveTo>
                  <a:cubicBezTo>
                    <a:pt x="58955" y="18047"/>
                    <a:pt x="64369" y="23462"/>
                    <a:pt x="64369" y="30079"/>
                  </a:cubicBezTo>
                  <a:cubicBezTo>
                    <a:pt x="64369" y="36697"/>
                    <a:pt x="58955" y="42111"/>
                    <a:pt x="52337" y="42111"/>
                  </a:cubicBezTo>
                  <a:cubicBezTo>
                    <a:pt x="45720" y="42111"/>
                    <a:pt x="40306" y="36697"/>
                    <a:pt x="40306" y="30079"/>
                  </a:cubicBezTo>
                  <a:cubicBezTo>
                    <a:pt x="40306" y="23462"/>
                    <a:pt x="45720" y="18047"/>
                    <a:pt x="52337" y="18047"/>
                  </a:cubicBezTo>
                  <a:close/>
                </a:path>
              </a:pathLst>
            </a:custGeom>
            <a:solidFill>
              <a:srgbClr val="36062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4D124129-9607-457C-B1DA-FB8C5FD691EC}"/>
                </a:ext>
              </a:extLst>
            </p:cNvPr>
            <p:cNvSpPr/>
            <p:nvPr/>
          </p:nvSpPr>
          <p:spPr>
            <a:xfrm>
              <a:off x="3856418" y="4007117"/>
              <a:ext cx="78810" cy="78807"/>
            </a:xfrm>
            <a:custGeom>
              <a:avLst/>
              <a:gdLst>
                <a:gd name="connsiteX0" fmla="*/ 39407 w 78810"/>
                <a:gd name="connsiteY0" fmla="*/ 78807 h 78807"/>
                <a:gd name="connsiteX1" fmla="*/ 78811 w 78810"/>
                <a:gd name="connsiteY1" fmla="*/ 39404 h 78807"/>
                <a:gd name="connsiteX2" fmla="*/ 39407 w 78810"/>
                <a:gd name="connsiteY2" fmla="*/ 0 h 78807"/>
                <a:gd name="connsiteX3" fmla="*/ 4 w 78810"/>
                <a:gd name="connsiteY3" fmla="*/ 39404 h 78807"/>
                <a:gd name="connsiteX4" fmla="*/ 39407 w 78810"/>
                <a:gd name="connsiteY4" fmla="*/ 78807 h 78807"/>
                <a:gd name="connsiteX5" fmla="*/ 52341 w 78810"/>
                <a:gd name="connsiteY5" fmla="*/ 18047 h 78807"/>
                <a:gd name="connsiteX6" fmla="*/ 64373 w 78810"/>
                <a:gd name="connsiteY6" fmla="*/ 30079 h 78807"/>
                <a:gd name="connsiteX7" fmla="*/ 52341 w 78810"/>
                <a:gd name="connsiteY7" fmla="*/ 42111 h 78807"/>
                <a:gd name="connsiteX8" fmla="*/ 40310 w 78810"/>
                <a:gd name="connsiteY8" fmla="*/ 30079 h 78807"/>
                <a:gd name="connsiteX9" fmla="*/ 52341 w 78810"/>
                <a:gd name="connsiteY9" fmla="*/ 18047 h 7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10" h="78807">
                  <a:moveTo>
                    <a:pt x="39407" y="78807"/>
                  </a:moveTo>
                  <a:cubicBezTo>
                    <a:pt x="61064" y="78807"/>
                    <a:pt x="78811" y="61060"/>
                    <a:pt x="78811" y="39404"/>
                  </a:cubicBezTo>
                  <a:cubicBezTo>
                    <a:pt x="78811" y="17747"/>
                    <a:pt x="61064" y="0"/>
                    <a:pt x="39407" y="0"/>
                  </a:cubicBezTo>
                  <a:cubicBezTo>
                    <a:pt x="17750" y="0"/>
                    <a:pt x="4" y="17747"/>
                    <a:pt x="4" y="39404"/>
                  </a:cubicBezTo>
                  <a:cubicBezTo>
                    <a:pt x="-297" y="61060"/>
                    <a:pt x="17450" y="78807"/>
                    <a:pt x="39407" y="78807"/>
                  </a:cubicBezTo>
                  <a:close/>
                  <a:moveTo>
                    <a:pt x="52341" y="18047"/>
                  </a:moveTo>
                  <a:cubicBezTo>
                    <a:pt x="58958" y="18047"/>
                    <a:pt x="64373" y="23462"/>
                    <a:pt x="64373" y="30079"/>
                  </a:cubicBezTo>
                  <a:cubicBezTo>
                    <a:pt x="64373" y="36697"/>
                    <a:pt x="58958" y="42111"/>
                    <a:pt x="52341" y="42111"/>
                  </a:cubicBezTo>
                  <a:cubicBezTo>
                    <a:pt x="45724" y="42111"/>
                    <a:pt x="40310" y="36697"/>
                    <a:pt x="40310" y="30079"/>
                  </a:cubicBezTo>
                  <a:cubicBezTo>
                    <a:pt x="40310" y="23462"/>
                    <a:pt x="45724" y="18047"/>
                    <a:pt x="52341" y="18047"/>
                  </a:cubicBezTo>
                  <a:close/>
                </a:path>
              </a:pathLst>
            </a:custGeom>
            <a:solidFill>
              <a:srgbClr val="36062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B4530B3C-F5A5-4DCF-A022-2DF338A98369}"/>
                </a:ext>
              </a:extLst>
            </p:cNvPr>
            <p:cNvSpPr/>
            <p:nvPr/>
          </p:nvSpPr>
          <p:spPr>
            <a:xfrm>
              <a:off x="3658547" y="4055884"/>
              <a:ext cx="163399" cy="195775"/>
            </a:xfrm>
            <a:custGeom>
              <a:avLst/>
              <a:gdLst>
                <a:gd name="connsiteX0" fmla="*/ 9881 w 163399"/>
                <a:gd name="connsiteY0" fmla="*/ 11993 h 195775"/>
                <a:gd name="connsiteX1" fmla="*/ 256 w 163399"/>
                <a:gd name="connsiteY1" fmla="*/ 110050 h 195775"/>
                <a:gd name="connsiteX2" fmla="*/ 18604 w 163399"/>
                <a:gd name="connsiteY2" fmla="*/ 174118 h 195775"/>
                <a:gd name="connsiteX3" fmla="*/ 61015 w 163399"/>
                <a:gd name="connsiteY3" fmla="*/ 195775 h 195775"/>
                <a:gd name="connsiteX4" fmla="*/ 63422 w 163399"/>
                <a:gd name="connsiteY4" fmla="*/ 195775 h 195775"/>
                <a:gd name="connsiteX5" fmla="*/ 111247 w 163399"/>
                <a:gd name="connsiteY5" fmla="*/ 169607 h 195775"/>
                <a:gd name="connsiteX6" fmla="*/ 162983 w 163399"/>
                <a:gd name="connsiteY6" fmla="*/ 54705 h 195775"/>
                <a:gd name="connsiteX7" fmla="*/ 153358 w 163399"/>
                <a:gd name="connsiteY7" fmla="*/ 37259 h 195775"/>
                <a:gd name="connsiteX8" fmla="*/ 151854 w 163399"/>
                <a:gd name="connsiteY8" fmla="*/ 36657 h 195775"/>
                <a:gd name="connsiteX9" fmla="*/ 133807 w 163399"/>
                <a:gd name="connsiteY9" fmla="*/ 47787 h 195775"/>
                <a:gd name="connsiteX10" fmla="*/ 62219 w 163399"/>
                <a:gd name="connsiteY10" fmla="*/ 165997 h 195775"/>
                <a:gd name="connsiteX11" fmla="*/ 41765 w 163399"/>
                <a:gd name="connsiteY11" fmla="*/ 155770 h 195775"/>
                <a:gd name="connsiteX12" fmla="*/ 38757 w 163399"/>
                <a:gd name="connsiteY12" fmla="*/ 17708 h 195775"/>
                <a:gd name="connsiteX13" fmla="*/ 30636 w 163399"/>
                <a:gd name="connsiteY13" fmla="*/ 1465 h 195775"/>
                <a:gd name="connsiteX14" fmla="*/ 27026 w 163399"/>
                <a:gd name="connsiteY14" fmla="*/ 262 h 195775"/>
                <a:gd name="connsiteX15" fmla="*/ 9881 w 163399"/>
                <a:gd name="connsiteY15" fmla="*/ 11993 h 19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399" h="195775">
                  <a:moveTo>
                    <a:pt x="9881" y="11993"/>
                  </a:moveTo>
                  <a:cubicBezTo>
                    <a:pt x="2061" y="50795"/>
                    <a:pt x="-947" y="83280"/>
                    <a:pt x="256" y="110050"/>
                  </a:cubicBezTo>
                  <a:cubicBezTo>
                    <a:pt x="1459" y="138324"/>
                    <a:pt x="7475" y="159680"/>
                    <a:pt x="18604" y="174118"/>
                  </a:cubicBezTo>
                  <a:cubicBezTo>
                    <a:pt x="28831" y="187353"/>
                    <a:pt x="43570" y="194873"/>
                    <a:pt x="61015" y="195775"/>
                  </a:cubicBezTo>
                  <a:cubicBezTo>
                    <a:pt x="61918" y="195775"/>
                    <a:pt x="62820" y="195775"/>
                    <a:pt x="63422" y="195775"/>
                  </a:cubicBezTo>
                  <a:cubicBezTo>
                    <a:pt x="82071" y="195775"/>
                    <a:pt x="98013" y="184947"/>
                    <a:pt x="111247" y="169607"/>
                  </a:cubicBezTo>
                  <a:cubicBezTo>
                    <a:pt x="143733" y="131707"/>
                    <a:pt x="160577" y="64932"/>
                    <a:pt x="162983" y="54705"/>
                  </a:cubicBezTo>
                  <a:cubicBezTo>
                    <a:pt x="164788" y="47185"/>
                    <a:pt x="160577" y="39665"/>
                    <a:pt x="153358" y="37259"/>
                  </a:cubicBezTo>
                  <a:cubicBezTo>
                    <a:pt x="152756" y="36958"/>
                    <a:pt x="152456" y="36958"/>
                    <a:pt x="151854" y="36657"/>
                  </a:cubicBezTo>
                  <a:cubicBezTo>
                    <a:pt x="143733" y="34853"/>
                    <a:pt x="135912" y="39665"/>
                    <a:pt x="133807" y="47787"/>
                  </a:cubicBezTo>
                  <a:cubicBezTo>
                    <a:pt x="124482" y="87190"/>
                    <a:pt x="94704" y="167501"/>
                    <a:pt x="62219" y="165997"/>
                  </a:cubicBezTo>
                  <a:cubicBezTo>
                    <a:pt x="53195" y="165395"/>
                    <a:pt x="46878" y="162388"/>
                    <a:pt x="41765" y="155770"/>
                  </a:cubicBezTo>
                  <a:cubicBezTo>
                    <a:pt x="26124" y="135617"/>
                    <a:pt x="24921" y="86588"/>
                    <a:pt x="38757" y="17708"/>
                  </a:cubicBezTo>
                  <a:cubicBezTo>
                    <a:pt x="39960" y="10790"/>
                    <a:pt x="36652" y="4473"/>
                    <a:pt x="30636" y="1465"/>
                  </a:cubicBezTo>
                  <a:cubicBezTo>
                    <a:pt x="29433" y="863"/>
                    <a:pt x="28230" y="563"/>
                    <a:pt x="27026" y="262"/>
                  </a:cubicBezTo>
                  <a:cubicBezTo>
                    <a:pt x="19206" y="-1242"/>
                    <a:pt x="11385" y="3871"/>
                    <a:pt x="9881" y="11993"/>
                  </a:cubicBezTo>
                  <a:close/>
                </a:path>
              </a:pathLst>
            </a:custGeom>
            <a:solidFill>
              <a:srgbClr val="360623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9F66265B-1AFE-4799-990D-0446C20ED929}"/>
                </a:ext>
              </a:extLst>
            </p:cNvPr>
            <p:cNvSpPr/>
            <p:nvPr/>
          </p:nvSpPr>
          <p:spPr>
            <a:xfrm>
              <a:off x="2613052" y="3337539"/>
              <a:ext cx="178530" cy="155528"/>
            </a:xfrm>
            <a:custGeom>
              <a:avLst/>
              <a:gdLst>
                <a:gd name="connsiteX0" fmla="*/ 168949 w 178530"/>
                <a:gd name="connsiteY0" fmla="*/ 4532 h 155528"/>
                <a:gd name="connsiteX1" fmla="*/ 115710 w 178530"/>
                <a:gd name="connsiteY1" fmla="*/ 9345 h 155528"/>
                <a:gd name="connsiteX2" fmla="*/ 100670 w 178530"/>
                <a:gd name="connsiteY2" fmla="*/ 45439 h 155528"/>
                <a:gd name="connsiteX3" fmla="*/ 39008 w 178530"/>
                <a:gd name="connsiteY3" fmla="*/ 53260 h 155528"/>
                <a:gd name="connsiteX4" fmla="*/ 2011 w 178530"/>
                <a:gd name="connsiteY4" fmla="*/ 143497 h 155528"/>
                <a:gd name="connsiteX5" fmla="*/ 16449 w 178530"/>
                <a:gd name="connsiteY5" fmla="*/ 155529 h 155528"/>
                <a:gd name="connsiteX6" fmla="*/ 19457 w 178530"/>
                <a:gd name="connsiteY6" fmla="*/ 155228 h 155528"/>
                <a:gd name="connsiteX7" fmla="*/ 31188 w 178530"/>
                <a:gd name="connsiteY7" fmla="*/ 137782 h 155528"/>
                <a:gd name="connsiteX8" fmla="*/ 53446 w 178530"/>
                <a:gd name="connsiteY8" fmla="*/ 79128 h 155528"/>
                <a:gd name="connsiteX9" fmla="*/ 108190 w 178530"/>
                <a:gd name="connsiteY9" fmla="*/ 82737 h 155528"/>
                <a:gd name="connsiteX10" fmla="*/ 125636 w 178530"/>
                <a:gd name="connsiteY10" fmla="*/ 84542 h 155528"/>
                <a:gd name="connsiteX11" fmla="*/ 132855 w 178530"/>
                <a:gd name="connsiteY11" fmla="*/ 68600 h 155528"/>
                <a:gd name="connsiteX12" fmla="*/ 135261 w 178530"/>
                <a:gd name="connsiteY12" fmla="*/ 32205 h 155528"/>
                <a:gd name="connsiteX13" fmla="*/ 158422 w 178530"/>
                <a:gd name="connsiteY13" fmla="*/ 32205 h 155528"/>
                <a:gd name="connsiteX14" fmla="*/ 177672 w 178530"/>
                <a:gd name="connsiteY14" fmla="*/ 23783 h 155528"/>
                <a:gd name="connsiteX15" fmla="*/ 168949 w 178530"/>
                <a:gd name="connsiteY15" fmla="*/ 4532 h 1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530" h="155528">
                  <a:moveTo>
                    <a:pt x="168949" y="4532"/>
                  </a:moveTo>
                  <a:cubicBezTo>
                    <a:pt x="165641" y="3329"/>
                    <a:pt x="136163" y="-7499"/>
                    <a:pt x="115710" y="9345"/>
                  </a:cubicBezTo>
                  <a:cubicBezTo>
                    <a:pt x="106084" y="17466"/>
                    <a:pt x="101272" y="29498"/>
                    <a:pt x="100670" y="45439"/>
                  </a:cubicBezTo>
                  <a:cubicBezTo>
                    <a:pt x="80818" y="39725"/>
                    <a:pt x="58259" y="42131"/>
                    <a:pt x="39008" y="53260"/>
                  </a:cubicBezTo>
                  <a:cubicBezTo>
                    <a:pt x="8328" y="70706"/>
                    <a:pt x="-5509" y="104394"/>
                    <a:pt x="2011" y="143497"/>
                  </a:cubicBezTo>
                  <a:cubicBezTo>
                    <a:pt x="3515" y="150716"/>
                    <a:pt x="9531" y="155529"/>
                    <a:pt x="16449" y="155529"/>
                  </a:cubicBezTo>
                  <a:cubicBezTo>
                    <a:pt x="17351" y="155529"/>
                    <a:pt x="18254" y="155529"/>
                    <a:pt x="19457" y="155228"/>
                  </a:cubicBezTo>
                  <a:cubicBezTo>
                    <a:pt x="27578" y="153724"/>
                    <a:pt x="32692" y="145903"/>
                    <a:pt x="31188" y="137782"/>
                  </a:cubicBezTo>
                  <a:cubicBezTo>
                    <a:pt x="26074" y="111613"/>
                    <a:pt x="34196" y="90257"/>
                    <a:pt x="53446" y="79128"/>
                  </a:cubicBezTo>
                  <a:cubicBezTo>
                    <a:pt x="71493" y="68901"/>
                    <a:pt x="94654" y="70405"/>
                    <a:pt x="108190" y="82737"/>
                  </a:cubicBezTo>
                  <a:cubicBezTo>
                    <a:pt x="113002" y="86948"/>
                    <a:pt x="119921" y="87851"/>
                    <a:pt x="125636" y="84542"/>
                  </a:cubicBezTo>
                  <a:cubicBezTo>
                    <a:pt x="131351" y="81233"/>
                    <a:pt x="134058" y="74917"/>
                    <a:pt x="132855" y="68600"/>
                  </a:cubicBezTo>
                  <a:cubicBezTo>
                    <a:pt x="128944" y="50252"/>
                    <a:pt x="129847" y="36416"/>
                    <a:pt x="135261" y="32205"/>
                  </a:cubicBezTo>
                  <a:cubicBezTo>
                    <a:pt x="140675" y="27693"/>
                    <a:pt x="153308" y="30400"/>
                    <a:pt x="158422" y="32205"/>
                  </a:cubicBezTo>
                  <a:cubicBezTo>
                    <a:pt x="165941" y="35213"/>
                    <a:pt x="174664" y="31302"/>
                    <a:pt x="177672" y="23783"/>
                  </a:cubicBezTo>
                  <a:cubicBezTo>
                    <a:pt x="180379" y="16263"/>
                    <a:pt x="176469" y="7540"/>
                    <a:pt x="168949" y="4532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6570B3A9-2408-4975-AE78-2BA107628D5A}"/>
                </a:ext>
              </a:extLst>
            </p:cNvPr>
            <p:cNvSpPr/>
            <p:nvPr/>
          </p:nvSpPr>
          <p:spPr>
            <a:xfrm>
              <a:off x="2920505" y="3270735"/>
              <a:ext cx="241740" cy="95098"/>
            </a:xfrm>
            <a:custGeom>
              <a:avLst/>
              <a:gdLst>
                <a:gd name="connsiteX0" fmla="*/ 203494 w 241740"/>
                <a:gd name="connsiteY0" fmla="*/ 40054 h 95098"/>
                <a:gd name="connsiteX1" fmla="*/ 158977 w 241740"/>
                <a:gd name="connsiteY1" fmla="*/ 49980 h 95098"/>
                <a:gd name="connsiteX2" fmla="*/ 74455 w 241740"/>
                <a:gd name="connsiteY2" fmla="*/ 49 h 95098"/>
                <a:gd name="connsiteX3" fmla="*/ 160 w 241740"/>
                <a:gd name="connsiteY3" fmla="*/ 78254 h 95098"/>
                <a:gd name="connsiteX4" fmla="*/ 12793 w 241740"/>
                <a:gd name="connsiteY4" fmla="*/ 95098 h 95098"/>
                <a:gd name="connsiteX5" fmla="*/ 14899 w 241740"/>
                <a:gd name="connsiteY5" fmla="*/ 95098 h 95098"/>
                <a:gd name="connsiteX6" fmla="*/ 29637 w 241740"/>
                <a:gd name="connsiteY6" fmla="*/ 82164 h 95098"/>
                <a:gd name="connsiteX7" fmla="*/ 75357 w 241740"/>
                <a:gd name="connsiteY7" fmla="*/ 29827 h 95098"/>
                <a:gd name="connsiteX8" fmla="*/ 138223 w 241740"/>
                <a:gd name="connsiteY8" fmla="*/ 79156 h 95098"/>
                <a:gd name="connsiteX9" fmla="*/ 149352 w 241740"/>
                <a:gd name="connsiteY9" fmla="*/ 90587 h 95098"/>
                <a:gd name="connsiteX10" fmla="*/ 164391 w 241740"/>
                <a:gd name="connsiteY10" fmla="*/ 85473 h 95098"/>
                <a:gd name="connsiteX11" fmla="*/ 198079 w 241740"/>
                <a:gd name="connsiteY11" fmla="*/ 69231 h 95098"/>
                <a:gd name="connsiteX12" fmla="*/ 212517 w 241740"/>
                <a:gd name="connsiteY12" fmla="*/ 80360 h 95098"/>
                <a:gd name="connsiteX13" fmla="*/ 231166 w 241740"/>
                <a:gd name="connsiteY13" fmla="*/ 90286 h 95098"/>
                <a:gd name="connsiteX14" fmla="*/ 241092 w 241740"/>
                <a:gd name="connsiteY14" fmla="*/ 71637 h 95098"/>
                <a:gd name="connsiteX15" fmla="*/ 203494 w 241740"/>
                <a:gd name="connsiteY15" fmla="*/ 40054 h 9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740" h="95098">
                  <a:moveTo>
                    <a:pt x="203494" y="40054"/>
                  </a:moveTo>
                  <a:cubicBezTo>
                    <a:pt x="187853" y="37046"/>
                    <a:pt x="172512" y="40656"/>
                    <a:pt x="158977" y="49980"/>
                  </a:cubicBezTo>
                  <a:cubicBezTo>
                    <a:pt x="142734" y="19901"/>
                    <a:pt x="109347" y="-1154"/>
                    <a:pt x="74455" y="49"/>
                  </a:cubicBezTo>
                  <a:cubicBezTo>
                    <a:pt x="34450" y="1252"/>
                    <a:pt x="6777" y="30429"/>
                    <a:pt x="160" y="78254"/>
                  </a:cubicBezTo>
                  <a:cubicBezTo>
                    <a:pt x="-1043" y="86375"/>
                    <a:pt x="4672" y="93895"/>
                    <a:pt x="12793" y="95098"/>
                  </a:cubicBezTo>
                  <a:cubicBezTo>
                    <a:pt x="13395" y="95098"/>
                    <a:pt x="14297" y="95098"/>
                    <a:pt x="14899" y="95098"/>
                  </a:cubicBezTo>
                  <a:cubicBezTo>
                    <a:pt x="22118" y="95098"/>
                    <a:pt x="28735" y="89684"/>
                    <a:pt x="29637" y="82164"/>
                  </a:cubicBezTo>
                  <a:cubicBezTo>
                    <a:pt x="34149" y="49078"/>
                    <a:pt x="50392" y="30429"/>
                    <a:pt x="75357" y="29827"/>
                  </a:cubicBezTo>
                  <a:cubicBezTo>
                    <a:pt x="100624" y="29225"/>
                    <a:pt x="132207" y="48777"/>
                    <a:pt x="138223" y="79156"/>
                  </a:cubicBezTo>
                  <a:cubicBezTo>
                    <a:pt x="139426" y="84872"/>
                    <a:pt x="143637" y="89383"/>
                    <a:pt x="149352" y="90587"/>
                  </a:cubicBezTo>
                  <a:cubicBezTo>
                    <a:pt x="155067" y="91790"/>
                    <a:pt x="160782" y="89985"/>
                    <a:pt x="164391" y="85473"/>
                  </a:cubicBezTo>
                  <a:cubicBezTo>
                    <a:pt x="174317" y="73141"/>
                    <a:pt x="186349" y="67125"/>
                    <a:pt x="198079" y="69231"/>
                  </a:cubicBezTo>
                  <a:cubicBezTo>
                    <a:pt x="205299" y="70735"/>
                    <a:pt x="211013" y="74946"/>
                    <a:pt x="212517" y="80360"/>
                  </a:cubicBezTo>
                  <a:cubicBezTo>
                    <a:pt x="214924" y="88180"/>
                    <a:pt x="223045" y="92692"/>
                    <a:pt x="231166" y="90286"/>
                  </a:cubicBezTo>
                  <a:cubicBezTo>
                    <a:pt x="238987" y="87879"/>
                    <a:pt x="243499" y="79758"/>
                    <a:pt x="241092" y="71637"/>
                  </a:cubicBezTo>
                  <a:cubicBezTo>
                    <a:pt x="236280" y="55695"/>
                    <a:pt x="221842" y="43363"/>
                    <a:pt x="203494" y="40054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6B7FBE45-03F8-4A04-9B80-5B2C762A8F87}"/>
                </a:ext>
              </a:extLst>
            </p:cNvPr>
            <p:cNvSpPr/>
            <p:nvPr/>
          </p:nvSpPr>
          <p:spPr>
            <a:xfrm>
              <a:off x="3388578" y="2884716"/>
              <a:ext cx="300860" cy="237778"/>
            </a:xfrm>
            <a:custGeom>
              <a:avLst/>
              <a:gdLst>
                <a:gd name="connsiteX0" fmla="*/ 68696 w 300860"/>
                <a:gd name="connsiteY0" fmla="*/ 236275 h 237778"/>
                <a:gd name="connsiteX1" fmla="*/ 115318 w 300860"/>
                <a:gd name="connsiteY1" fmla="*/ 215219 h 237778"/>
                <a:gd name="connsiteX2" fmla="*/ 161941 w 300860"/>
                <a:gd name="connsiteY2" fmla="*/ 237177 h 237778"/>
                <a:gd name="connsiteX3" fmla="*/ 173070 w 300860"/>
                <a:gd name="connsiteY3" fmla="*/ 237778 h 237778"/>
                <a:gd name="connsiteX4" fmla="*/ 227513 w 300860"/>
                <a:gd name="connsiteY4" fmla="*/ 212813 h 237778"/>
                <a:gd name="connsiteX5" fmla="*/ 232325 w 300860"/>
                <a:gd name="connsiteY5" fmla="*/ 194465 h 237778"/>
                <a:gd name="connsiteX6" fmla="*/ 284663 w 300860"/>
                <a:gd name="connsiteY6" fmla="*/ 179425 h 237778"/>
                <a:gd name="connsiteX7" fmla="*/ 294589 w 300860"/>
                <a:gd name="connsiteY7" fmla="*/ 106634 h 237778"/>
                <a:gd name="connsiteX8" fmla="*/ 264510 w 300860"/>
                <a:gd name="connsiteY8" fmla="*/ 77157 h 237778"/>
                <a:gd name="connsiteX9" fmla="*/ 235032 w 300860"/>
                <a:gd name="connsiteY9" fmla="*/ 10382 h 237778"/>
                <a:gd name="connsiteX10" fmla="*/ 169460 w 300860"/>
                <a:gd name="connsiteY10" fmla="*/ 7975 h 237778"/>
                <a:gd name="connsiteX11" fmla="*/ 141788 w 300860"/>
                <a:gd name="connsiteY11" fmla="*/ 36250 h 237778"/>
                <a:gd name="connsiteX12" fmla="*/ 87345 w 300860"/>
                <a:gd name="connsiteY12" fmla="*/ 29331 h 237778"/>
                <a:gd name="connsiteX13" fmla="*/ 51551 w 300860"/>
                <a:gd name="connsiteY13" fmla="*/ 80767 h 237778"/>
                <a:gd name="connsiteX14" fmla="*/ 11847 w 300860"/>
                <a:gd name="connsiteY14" fmla="*/ 106935 h 237778"/>
                <a:gd name="connsiteX15" fmla="*/ 7335 w 300860"/>
                <a:gd name="connsiteY15" fmla="*/ 188750 h 237778"/>
                <a:gd name="connsiteX16" fmla="*/ 68696 w 300860"/>
                <a:gd name="connsiteY16" fmla="*/ 236275 h 237778"/>
                <a:gd name="connsiteX17" fmla="*/ 36812 w 300860"/>
                <a:gd name="connsiteY17" fmla="*/ 123478 h 237778"/>
                <a:gd name="connsiteX18" fmla="*/ 68094 w 300860"/>
                <a:gd name="connsiteY18" fmla="*/ 109041 h 237778"/>
                <a:gd name="connsiteX19" fmla="*/ 79524 w 300860"/>
                <a:gd name="connsiteY19" fmla="*/ 103626 h 237778"/>
                <a:gd name="connsiteX20" fmla="*/ 82532 w 300860"/>
                <a:gd name="connsiteY20" fmla="*/ 91294 h 237778"/>
                <a:gd name="connsiteX21" fmla="*/ 95767 w 300860"/>
                <a:gd name="connsiteY21" fmla="*/ 58207 h 237778"/>
                <a:gd name="connsiteX22" fmla="*/ 136073 w 300860"/>
                <a:gd name="connsiteY22" fmla="*/ 71743 h 237778"/>
                <a:gd name="connsiteX23" fmla="*/ 152616 w 300860"/>
                <a:gd name="connsiteY23" fmla="*/ 80767 h 237778"/>
                <a:gd name="connsiteX24" fmla="*/ 164648 w 300860"/>
                <a:gd name="connsiteY24" fmla="*/ 66028 h 237778"/>
                <a:gd name="connsiteX25" fmla="*/ 183297 w 300860"/>
                <a:gd name="connsiteY25" fmla="*/ 34445 h 237778"/>
                <a:gd name="connsiteX26" fmla="*/ 218188 w 300860"/>
                <a:gd name="connsiteY26" fmla="*/ 35347 h 237778"/>
                <a:gd name="connsiteX27" fmla="*/ 233829 w 300860"/>
                <a:gd name="connsiteY27" fmla="*/ 88286 h 237778"/>
                <a:gd name="connsiteX28" fmla="*/ 237739 w 300860"/>
                <a:gd name="connsiteY28" fmla="*/ 100017 h 237778"/>
                <a:gd name="connsiteX29" fmla="*/ 249170 w 300860"/>
                <a:gd name="connsiteY29" fmla="*/ 104830 h 237778"/>
                <a:gd name="connsiteX30" fmla="*/ 266916 w 300860"/>
                <a:gd name="connsiteY30" fmla="*/ 118967 h 237778"/>
                <a:gd name="connsiteX31" fmla="*/ 263006 w 300860"/>
                <a:gd name="connsiteY31" fmla="*/ 158972 h 237778"/>
                <a:gd name="connsiteX32" fmla="*/ 213977 w 300860"/>
                <a:gd name="connsiteY32" fmla="*/ 158972 h 237778"/>
                <a:gd name="connsiteX33" fmla="*/ 196531 w 300860"/>
                <a:gd name="connsiteY33" fmla="*/ 163484 h 237778"/>
                <a:gd name="connsiteX34" fmla="*/ 196230 w 300860"/>
                <a:gd name="connsiteY34" fmla="*/ 181531 h 237778"/>
                <a:gd name="connsiteX35" fmla="*/ 201043 w 300860"/>
                <a:gd name="connsiteY35" fmla="*/ 198074 h 237778"/>
                <a:gd name="connsiteX36" fmla="*/ 164648 w 300860"/>
                <a:gd name="connsiteY36" fmla="*/ 207700 h 237778"/>
                <a:gd name="connsiteX37" fmla="*/ 129756 w 300860"/>
                <a:gd name="connsiteY37" fmla="*/ 183636 h 237778"/>
                <a:gd name="connsiteX38" fmla="*/ 117123 w 300860"/>
                <a:gd name="connsiteY38" fmla="*/ 173109 h 237778"/>
                <a:gd name="connsiteX39" fmla="*/ 115619 w 300860"/>
                <a:gd name="connsiteY39" fmla="*/ 173109 h 237778"/>
                <a:gd name="connsiteX40" fmla="*/ 102685 w 300860"/>
                <a:gd name="connsiteY40" fmla="*/ 180929 h 237778"/>
                <a:gd name="connsiteX41" fmla="*/ 69598 w 300860"/>
                <a:gd name="connsiteY41" fmla="*/ 206797 h 237778"/>
                <a:gd name="connsiteX42" fmla="*/ 34105 w 300860"/>
                <a:gd name="connsiteY42" fmla="*/ 177320 h 237778"/>
                <a:gd name="connsiteX43" fmla="*/ 36812 w 300860"/>
                <a:gd name="connsiteY43" fmla="*/ 123478 h 23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0860" h="237778">
                  <a:moveTo>
                    <a:pt x="68696" y="236275"/>
                  </a:moveTo>
                  <a:cubicBezTo>
                    <a:pt x="79524" y="236876"/>
                    <a:pt x="97872" y="234169"/>
                    <a:pt x="115318" y="215219"/>
                  </a:cubicBezTo>
                  <a:cubicBezTo>
                    <a:pt x="126447" y="226950"/>
                    <a:pt x="142389" y="234771"/>
                    <a:pt x="161941" y="237177"/>
                  </a:cubicBezTo>
                  <a:cubicBezTo>
                    <a:pt x="165550" y="237478"/>
                    <a:pt x="169460" y="237778"/>
                    <a:pt x="173070" y="237778"/>
                  </a:cubicBezTo>
                  <a:cubicBezTo>
                    <a:pt x="194426" y="237778"/>
                    <a:pt x="217286" y="230559"/>
                    <a:pt x="227513" y="212813"/>
                  </a:cubicBezTo>
                  <a:cubicBezTo>
                    <a:pt x="229919" y="208602"/>
                    <a:pt x="232325" y="202586"/>
                    <a:pt x="232325" y="194465"/>
                  </a:cubicBezTo>
                  <a:cubicBezTo>
                    <a:pt x="260599" y="198375"/>
                    <a:pt x="276842" y="187547"/>
                    <a:pt x="284663" y="179425"/>
                  </a:cubicBezTo>
                  <a:cubicBezTo>
                    <a:pt x="301808" y="161980"/>
                    <a:pt x="305718" y="131901"/>
                    <a:pt x="294589" y="106634"/>
                  </a:cubicBezTo>
                  <a:cubicBezTo>
                    <a:pt x="287971" y="91896"/>
                    <a:pt x="277444" y="81669"/>
                    <a:pt x="264510" y="77157"/>
                  </a:cubicBezTo>
                  <a:cubicBezTo>
                    <a:pt x="264810" y="37152"/>
                    <a:pt x="246763" y="18503"/>
                    <a:pt x="235032" y="10382"/>
                  </a:cubicBezTo>
                  <a:cubicBezTo>
                    <a:pt x="216083" y="-2552"/>
                    <a:pt x="190816" y="-3455"/>
                    <a:pt x="169460" y="7975"/>
                  </a:cubicBezTo>
                  <a:cubicBezTo>
                    <a:pt x="157128" y="14593"/>
                    <a:pt x="147503" y="24519"/>
                    <a:pt x="141788" y="36250"/>
                  </a:cubicBezTo>
                  <a:cubicBezTo>
                    <a:pt x="125545" y="26925"/>
                    <a:pt x="104189" y="24218"/>
                    <a:pt x="87345" y="29331"/>
                  </a:cubicBezTo>
                  <a:cubicBezTo>
                    <a:pt x="68696" y="34746"/>
                    <a:pt x="51250" y="50988"/>
                    <a:pt x="51551" y="80767"/>
                  </a:cubicBezTo>
                  <a:cubicBezTo>
                    <a:pt x="30496" y="84977"/>
                    <a:pt x="18464" y="96708"/>
                    <a:pt x="11847" y="106935"/>
                  </a:cubicBezTo>
                  <a:cubicBezTo>
                    <a:pt x="-5900" y="134006"/>
                    <a:pt x="-486" y="170702"/>
                    <a:pt x="7335" y="188750"/>
                  </a:cubicBezTo>
                  <a:cubicBezTo>
                    <a:pt x="19066" y="216122"/>
                    <a:pt x="43730" y="235372"/>
                    <a:pt x="68696" y="236275"/>
                  </a:cubicBezTo>
                  <a:close/>
                  <a:moveTo>
                    <a:pt x="36812" y="123478"/>
                  </a:moveTo>
                  <a:cubicBezTo>
                    <a:pt x="43129" y="113853"/>
                    <a:pt x="53355" y="109342"/>
                    <a:pt x="68094" y="109041"/>
                  </a:cubicBezTo>
                  <a:cubicBezTo>
                    <a:pt x="72606" y="109041"/>
                    <a:pt x="76817" y="106935"/>
                    <a:pt x="79524" y="103626"/>
                  </a:cubicBezTo>
                  <a:cubicBezTo>
                    <a:pt x="82231" y="100318"/>
                    <a:pt x="83434" y="95505"/>
                    <a:pt x="82532" y="91294"/>
                  </a:cubicBezTo>
                  <a:cubicBezTo>
                    <a:pt x="78923" y="72946"/>
                    <a:pt x="83134" y="61817"/>
                    <a:pt x="95767" y="58207"/>
                  </a:cubicBezTo>
                  <a:cubicBezTo>
                    <a:pt x="111709" y="53395"/>
                    <a:pt x="132162" y="62118"/>
                    <a:pt x="136073" y="71743"/>
                  </a:cubicBezTo>
                  <a:cubicBezTo>
                    <a:pt x="138780" y="78360"/>
                    <a:pt x="145698" y="82270"/>
                    <a:pt x="152616" y="80767"/>
                  </a:cubicBezTo>
                  <a:cubicBezTo>
                    <a:pt x="159534" y="79563"/>
                    <a:pt x="164648" y="73247"/>
                    <a:pt x="164648" y="66028"/>
                  </a:cubicBezTo>
                  <a:cubicBezTo>
                    <a:pt x="164648" y="52192"/>
                    <a:pt x="171566" y="40761"/>
                    <a:pt x="183297" y="34445"/>
                  </a:cubicBezTo>
                  <a:cubicBezTo>
                    <a:pt x="194727" y="28429"/>
                    <a:pt x="208563" y="28730"/>
                    <a:pt x="218188" y="35347"/>
                  </a:cubicBezTo>
                  <a:cubicBezTo>
                    <a:pt x="231122" y="44070"/>
                    <a:pt x="236536" y="63020"/>
                    <a:pt x="233829" y="88286"/>
                  </a:cubicBezTo>
                  <a:cubicBezTo>
                    <a:pt x="233228" y="92497"/>
                    <a:pt x="234731" y="97009"/>
                    <a:pt x="237739" y="100017"/>
                  </a:cubicBezTo>
                  <a:cubicBezTo>
                    <a:pt x="240747" y="103326"/>
                    <a:pt x="244958" y="104830"/>
                    <a:pt x="249170" y="104830"/>
                  </a:cubicBezTo>
                  <a:cubicBezTo>
                    <a:pt x="259396" y="104529"/>
                    <a:pt x="264510" y="113552"/>
                    <a:pt x="266916" y="118967"/>
                  </a:cubicBezTo>
                  <a:cubicBezTo>
                    <a:pt x="273233" y="133104"/>
                    <a:pt x="271428" y="150249"/>
                    <a:pt x="263006" y="158972"/>
                  </a:cubicBezTo>
                  <a:cubicBezTo>
                    <a:pt x="253982" y="168296"/>
                    <a:pt x="236536" y="168296"/>
                    <a:pt x="213977" y="158972"/>
                  </a:cubicBezTo>
                  <a:cubicBezTo>
                    <a:pt x="207660" y="156565"/>
                    <a:pt x="200742" y="158370"/>
                    <a:pt x="196531" y="163484"/>
                  </a:cubicBezTo>
                  <a:cubicBezTo>
                    <a:pt x="192320" y="168898"/>
                    <a:pt x="192320" y="176117"/>
                    <a:pt x="196230" y="181531"/>
                  </a:cubicBezTo>
                  <a:cubicBezTo>
                    <a:pt x="199238" y="185742"/>
                    <a:pt x="204051" y="193262"/>
                    <a:pt x="201043" y="198074"/>
                  </a:cubicBezTo>
                  <a:cubicBezTo>
                    <a:pt x="197434" y="204391"/>
                    <a:pt x="182394" y="209805"/>
                    <a:pt x="164648" y="207700"/>
                  </a:cubicBezTo>
                  <a:cubicBezTo>
                    <a:pt x="157729" y="206797"/>
                    <a:pt x="135170" y="202586"/>
                    <a:pt x="129756" y="183636"/>
                  </a:cubicBezTo>
                  <a:cubicBezTo>
                    <a:pt x="127951" y="177921"/>
                    <a:pt x="123139" y="173710"/>
                    <a:pt x="117123" y="173109"/>
                  </a:cubicBezTo>
                  <a:cubicBezTo>
                    <a:pt x="116521" y="173109"/>
                    <a:pt x="115920" y="173109"/>
                    <a:pt x="115619" y="173109"/>
                  </a:cubicBezTo>
                  <a:cubicBezTo>
                    <a:pt x="110205" y="173109"/>
                    <a:pt x="105091" y="176117"/>
                    <a:pt x="102685" y="180929"/>
                  </a:cubicBezTo>
                  <a:cubicBezTo>
                    <a:pt x="96068" y="192961"/>
                    <a:pt x="85239" y="207399"/>
                    <a:pt x="69598" y="206797"/>
                  </a:cubicBezTo>
                  <a:cubicBezTo>
                    <a:pt x="56063" y="206196"/>
                    <a:pt x="41324" y="194164"/>
                    <a:pt x="34105" y="177320"/>
                  </a:cubicBezTo>
                  <a:cubicBezTo>
                    <a:pt x="29292" y="164988"/>
                    <a:pt x="26284" y="139420"/>
                    <a:pt x="36812" y="123478"/>
                  </a:cubicBezTo>
                  <a:close/>
                </a:path>
              </a:pathLst>
            </a:custGeom>
            <a:solidFill>
              <a:schemeClr val="tx1"/>
            </a:solidFill>
            <a:ln w="3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8" name="ตัวแทน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6" b="17686"/>
          <a:stretch>
            <a:fillRect/>
          </a:stretch>
        </p:blipFill>
        <p:spPr>
          <a:xfrm>
            <a:off x="1252490" y="808251"/>
            <a:ext cx="3763079" cy="2627806"/>
          </a:xfrm>
          <a:custGeom>
            <a:avLst/>
            <a:gdLst>
              <a:gd name="connsiteX0" fmla="*/ 1050385 w 2100770"/>
              <a:gd name="connsiteY0" fmla="*/ 0 h 1836979"/>
              <a:gd name="connsiteX1" fmla="*/ 2100770 w 2100770"/>
              <a:gd name="connsiteY1" fmla="*/ 1050385 h 1836979"/>
              <a:gd name="connsiteX2" fmla="*/ 2100770 w 2100770"/>
              <a:gd name="connsiteY2" fmla="*/ 1836979 h 1836979"/>
              <a:gd name="connsiteX3" fmla="*/ 0 w 2100770"/>
              <a:gd name="connsiteY3" fmla="*/ 1836979 h 1836979"/>
              <a:gd name="connsiteX4" fmla="*/ 0 w 2100770"/>
              <a:gd name="connsiteY4" fmla="*/ 1050385 h 1836979"/>
              <a:gd name="connsiteX5" fmla="*/ 1050385 w 2100770"/>
              <a:gd name="connsiteY5" fmla="*/ 0 h 18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70" h="1836979">
                <a:moveTo>
                  <a:pt x="1050385" y="0"/>
                </a:moveTo>
                <a:cubicBezTo>
                  <a:pt x="1630497" y="0"/>
                  <a:pt x="2100770" y="470273"/>
                  <a:pt x="2100770" y="1050385"/>
                </a:cubicBezTo>
                <a:lnTo>
                  <a:pt x="2100770" y="1836979"/>
                </a:lnTo>
                <a:lnTo>
                  <a:pt x="0" y="1836979"/>
                </a:lnTo>
                <a:lnTo>
                  <a:pt x="0" y="1050385"/>
                </a:lnTo>
                <a:cubicBezTo>
                  <a:pt x="0" y="470273"/>
                  <a:pt x="470273" y="0"/>
                  <a:pt x="1050385" y="0"/>
                </a:cubicBezTo>
                <a:close/>
              </a:path>
            </a:pathLst>
          </a:custGeom>
        </p:spPr>
      </p:pic>
      <p:pic>
        <p:nvPicPr>
          <p:cNvPr id="219" name="ตัวแทน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4" b="14744"/>
          <a:stretch>
            <a:fillRect/>
          </a:stretch>
        </p:blipFill>
        <p:spPr>
          <a:xfrm>
            <a:off x="7064656" y="924222"/>
            <a:ext cx="3383997" cy="2618898"/>
          </a:xfrm>
          <a:custGeom>
            <a:avLst/>
            <a:gdLst>
              <a:gd name="connsiteX0" fmla="*/ 1050385 w 2100770"/>
              <a:gd name="connsiteY0" fmla="*/ 0 h 1836979"/>
              <a:gd name="connsiteX1" fmla="*/ 2100770 w 2100770"/>
              <a:gd name="connsiteY1" fmla="*/ 1050385 h 1836979"/>
              <a:gd name="connsiteX2" fmla="*/ 2100770 w 2100770"/>
              <a:gd name="connsiteY2" fmla="*/ 1836979 h 1836979"/>
              <a:gd name="connsiteX3" fmla="*/ 0 w 2100770"/>
              <a:gd name="connsiteY3" fmla="*/ 1836979 h 1836979"/>
              <a:gd name="connsiteX4" fmla="*/ 0 w 2100770"/>
              <a:gd name="connsiteY4" fmla="*/ 1050385 h 1836979"/>
              <a:gd name="connsiteX5" fmla="*/ 1050385 w 2100770"/>
              <a:gd name="connsiteY5" fmla="*/ 0 h 18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70" h="1836979">
                <a:moveTo>
                  <a:pt x="1050385" y="0"/>
                </a:moveTo>
                <a:cubicBezTo>
                  <a:pt x="1630497" y="0"/>
                  <a:pt x="2100770" y="470273"/>
                  <a:pt x="2100770" y="1050385"/>
                </a:cubicBezTo>
                <a:lnTo>
                  <a:pt x="2100770" y="1836979"/>
                </a:lnTo>
                <a:lnTo>
                  <a:pt x="0" y="1836979"/>
                </a:lnTo>
                <a:lnTo>
                  <a:pt x="0" y="1050385"/>
                </a:lnTo>
                <a:cubicBezTo>
                  <a:pt x="0" y="470273"/>
                  <a:pt x="470273" y="0"/>
                  <a:pt x="1050385" y="0"/>
                </a:cubicBezTo>
                <a:close/>
              </a:path>
            </a:pathLst>
          </a:custGeom>
        </p:spPr>
      </p:pic>
      <p:sp>
        <p:nvSpPr>
          <p:cNvPr id="225" name="TextBox 224"/>
          <p:cNvSpPr txBox="1"/>
          <p:nvPr/>
        </p:nvSpPr>
        <p:spPr>
          <a:xfrm>
            <a:off x="6554971" y="3719245"/>
            <a:ext cx="44033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latin typeface="TH Kodchasal" pitchFamily="2" charset="-34"/>
                <a:cs typeface="TH Kodchasal" pitchFamily="2" charset="-34"/>
              </a:rPr>
              <a:t>ทพญ.ลภัสรดา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 เชิงวิวัฒน์กิจ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จบจากสถาบัน </a:t>
            </a:r>
            <a:r>
              <a:rPr lang="en-US" sz="2000" b="1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จุฬาลงกรณ์มหาวิทยาลัย</a:t>
            </a:r>
          </a:p>
          <a:p>
            <a:r>
              <a:rPr lang="th-TH" sz="20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                   คณะ</a:t>
            </a:r>
            <a:r>
              <a:rPr lang="th-TH" sz="2000" dirty="0" err="1" smtClean="0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2000" dirty="0" err="1" smtClean="0">
                <a:latin typeface="TH Kodchasal" pitchFamily="2" charset="-34"/>
                <a:cs typeface="TH Kodchasal" pitchFamily="2" charset="-34"/>
              </a:rPr>
              <a:t>แพทยศาสตร</a:t>
            </a:r>
            <a:endParaRPr lang="th-TH" sz="2000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ปฏิบัติงาน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dirty="0" smtClean="0"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สำนักงานสาธารณสุขจังหวัดอ่างทอง</a:t>
            </a:r>
          </a:p>
          <a:p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ตำแหน่ง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  </a:t>
            </a:r>
            <a:r>
              <a:rPr lang="en-US" sz="2000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000" dirty="0" err="1" smtClean="0"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ปฏิบัติการ</a:t>
            </a:r>
          </a:p>
          <a:p>
            <a:endParaRPr lang="th-TH" sz="20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969423" y="3481074"/>
            <a:ext cx="44033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latin typeface="TH Kodchasal" pitchFamily="2" charset="-34"/>
                <a:cs typeface="TH Kodchasal" pitchFamily="2" charset="-34"/>
              </a:rPr>
              <a:t>ทพ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.จิตบุณย์  </a:t>
            </a:r>
            <a:r>
              <a:rPr lang="th-TH" sz="2400" b="1" dirty="0" err="1" smtClean="0">
                <a:latin typeface="TH Kodchasal" pitchFamily="2" charset="-34"/>
                <a:cs typeface="TH Kodchasal" pitchFamily="2" charset="-34"/>
              </a:rPr>
              <a:t>นฤมิตร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จบจากสถาบัน </a:t>
            </a:r>
            <a:r>
              <a:rPr lang="en-US" sz="2000" b="1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มหาวิทยาลัยขอนแก่น</a:t>
            </a:r>
          </a:p>
          <a:p>
            <a:r>
              <a:rPr lang="th-TH" sz="20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                   คณะ</a:t>
            </a:r>
            <a:r>
              <a:rPr lang="th-TH" sz="2000" dirty="0" err="1" smtClean="0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2000" dirty="0" err="1" smtClean="0">
                <a:latin typeface="TH Kodchasal" pitchFamily="2" charset="-34"/>
                <a:cs typeface="TH Kodchasal" pitchFamily="2" charset="-34"/>
              </a:rPr>
              <a:t>แพทยศาสตร</a:t>
            </a:r>
            <a:endParaRPr lang="th-TH" sz="2000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ปฏิบัติงาน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dirty="0" smtClean="0"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สำนักงานสาธารณสุขจังหวัดอ่างทอง</a:t>
            </a:r>
          </a:p>
          <a:p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ตำแหน่ง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   </a:t>
            </a:r>
            <a:r>
              <a:rPr lang="en-US" sz="2000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000" dirty="0" err="1" smtClean="0"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2000" dirty="0" smtClean="0">
                <a:latin typeface="TH Kodchasal" pitchFamily="2" charset="-34"/>
                <a:cs typeface="TH Kodchasal" pitchFamily="2" charset="-34"/>
              </a:rPr>
              <a:t>ปฏิบัติการ</a:t>
            </a:r>
          </a:p>
          <a:p>
            <a:endParaRPr lang="th-TH" sz="2000" dirty="0"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10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="" xmlns:a16="http://schemas.microsoft.com/office/drawing/2014/main" id="{0B4460AD-5E08-4E8E-B959-D3C2E6534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5044" t="28612" r="27129"/>
          <a:stretch/>
        </p:blipFill>
        <p:spPr>
          <a:xfrm rot="19651371">
            <a:off x="-2681032" y="-150765"/>
            <a:ext cx="5574821" cy="4913131"/>
          </a:xfrm>
          <a:prstGeom prst="rect">
            <a:avLst/>
          </a:prstGeom>
        </p:spPr>
      </p:pic>
      <p:sp>
        <p:nvSpPr>
          <p:cNvPr id="11" name="직사각형 28">
            <a:extLst>
              <a:ext uri="{FF2B5EF4-FFF2-40B4-BE49-F238E27FC236}">
                <a16:creationId xmlns="" xmlns:a16="http://schemas.microsoft.com/office/drawing/2014/main" id="{E0E67F0A-8936-4D14-BE03-537E0052F092}"/>
              </a:ext>
            </a:extLst>
          </p:cNvPr>
          <p:cNvSpPr/>
          <p:nvPr/>
        </p:nvSpPr>
        <p:spPr>
          <a:xfrm>
            <a:off x="1603241" y="2910260"/>
            <a:ext cx="1591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600" dirty="0" smtClean="0">
              <a:latin typeface="+mj-lt"/>
            </a:endParaRPr>
          </a:p>
          <a:p>
            <a:endParaRPr lang="en-US" altLang="ko-KR" sz="3600" dirty="0">
              <a:latin typeface="+mj-lt"/>
            </a:endParaRPr>
          </a:p>
          <a:p>
            <a:endParaRPr lang="ko-KR" altLang="en-US" sz="36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095602-3A38-467D-AB6D-5CDBE9946722}"/>
              </a:ext>
            </a:extLst>
          </p:cNvPr>
          <p:cNvSpPr txBox="1"/>
          <p:nvPr/>
        </p:nvSpPr>
        <p:spPr>
          <a:xfrm>
            <a:off x="106379" y="3197675"/>
            <a:ext cx="2174481" cy="523220"/>
          </a:xfrm>
          <a:prstGeom prst="rect">
            <a:avLst/>
          </a:prstGeom>
          <a:solidFill>
            <a:srgbClr val="FFCCCC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นางสาว</a:t>
            </a:r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นัทธมน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 พรหมศรีสวัสดิ์</a:t>
            </a:r>
          </a:p>
          <a:p>
            <a:pPr algn="ctr"/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ปฏิบัติการ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F6BDC950-4C33-43FD-888E-BCB8FB59F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60514" b="28407"/>
          <a:stretch/>
        </p:blipFill>
        <p:spPr>
          <a:xfrm rot="19651371">
            <a:off x="6646525" y="4895548"/>
            <a:ext cx="5819239" cy="4927304"/>
          </a:xfrm>
          <a:prstGeom prst="rect">
            <a:avLst/>
          </a:prstGeom>
        </p:spPr>
      </p:pic>
      <p:sp>
        <p:nvSpPr>
          <p:cNvPr id="40" name="วงรี 39"/>
          <p:cNvSpPr/>
          <p:nvPr/>
        </p:nvSpPr>
        <p:spPr>
          <a:xfrm>
            <a:off x="5418456" y="176229"/>
            <a:ext cx="1250009" cy="120207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99CC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1877" y="1378307"/>
            <a:ext cx="20097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240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นางสาว</a:t>
            </a:r>
            <a:r>
              <a:rPr lang="th-TH" sz="1400" dirty="0" err="1" smtClean="0">
                <a:latin typeface="TH Kodchasal" pitchFamily="2" charset="-34"/>
                <a:cs typeface="TH Kodchasal" pitchFamily="2" charset="-34"/>
              </a:rPr>
              <a:t>นันท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จิตร จึงสมาน</a:t>
            </a:r>
          </a:p>
          <a:p>
            <a:pPr algn="ctr"/>
            <a:r>
              <a:rPr lang="th-TH" sz="1400" dirty="0" err="1" smtClean="0"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ชำนาญการพิเศษ</a:t>
            </a:r>
            <a:endParaRPr lang="th-TH" sz="14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4808" y="208973"/>
            <a:ext cx="4172381" cy="13542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Kodchasal" pitchFamily="2" charset="-34"/>
                <a:cs typeface="TH Kodchasal" pitchFamily="2" charset="-34"/>
              </a:rPr>
              <a:t>1. </a:t>
            </a:r>
            <a:r>
              <a:rPr lang="th-TH" sz="1600" dirty="0" smtClean="0">
                <a:latin typeface="TH Kodchasal" pitchFamily="2" charset="-34"/>
                <a:cs typeface="TH Kodchasal" pitchFamily="2" charset="-34"/>
              </a:rPr>
              <a:t>งานวางแผน ควบคุมกำกับ นิเทศติดตาม      </a:t>
            </a:r>
          </a:p>
          <a:p>
            <a:r>
              <a:rPr lang="th-TH" sz="16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600" dirty="0" smtClean="0">
                <a:latin typeface="TH Kodchasal" pitchFamily="2" charset="-34"/>
                <a:cs typeface="TH Kodchasal" pitchFamily="2" charset="-34"/>
              </a:rPr>
              <a:t>  ประเมินผล พัฒนาระบบ</a:t>
            </a:r>
            <a:r>
              <a:rPr lang="th-TH" sz="1600" dirty="0" err="1" smtClean="0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600" dirty="0" smtClean="0">
                <a:latin typeface="TH Kodchasal" pitchFamily="2" charset="-34"/>
                <a:cs typeface="TH Kodchasal" pitchFamily="2" charset="-34"/>
              </a:rPr>
              <a:t>สุขภาพ</a:t>
            </a:r>
          </a:p>
          <a:p>
            <a:r>
              <a:rPr lang="en-US" sz="1600" dirty="0">
                <a:latin typeface="TH Kodchasal" pitchFamily="2" charset="-34"/>
                <a:cs typeface="TH Kodchasal" pitchFamily="2" charset="-34"/>
              </a:rPr>
              <a:t>2.</a:t>
            </a:r>
            <a:r>
              <a:rPr lang="th-TH" sz="1600" dirty="0">
                <a:latin typeface="TH Kodchasal" pitchFamily="2" charset="-34"/>
                <a:cs typeface="TH Kodchasal" pitchFamily="2" charset="-34"/>
              </a:rPr>
              <a:t> งานส่งเสริมป้องกันและเฝ้าระวัง</a:t>
            </a:r>
            <a:r>
              <a:rPr lang="th-TH" sz="1600" dirty="0" err="1" smtClean="0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600" dirty="0" smtClean="0">
                <a:latin typeface="TH Kodchasal" pitchFamily="2" charset="-34"/>
                <a:cs typeface="TH Kodchasal" pitchFamily="2" charset="-34"/>
              </a:rPr>
              <a:t>สุขภาพตาม</a:t>
            </a:r>
            <a:r>
              <a:rPr lang="th-TH" sz="1600" dirty="0">
                <a:latin typeface="TH Kodchasal" pitchFamily="2" charset="-34"/>
                <a:cs typeface="TH Kodchasal" pitchFamily="2" charset="-34"/>
              </a:rPr>
              <a:t>กลุ่มวัย</a:t>
            </a:r>
            <a:endParaRPr lang="en-US" sz="1600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sz="1600" dirty="0">
                <a:latin typeface="TH Kodchasal" pitchFamily="2" charset="-34"/>
                <a:cs typeface="TH Kodchasal" pitchFamily="2" charset="-34"/>
              </a:rPr>
              <a:t>3. </a:t>
            </a:r>
            <a:r>
              <a:rPr lang="th-TH" sz="1600" dirty="0">
                <a:latin typeface="TH Kodchasal" pitchFamily="2" charset="-34"/>
                <a:cs typeface="TH Kodchasal" pitchFamily="2" charset="-34"/>
              </a:rPr>
              <a:t>งานสนับสนุนบริการทันตก</a:t>
            </a:r>
            <a:r>
              <a:rPr lang="th-TH" sz="1600" dirty="0" err="1">
                <a:latin typeface="TH Kodchasal" pitchFamily="2" charset="-34"/>
                <a:cs typeface="TH Kodchasal" pitchFamily="2" charset="-34"/>
              </a:rPr>
              <a:t>รรม</a:t>
            </a:r>
            <a:r>
              <a:rPr lang="th-TH" sz="1600" dirty="0">
                <a:latin typeface="TH Kodchasal" pitchFamily="2" charset="-34"/>
                <a:cs typeface="TH Kodchasal" pitchFamily="2" charset="-34"/>
              </a:rPr>
              <a:t>ในหน่วยบริการทุกระดับ</a:t>
            </a:r>
            <a:endParaRPr lang="en-US" sz="1600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sz="1600" dirty="0">
                <a:latin typeface="TH Kodchasal" pitchFamily="2" charset="-34"/>
                <a:cs typeface="TH Kodchasal" pitchFamily="2" charset="-34"/>
              </a:rPr>
              <a:t>4. </a:t>
            </a:r>
            <a:r>
              <a:rPr lang="th-TH" sz="1600" dirty="0">
                <a:latin typeface="TH Kodchasal" pitchFamily="2" charset="-34"/>
                <a:cs typeface="TH Kodchasal" pitchFamily="2" charset="-34"/>
              </a:rPr>
              <a:t>งานวิจัยและพัฒนาที่เกี่ยวข้องกับงาน</a:t>
            </a:r>
            <a:r>
              <a:rPr lang="th-TH" sz="16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600" dirty="0" smtClean="0"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3" name="วงรี 42"/>
          <p:cNvSpPr/>
          <p:nvPr/>
        </p:nvSpPr>
        <p:spPr>
          <a:xfrm>
            <a:off x="537553" y="2182510"/>
            <a:ext cx="972745" cy="98249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วงรี 46"/>
          <p:cNvSpPr/>
          <p:nvPr/>
        </p:nvSpPr>
        <p:spPr>
          <a:xfrm>
            <a:off x="10484155" y="2142172"/>
            <a:ext cx="962758" cy="1008583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วงรี 47"/>
          <p:cNvSpPr/>
          <p:nvPr/>
        </p:nvSpPr>
        <p:spPr>
          <a:xfrm>
            <a:off x="5605513" y="2177145"/>
            <a:ext cx="1062952" cy="987858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TextBox 48"/>
          <p:cNvSpPr txBox="1"/>
          <p:nvPr/>
        </p:nvSpPr>
        <p:spPr>
          <a:xfrm>
            <a:off x="106381" y="3720895"/>
            <a:ext cx="2174481" cy="2893100"/>
          </a:xfrm>
          <a:prstGeom prst="rect">
            <a:avLst/>
          </a:prstGeom>
          <a:solidFill>
            <a:srgbClr val="FFCC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1.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งานโครงการพระราชดำริ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ฟันเทียม/รากฟันเทียม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2. งาน</a:t>
            </a:r>
            <a:r>
              <a:rPr lang="en-US" sz="1400" dirty="0">
                <a:latin typeface="TH Kodchasal" pitchFamily="2" charset="-34"/>
                <a:cs typeface="TH Kodchasal" pitchFamily="2" charset="-34"/>
              </a:rPr>
              <a:t> IT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ระบบสารสนเทศ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3. งานจัดซื้อร่วมวัสดุทันตก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รรม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ระดับจังหวัด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4. 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งานสนันสนุ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นบริ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การทัน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ตก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รรม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</a:t>
            </a:r>
          </a:p>
          <a:p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 ใน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หน่วยบริการ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ทุกระดับ     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5. งานประเมิน </a:t>
            </a:r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PCU/NPCU</a:t>
            </a:r>
          </a:p>
          <a:p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endParaRPr lang="en-US" sz="1400" dirty="0" smtClean="0">
              <a:latin typeface="TH Kodchasal" pitchFamily="2" charset="-34"/>
              <a:cs typeface="TH Kodchasal" pitchFamily="2" charset="-34"/>
            </a:endParaRPr>
          </a:p>
          <a:p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endParaRPr lang="en-US" sz="1400" dirty="0" smtClean="0">
              <a:latin typeface="TH Kodchasal" pitchFamily="2" charset="-34"/>
              <a:cs typeface="TH Kodchasal" pitchFamily="2" charset="-34"/>
            </a:endParaRPr>
          </a:p>
          <a:p>
            <a:endParaRPr lang="en-US" sz="14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8782" y="3199525"/>
            <a:ext cx="26561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Kodchasal" pitchFamily="2" charset="-34"/>
                <a:cs typeface="TH Kodchasal" pitchFamily="2" charset="-34"/>
              </a:rPr>
              <a:t>นายจิตบุณย์ 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นฤมิตร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pPr algn="ctr"/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ปฏิบัติการ</a:t>
            </a:r>
            <a:endParaRPr lang="th-TH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398785" y="3718491"/>
            <a:ext cx="2656100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1.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ร่วมวางแผนงานพัฒนารูปแบบ     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ระบบบริการสุขภาพ </a:t>
            </a:r>
            <a:r>
              <a:rPr lang="en-US" sz="1400" dirty="0">
                <a:latin typeface="TH Kodchasal" pitchFamily="2" charset="-34"/>
                <a:cs typeface="TH Kodchasal" pitchFamily="2" charset="-34"/>
              </a:rPr>
              <a:t>Service </a:t>
            </a:r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Plan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 สาขา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สุขภาพช่องปาก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2. งานส่งเสริมป้องกันและเฝ้าระวัง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สุขภาพ ในกลุ่มวัยสูงอายุ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และผู้สูงอายุ ติดบ้าน ติดเตียง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3.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งานสนับสนุนบริการทันตก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รรม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ในหน่วยบริการทุกระดับ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4. ด้านบริการและปฏิบัติการ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ตรวจวินิจฉัย  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รักษา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ฟื้นฟู ส่งเสริม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ป้องกันโรค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ใน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ช่องปาก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5. งานวิจัยและพัฒนาที่เกี่ยวข้องกับ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งาน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th-TH" dirty="0"/>
          </a:p>
        </p:txBody>
      </p:sp>
      <p:sp>
        <p:nvSpPr>
          <p:cNvPr id="53" name="วงรี 52"/>
          <p:cNvSpPr/>
          <p:nvPr/>
        </p:nvSpPr>
        <p:spPr>
          <a:xfrm>
            <a:off x="3186092" y="2151688"/>
            <a:ext cx="1012818" cy="1013315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วงรี 53"/>
          <p:cNvSpPr/>
          <p:nvPr/>
        </p:nvSpPr>
        <p:spPr>
          <a:xfrm>
            <a:off x="8203910" y="2177145"/>
            <a:ext cx="1017141" cy="97361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TextBox 61"/>
          <p:cNvSpPr txBox="1"/>
          <p:nvPr/>
        </p:nvSpPr>
        <p:spPr>
          <a:xfrm>
            <a:off x="5149476" y="3203903"/>
            <a:ext cx="2278739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dirty="0" err="1" smtClean="0">
                <a:latin typeface="TH Kodchasal" pitchFamily="2" charset="-34"/>
                <a:cs typeface="TH Kodchasal" pitchFamily="2" charset="-34"/>
              </a:rPr>
              <a:t>นางสาวลภัสรดา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เชิงวิวัฒน์กิจ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pPr algn="ctr"/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ทันตแพทย์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ปฏิบัติการ</a:t>
            </a:r>
            <a:endParaRPr lang="th-TH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8095602-3A38-467D-AB6D-5CDBE9946722}"/>
              </a:ext>
            </a:extLst>
          </p:cNvPr>
          <p:cNvSpPr txBox="1"/>
          <p:nvPr/>
        </p:nvSpPr>
        <p:spPr>
          <a:xfrm>
            <a:off x="7494993" y="3195271"/>
            <a:ext cx="2203811" cy="523220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นางสาว</a:t>
            </a:r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วราภรณ์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 ช้างแก้ว</a:t>
            </a:r>
          </a:p>
          <a:p>
            <a:pPr algn="ctr"/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จพง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สาธารณสุขชำนาญงาน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8095602-3A38-467D-AB6D-5CDBE9946722}"/>
              </a:ext>
            </a:extLst>
          </p:cNvPr>
          <p:cNvSpPr txBox="1"/>
          <p:nvPr/>
        </p:nvSpPr>
        <p:spPr>
          <a:xfrm>
            <a:off x="9780999" y="3203903"/>
            <a:ext cx="2311684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นางสาว</a:t>
            </a:r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ภัททิ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รา นุ่มสกุล</a:t>
            </a:r>
          </a:p>
          <a:p>
            <a:pPr algn="ctr"/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จพง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1400" dirty="0" err="1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solidFill>
                  <a:srgbClr val="000000"/>
                </a:solidFill>
                <a:latin typeface="TH Kodchasal" pitchFamily="2" charset="-34"/>
                <a:cs typeface="TH Kodchasal" pitchFamily="2" charset="-34"/>
              </a:rPr>
              <a:t>สาธารณสุขชำนาญงาน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49476" y="3727123"/>
            <a:ext cx="2278740" cy="2923877"/>
          </a:xfrm>
          <a:prstGeom prst="rect">
            <a:avLst/>
          </a:prstGeom>
          <a:solidFill>
            <a:srgbClr val="FFCCFF"/>
          </a:solidFill>
          <a:ln w="63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1.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ร่วมวางแผนงานพัฒนารูปแบบ     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ระบบบริการสุขภาพ </a:t>
            </a:r>
            <a:r>
              <a:rPr lang="en-US" sz="1400" dirty="0">
                <a:latin typeface="TH Kodchasal" pitchFamily="2" charset="-34"/>
                <a:cs typeface="TH Kodchasal" pitchFamily="2" charset="-34"/>
              </a:rPr>
              <a:t>Service </a:t>
            </a:r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  </a:t>
            </a:r>
          </a:p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 Plan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 สาขา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สุขภาพช่องปาก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2. งานส่งเสริมป้องกันและเฝ้าระวัง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สุขภาพใน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กลุ่ม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วัยทำงาน 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3</a:t>
            </a:r>
            <a:r>
              <a:rPr lang="en-US" sz="1400" dirty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งานสนับสนุนบริการทันตก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รรม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ในหน่วยบริการทุกระดับ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4</a:t>
            </a:r>
            <a:r>
              <a:rPr lang="th-TH" sz="1300" dirty="0">
                <a:latin typeface="TH Kodchasal" pitchFamily="2" charset="-34"/>
                <a:cs typeface="TH Kodchasal" pitchFamily="2" charset="-34"/>
              </a:rPr>
              <a:t>. ด้านบริการและปฏิบัติการ</a:t>
            </a:r>
            <a:r>
              <a:rPr lang="th-TH" sz="1300" dirty="0" smtClean="0">
                <a:latin typeface="TH Kodchasal" pitchFamily="2" charset="-34"/>
                <a:cs typeface="TH Kodchasal" pitchFamily="2" charset="-34"/>
              </a:rPr>
              <a:t>ตรวจ</a:t>
            </a:r>
          </a:p>
          <a:p>
            <a:r>
              <a:rPr lang="th-TH" sz="13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300" dirty="0" smtClean="0">
                <a:latin typeface="TH Kodchasal" pitchFamily="2" charset="-34"/>
                <a:cs typeface="TH Kodchasal" pitchFamily="2" charset="-34"/>
              </a:rPr>
              <a:t>  วินิจฉัย รักษา </a:t>
            </a:r>
            <a:r>
              <a:rPr lang="th-TH" sz="1300" dirty="0">
                <a:latin typeface="TH Kodchasal" pitchFamily="2" charset="-34"/>
                <a:cs typeface="TH Kodchasal" pitchFamily="2" charset="-34"/>
              </a:rPr>
              <a:t>ฟื้นฟู ส่งเสริม </a:t>
            </a:r>
            <a:endParaRPr lang="th-TH" sz="1300" dirty="0" smtClean="0">
              <a:latin typeface="TH Kodchasal" pitchFamily="2" charset="-34"/>
              <a:cs typeface="TH Kodchasal" pitchFamily="2" charset="-34"/>
            </a:endParaRPr>
          </a:p>
          <a:p>
            <a:r>
              <a:rPr lang="th-TH" sz="13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300" dirty="0" smtClean="0">
                <a:latin typeface="TH Kodchasal" pitchFamily="2" charset="-34"/>
                <a:cs typeface="TH Kodchasal" pitchFamily="2" charset="-34"/>
              </a:rPr>
              <a:t>  ป้องกัน  โรคใน</a:t>
            </a:r>
            <a:r>
              <a:rPr lang="th-TH" sz="1300" dirty="0">
                <a:latin typeface="TH Kodchasal" pitchFamily="2" charset="-34"/>
                <a:cs typeface="TH Kodchasal" pitchFamily="2" charset="-34"/>
              </a:rPr>
              <a:t>ช่องปาก</a:t>
            </a:r>
            <a:endParaRPr lang="en-US" sz="13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5.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รวบรวมข้อมูลทางวิชาการ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ด้านทันตก</a:t>
            </a:r>
            <a:r>
              <a:rPr lang="th-TH" sz="1400" dirty="0" err="1" smtClean="0">
                <a:latin typeface="TH Kodchasal" pitchFamily="2" charset="-34"/>
                <a:cs typeface="TH Kodchasal" pitchFamily="2" charset="-34"/>
              </a:rPr>
              <a:t>รรม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 </a:t>
            </a:r>
          </a:p>
          <a:p>
            <a:endParaRPr lang="th-TH" dirty="0"/>
          </a:p>
        </p:txBody>
      </p:sp>
      <p:sp>
        <p:nvSpPr>
          <p:cNvPr id="61" name="TextBox 60"/>
          <p:cNvSpPr txBox="1"/>
          <p:nvPr/>
        </p:nvSpPr>
        <p:spPr>
          <a:xfrm>
            <a:off x="7494992" y="3727123"/>
            <a:ext cx="2203811" cy="3000821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1.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งาน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ส่งเสริมป้องกันและเฝ้า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ระวัง </a:t>
            </a:r>
          </a:p>
          <a:p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 </a:t>
            </a:r>
            <a:r>
              <a:rPr lang="th-TH" sz="1400" dirty="0" err="1" smtClean="0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สุขภาพ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ในกลุ่มวัยเรียน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และกลุ่มผู้ป่วยเบาหวาน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2.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ร่วมพัฒนารูปแบบ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การ  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ดำเนินงาน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ส่งเสริม/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ป้องกัน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และ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สนับสนุนบริการทันตก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รรม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ในหน่วยบริการทุกระดับ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3. งานระบบสารบรรณ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4. งานวิชาการ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5. งานประเมิน </a:t>
            </a:r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PCU/NPCU</a:t>
            </a:r>
            <a:endParaRPr lang="en-US" sz="1300" dirty="0">
              <a:latin typeface="TH Kodchasal" pitchFamily="2" charset="-34"/>
              <a:cs typeface="TH Kodchasal" pitchFamily="2" charset="-34"/>
            </a:endParaRPr>
          </a:p>
          <a:p>
            <a:endParaRPr lang="en-US" sz="1300" dirty="0">
              <a:latin typeface="TH Kodchasal" pitchFamily="2" charset="-34"/>
              <a:cs typeface="TH Kodchasal" pitchFamily="2" charset="-34"/>
            </a:endParaRP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67" name="TextBox 66"/>
          <p:cNvSpPr txBox="1"/>
          <p:nvPr/>
        </p:nvSpPr>
        <p:spPr>
          <a:xfrm>
            <a:off x="9780999" y="3724657"/>
            <a:ext cx="2311683" cy="2939266"/>
          </a:xfrm>
          <a:prstGeom prst="rect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Kodchasal" pitchFamily="2" charset="-34"/>
                <a:cs typeface="TH Kodchasal" pitchFamily="2" charset="-34"/>
              </a:rPr>
              <a:t>1.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งาน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ส่งเสริมป้องกันและเฝ้า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ระวัง </a:t>
            </a:r>
          </a:p>
          <a:p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 </a:t>
            </a:r>
            <a:r>
              <a:rPr lang="th-TH" sz="1400" dirty="0" err="1" smtClean="0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สุขภาพ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ใน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กลุ่มหญิงตั้งครรภ์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และกลุ่มเด็กปฐมวัย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en-US" sz="1400" dirty="0">
                <a:latin typeface="TH Kodchasal" pitchFamily="2" charset="-34"/>
                <a:cs typeface="TH Kodchasal" pitchFamily="2" charset="-34"/>
              </a:rPr>
              <a:t>2.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ร่วมพัฒนารูปแบบ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การ  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ดำเนินงาน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ส่งเสริม/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ป้องกัน</a:t>
            </a: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และ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สนับสนุนบริการทันตก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รรม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ในหน่วยบริการทุกระดับ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3. 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งานราชทัณฑ์ปันสุข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4. งานวิชาการ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5. งานวิจัยและพัฒนาที่เกี่ยวข้องกับ </a:t>
            </a:r>
            <a:endParaRPr lang="en-US" sz="1400" dirty="0">
              <a:latin typeface="TH Kodchasal" pitchFamily="2" charset="-34"/>
              <a:cs typeface="TH Kodchasal" pitchFamily="2" charset="-34"/>
            </a:endParaRPr>
          </a:p>
          <a:p>
            <a:r>
              <a:rPr lang="th-TH" sz="1400" dirty="0">
                <a:latin typeface="TH Kodchasal" pitchFamily="2" charset="-34"/>
                <a:cs typeface="TH Kodchasal" pitchFamily="2" charset="-34"/>
              </a:rPr>
              <a:t>    งาน</a:t>
            </a:r>
            <a:r>
              <a:rPr lang="th-TH" sz="1400" dirty="0" err="1">
                <a:latin typeface="TH Kodchasal" pitchFamily="2" charset="-34"/>
                <a:cs typeface="TH Kodchasal" pitchFamily="2" charset="-34"/>
              </a:rPr>
              <a:t>ทันต</a:t>
            </a:r>
            <a:r>
              <a:rPr lang="th-TH" sz="1400" dirty="0" smtClean="0"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1300" dirty="0">
              <a:latin typeface="TH Kodchasal" pitchFamily="2" charset="-34"/>
              <a:cs typeface="TH Kodchasal" pitchFamily="2" charset="-34"/>
            </a:endParaRPr>
          </a:p>
          <a:p>
            <a:endParaRPr lang="en-US" sz="1300" dirty="0">
              <a:latin typeface="TH Kodchasal" pitchFamily="2" charset="-34"/>
              <a:cs typeface="TH Kodchasal" pitchFamily="2" charset="-34"/>
            </a:endParaRPr>
          </a:p>
          <a:p>
            <a:endParaRPr lang="th-TH" dirty="0"/>
          </a:p>
        </p:txBody>
      </p:sp>
      <p:cxnSp>
        <p:nvCxnSpPr>
          <p:cNvPr id="68" name="ตัวเชื่อมต่อตรง 67"/>
          <p:cNvCxnSpPr/>
          <p:nvPr/>
        </p:nvCxnSpPr>
        <p:spPr>
          <a:xfrm>
            <a:off x="6668465" y="734604"/>
            <a:ext cx="10263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/>
          <p:nvPr/>
        </p:nvCxnSpPr>
        <p:spPr>
          <a:xfrm flipV="1">
            <a:off x="1023925" y="1973316"/>
            <a:ext cx="9941609" cy="951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>
          <a:xfrm>
            <a:off x="1030709" y="1973316"/>
            <a:ext cx="1" cy="1996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/>
          <p:cNvCxnSpPr/>
          <p:nvPr/>
        </p:nvCxnSpPr>
        <p:spPr>
          <a:xfrm>
            <a:off x="8712479" y="1963729"/>
            <a:ext cx="1" cy="1996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10973964" y="1955680"/>
            <a:ext cx="1" cy="1996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/>
          <p:cNvCxnSpPr>
            <a:stCxn id="53" idx="0"/>
          </p:cNvCxnSpPr>
          <p:nvPr/>
        </p:nvCxnSpPr>
        <p:spPr>
          <a:xfrm flipV="1">
            <a:off x="3692501" y="1982832"/>
            <a:ext cx="0" cy="1688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ตรง 97"/>
          <p:cNvCxnSpPr/>
          <p:nvPr/>
        </p:nvCxnSpPr>
        <p:spPr>
          <a:xfrm>
            <a:off x="6043460" y="1901527"/>
            <a:ext cx="0" cy="29924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Graphic 32">
            <a:extLst>
              <a:ext uri="{FF2B5EF4-FFF2-40B4-BE49-F238E27FC236}">
                <a16:creationId xmlns="" xmlns:a16="http://schemas.microsoft.com/office/drawing/2014/main" id="{0B4460AD-5E08-4E8E-B959-D3C2E6534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5044" t="28612" r="27129"/>
          <a:stretch/>
        </p:blipFill>
        <p:spPr>
          <a:xfrm rot="19789212">
            <a:off x="8311365" y="4022804"/>
            <a:ext cx="5574821" cy="49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283029"/>
            <a:ext cx="10308771" cy="61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eme 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Calibri">
      <a:majorFont>
        <a:latin typeface="Calibri"/>
        <a:ea typeface=""/>
        <a:cs typeface="Calibri"/>
      </a:majorFont>
      <a:minorFont>
        <a:latin typeface="Calibri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7369</TotalTime>
  <Words>616</Words>
  <Application>Microsoft Office PowerPoint</Application>
  <PresentationFormat>กำหนดเอง</PresentationFormat>
  <Paragraphs>107</Paragraphs>
  <Slides>6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13" baseType="lpstr">
      <vt:lpstr>Arial</vt:lpstr>
      <vt:lpstr>Angsana New</vt:lpstr>
      <vt:lpstr>TH Kodchasal</vt:lpstr>
      <vt:lpstr>Calibri Light</vt:lpstr>
      <vt:lpstr>Cordia New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PowerPointHub</dc:creator>
  <cp:lastModifiedBy>pon</cp:lastModifiedBy>
  <cp:revision>33</cp:revision>
  <cp:lastPrinted>2024-07-12T06:56:22Z</cp:lastPrinted>
  <dcterms:created xsi:type="dcterms:W3CDTF">2020-12-22T06:42:28Z</dcterms:created>
  <dcterms:modified xsi:type="dcterms:W3CDTF">2024-07-12T07:04:47Z</dcterms:modified>
</cp:coreProperties>
</file>