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58" r:id="rId5"/>
    <p:sldId id="259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53A85-7502-4148-92EC-97A124A7BE20}" type="doc">
      <dgm:prSet loTypeId="urn:microsoft.com/office/officeart/2005/8/layout/hList7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BF63E39-F566-4341-8AB4-5EA80556F05E}">
      <dgm:prSet phldrT="[ข้อความ]" custT="1"/>
      <dgm:spPr/>
      <dgm:t>
        <a:bodyPr/>
        <a:lstStyle/>
        <a:p>
          <a:pPr algn="l"/>
          <a:endParaRPr lang="th-TH" sz="2400" b="1" dirty="0" smtClean="0">
            <a:latin typeface="TH SarabunPSK" pitchFamily="34" charset="-34"/>
            <a:cs typeface="TH SarabunPSK" pitchFamily="34" charset="-34"/>
          </a:endParaRPr>
        </a:p>
        <a:p>
          <a:pPr algn="l"/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1. ได้รับการรักษาที่ปลอดภัย</a:t>
          </a:r>
        </a:p>
        <a:p>
          <a:pPr algn="l"/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2. ผู้ป่วยไม่แพร่เชื้อใน รพ. </a:t>
          </a:r>
        </a:p>
        <a:p>
          <a:pPr algn="l"/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3. รพ. ไม่เป็นแห่งแพร่เชื้อ</a:t>
          </a:r>
        </a:p>
        <a:p>
          <a:pPr algn="ctr"/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8D6715DB-0894-4DB8-9BD9-3C61EE5C4BB6}" type="parTrans" cxnId="{F560FDC8-F53A-426F-A0D4-FA4606D5598D}">
      <dgm:prSet/>
      <dgm:spPr/>
      <dgm:t>
        <a:bodyPr/>
        <a:lstStyle/>
        <a:p>
          <a:endParaRPr lang="th-TH"/>
        </a:p>
      </dgm:t>
    </dgm:pt>
    <dgm:pt modelId="{E8FA1C41-34C9-4682-9BF8-0F60AF6403D4}" type="sibTrans" cxnId="{F560FDC8-F53A-426F-A0D4-FA4606D5598D}">
      <dgm:prSet/>
      <dgm:spPr/>
      <dgm:t>
        <a:bodyPr/>
        <a:lstStyle/>
        <a:p>
          <a:endParaRPr lang="th-TH"/>
        </a:p>
      </dgm:t>
    </dgm:pt>
    <dgm:pt modelId="{8F98C466-3D69-4501-AE27-B83B41816243}">
      <dgm:prSet phldrT="[ข้อความ]" custT="1"/>
      <dgm:spPr/>
      <dgm:t>
        <a:bodyPr/>
        <a:lstStyle/>
        <a:p>
          <a:pPr algn="l"/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1. ทำงานอย่างปลอดภัย</a:t>
          </a:r>
        </a:p>
        <a:p>
          <a:pPr algn="l"/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2. สื่อสารความเสี่ยง</a:t>
          </a:r>
        </a:p>
        <a:p>
          <a:pPr algn="l"/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3. </a:t>
          </a:r>
          <a:r>
            <a:rPr lang="th-TH" sz="2400" b="1" dirty="0" err="1" smtClean="0">
              <a:latin typeface="TH SarabunPSK" pitchFamily="34" charset="-34"/>
              <a:cs typeface="TH SarabunPSK" pitchFamily="34" charset="-34"/>
            </a:rPr>
            <a:t>จนท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. ไม่ติดเชื้อจากผู้ป่วย</a:t>
          </a:r>
          <a:endParaRPr lang="th-TH" sz="2400" dirty="0"/>
        </a:p>
      </dgm:t>
    </dgm:pt>
    <dgm:pt modelId="{EB25535A-D3FC-4D65-A02B-584664E9CB5E}" type="parTrans" cxnId="{16D0BEA4-41EC-4077-B1C1-FD72CF78862E}">
      <dgm:prSet/>
      <dgm:spPr/>
      <dgm:t>
        <a:bodyPr/>
        <a:lstStyle/>
        <a:p>
          <a:endParaRPr lang="th-TH"/>
        </a:p>
      </dgm:t>
    </dgm:pt>
    <dgm:pt modelId="{F0B8DF97-B54F-48CB-B795-49788CAF9207}" type="sibTrans" cxnId="{16D0BEA4-41EC-4077-B1C1-FD72CF78862E}">
      <dgm:prSet/>
      <dgm:spPr/>
      <dgm:t>
        <a:bodyPr/>
        <a:lstStyle/>
        <a:p>
          <a:endParaRPr lang="th-TH"/>
        </a:p>
      </dgm:t>
    </dgm:pt>
    <dgm:pt modelId="{100D9E2F-4DF7-45FF-AD6C-1FB25E5A27E4}">
      <dgm:prSet phldrT="[ข้อความ]" custT="1"/>
      <dgm:spPr/>
      <dgm:t>
        <a:bodyPr/>
        <a:lstStyle/>
        <a:p>
          <a:pPr algn="l"/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1. เมื่อประชาชนเข้าในพื้นที่      </a:t>
          </a:r>
          <a:br>
            <a:rPr lang="th-TH" sz="24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    รพ. ใส่หน้ากาก ล้างมือ  </a:t>
          </a:r>
          <a:br>
            <a:rPr lang="th-TH" sz="24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    และเว้นระยะห่าง</a:t>
          </a:r>
        </a:p>
        <a:p>
          <a:pPr algn="l"/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2. โซนนิ่งความปลอดภัย</a:t>
          </a:r>
        </a:p>
      </dgm:t>
    </dgm:pt>
    <dgm:pt modelId="{35C7A0CA-FF4F-4098-BC5A-A7B5EE7BB958}" type="parTrans" cxnId="{2CB66595-992E-4855-BADB-3631C6372351}">
      <dgm:prSet/>
      <dgm:spPr/>
      <dgm:t>
        <a:bodyPr/>
        <a:lstStyle/>
        <a:p>
          <a:endParaRPr lang="th-TH"/>
        </a:p>
      </dgm:t>
    </dgm:pt>
    <dgm:pt modelId="{A1C1CC03-43E3-4B18-926E-DD8EE31A8D36}" type="sibTrans" cxnId="{2CB66595-992E-4855-BADB-3631C6372351}">
      <dgm:prSet/>
      <dgm:spPr/>
      <dgm:t>
        <a:bodyPr/>
        <a:lstStyle/>
        <a:p>
          <a:endParaRPr lang="th-TH"/>
        </a:p>
      </dgm:t>
    </dgm:pt>
    <dgm:pt modelId="{6F47410D-3A94-47D7-B4A6-8FF8D0451032}" type="pres">
      <dgm:prSet presAssocID="{65A53A85-7502-4148-92EC-97A124A7BE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B22EE44-328F-44FE-8C84-8E0F1B4F2EA0}" type="pres">
      <dgm:prSet presAssocID="{65A53A85-7502-4148-92EC-97A124A7BE20}" presName="fgShape" presStyleLbl="fgShp" presStyleIdx="0" presStyleCnt="1" custLinFactNeighborY="4762"/>
      <dgm:spPr/>
    </dgm:pt>
    <dgm:pt modelId="{B51898E3-666A-46F7-A939-7ABD02395C8E}" type="pres">
      <dgm:prSet presAssocID="{65A53A85-7502-4148-92EC-97A124A7BE20}" presName="linComp" presStyleCnt="0"/>
      <dgm:spPr/>
    </dgm:pt>
    <dgm:pt modelId="{CE0E33CF-6F97-49DC-A8F3-9622B346448C}" type="pres">
      <dgm:prSet presAssocID="{0BF63E39-F566-4341-8AB4-5EA80556F05E}" presName="compNode" presStyleCnt="0"/>
      <dgm:spPr/>
    </dgm:pt>
    <dgm:pt modelId="{95E8B657-576A-43B2-8128-F442C4120779}" type="pres">
      <dgm:prSet presAssocID="{0BF63E39-F566-4341-8AB4-5EA80556F05E}" presName="bkgdShape" presStyleLbl="node1" presStyleIdx="0" presStyleCnt="3"/>
      <dgm:spPr/>
      <dgm:t>
        <a:bodyPr/>
        <a:lstStyle/>
        <a:p>
          <a:endParaRPr lang="th-TH"/>
        </a:p>
      </dgm:t>
    </dgm:pt>
    <dgm:pt modelId="{846E004C-A6FB-429E-B762-2048B6D95D5E}" type="pres">
      <dgm:prSet presAssocID="{0BF63E39-F566-4341-8AB4-5EA80556F05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C56502-E6E7-4C2E-83BD-AF4CC5F13437}" type="pres">
      <dgm:prSet presAssocID="{0BF63E39-F566-4341-8AB4-5EA80556F05E}" presName="invisiNode" presStyleLbl="node1" presStyleIdx="0" presStyleCnt="3"/>
      <dgm:spPr/>
    </dgm:pt>
    <dgm:pt modelId="{31A2435D-5DD7-448A-92ED-D4955141E909}" type="pres">
      <dgm:prSet presAssocID="{0BF63E39-F566-4341-8AB4-5EA80556F05E}" presName="imagNode" presStyleLbl="fgImgPlace1" presStyleIdx="0" presStyleCnt="3"/>
      <dgm:spPr/>
    </dgm:pt>
    <dgm:pt modelId="{D48014CD-F91E-4D46-BAEE-07E8D93DB70A}" type="pres">
      <dgm:prSet presAssocID="{E8FA1C41-34C9-4682-9BF8-0F60AF6403D4}" presName="sibTrans" presStyleLbl="sibTrans2D1" presStyleIdx="0" presStyleCnt="0"/>
      <dgm:spPr/>
      <dgm:t>
        <a:bodyPr/>
        <a:lstStyle/>
        <a:p>
          <a:endParaRPr lang="th-TH"/>
        </a:p>
      </dgm:t>
    </dgm:pt>
    <dgm:pt modelId="{15D5DD34-B437-4528-90DA-85E73EC9A77C}" type="pres">
      <dgm:prSet presAssocID="{8F98C466-3D69-4501-AE27-B83B41816243}" presName="compNode" presStyleCnt="0"/>
      <dgm:spPr/>
    </dgm:pt>
    <dgm:pt modelId="{1EB28E15-B9F0-4787-AB96-E56DA8E2307D}" type="pres">
      <dgm:prSet presAssocID="{8F98C466-3D69-4501-AE27-B83B41816243}" presName="bkgdShape" presStyleLbl="node1" presStyleIdx="1" presStyleCnt="3"/>
      <dgm:spPr/>
      <dgm:t>
        <a:bodyPr/>
        <a:lstStyle/>
        <a:p>
          <a:endParaRPr lang="th-TH"/>
        </a:p>
      </dgm:t>
    </dgm:pt>
    <dgm:pt modelId="{1A5EC297-B92D-490D-B4AE-8E686C40E722}" type="pres">
      <dgm:prSet presAssocID="{8F98C466-3D69-4501-AE27-B83B4181624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F740C4-6C2E-4D7B-B4C0-023AFCD262A9}" type="pres">
      <dgm:prSet presAssocID="{8F98C466-3D69-4501-AE27-B83B41816243}" presName="invisiNode" presStyleLbl="node1" presStyleIdx="1" presStyleCnt="3"/>
      <dgm:spPr/>
    </dgm:pt>
    <dgm:pt modelId="{96C54B4F-88FE-4CBA-8CD6-690739A70C27}" type="pres">
      <dgm:prSet presAssocID="{8F98C466-3D69-4501-AE27-B83B41816243}" presName="imagNode" presStyleLbl="fgImgPlace1" presStyleIdx="1" presStyleCnt="3"/>
      <dgm:spPr/>
    </dgm:pt>
    <dgm:pt modelId="{5218FFC9-BA9B-46B2-8189-35328C2A358C}" type="pres">
      <dgm:prSet presAssocID="{F0B8DF97-B54F-48CB-B795-49788CAF9207}" presName="sibTrans" presStyleLbl="sibTrans2D1" presStyleIdx="0" presStyleCnt="0"/>
      <dgm:spPr/>
      <dgm:t>
        <a:bodyPr/>
        <a:lstStyle/>
        <a:p>
          <a:endParaRPr lang="th-TH"/>
        </a:p>
      </dgm:t>
    </dgm:pt>
    <dgm:pt modelId="{B285F1A4-65F5-4718-B621-536DF8BE505E}" type="pres">
      <dgm:prSet presAssocID="{100D9E2F-4DF7-45FF-AD6C-1FB25E5A27E4}" presName="compNode" presStyleCnt="0"/>
      <dgm:spPr/>
    </dgm:pt>
    <dgm:pt modelId="{7EB5AC66-28DB-43E1-9BC2-170361BD8495}" type="pres">
      <dgm:prSet presAssocID="{100D9E2F-4DF7-45FF-AD6C-1FB25E5A27E4}" presName="bkgdShape" presStyleLbl="node1" presStyleIdx="2" presStyleCnt="3"/>
      <dgm:spPr/>
      <dgm:t>
        <a:bodyPr/>
        <a:lstStyle/>
        <a:p>
          <a:endParaRPr lang="th-TH"/>
        </a:p>
      </dgm:t>
    </dgm:pt>
    <dgm:pt modelId="{6C325970-9E08-4207-B018-FBCD96EEC550}" type="pres">
      <dgm:prSet presAssocID="{100D9E2F-4DF7-45FF-AD6C-1FB25E5A27E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E7B5B4-6805-4C60-A168-9C9A5DB23185}" type="pres">
      <dgm:prSet presAssocID="{100D9E2F-4DF7-45FF-AD6C-1FB25E5A27E4}" presName="invisiNode" presStyleLbl="node1" presStyleIdx="2" presStyleCnt="3"/>
      <dgm:spPr/>
    </dgm:pt>
    <dgm:pt modelId="{CF1F5497-BFE1-491D-8A2B-87151E4DE69D}" type="pres">
      <dgm:prSet presAssocID="{100D9E2F-4DF7-45FF-AD6C-1FB25E5A27E4}" presName="imagNode" presStyleLbl="fgImgPlace1" presStyleIdx="2" presStyleCnt="3"/>
      <dgm:spPr/>
    </dgm:pt>
  </dgm:ptLst>
  <dgm:cxnLst>
    <dgm:cxn modelId="{41490D83-FAB0-487A-A828-07408CDCC538}" type="presOf" srcId="{0BF63E39-F566-4341-8AB4-5EA80556F05E}" destId="{846E004C-A6FB-429E-B762-2048B6D95D5E}" srcOrd="1" destOrd="0" presId="urn:microsoft.com/office/officeart/2005/8/layout/hList7"/>
    <dgm:cxn modelId="{F560FDC8-F53A-426F-A0D4-FA4606D5598D}" srcId="{65A53A85-7502-4148-92EC-97A124A7BE20}" destId="{0BF63E39-F566-4341-8AB4-5EA80556F05E}" srcOrd="0" destOrd="0" parTransId="{8D6715DB-0894-4DB8-9BD9-3C61EE5C4BB6}" sibTransId="{E8FA1C41-34C9-4682-9BF8-0F60AF6403D4}"/>
    <dgm:cxn modelId="{16D0BEA4-41EC-4077-B1C1-FD72CF78862E}" srcId="{65A53A85-7502-4148-92EC-97A124A7BE20}" destId="{8F98C466-3D69-4501-AE27-B83B41816243}" srcOrd="1" destOrd="0" parTransId="{EB25535A-D3FC-4D65-A02B-584664E9CB5E}" sibTransId="{F0B8DF97-B54F-48CB-B795-49788CAF9207}"/>
    <dgm:cxn modelId="{DA389395-990A-42EA-A6EA-13327963952C}" type="presOf" srcId="{E8FA1C41-34C9-4682-9BF8-0F60AF6403D4}" destId="{D48014CD-F91E-4D46-BAEE-07E8D93DB70A}" srcOrd="0" destOrd="0" presId="urn:microsoft.com/office/officeart/2005/8/layout/hList7"/>
    <dgm:cxn modelId="{FA33A272-CA12-4754-94CC-1A05B4C58267}" type="presOf" srcId="{65A53A85-7502-4148-92EC-97A124A7BE20}" destId="{6F47410D-3A94-47D7-B4A6-8FF8D0451032}" srcOrd="0" destOrd="0" presId="urn:microsoft.com/office/officeart/2005/8/layout/hList7"/>
    <dgm:cxn modelId="{2CB66595-992E-4855-BADB-3631C6372351}" srcId="{65A53A85-7502-4148-92EC-97A124A7BE20}" destId="{100D9E2F-4DF7-45FF-AD6C-1FB25E5A27E4}" srcOrd="2" destOrd="0" parTransId="{35C7A0CA-FF4F-4098-BC5A-A7B5EE7BB958}" sibTransId="{A1C1CC03-43E3-4B18-926E-DD8EE31A8D36}"/>
    <dgm:cxn modelId="{25E7D09B-7750-44CF-841E-B541E97C3E35}" type="presOf" srcId="{8F98C466-3D69-4501-AE27-B83B41816243}" destId="{1A5EC297-B92D-490D-B4AE-8E686C40E722}" srcOrd="1" destOrd="0" presId="urn:microsoft.com/office/officeart/2005/8/layout/hList7"/>
    <dgm:cxn modelId="{07DD38AA-2BE1-434A-8C30-A25DA7B48BFD}" type="presOf" srcId="{8F98C466-3D69-4501-AE27-B83B41816243}" destId="{1EB28E15-B9F0-4787-AB96-E56DA8E2307D}" srcOrd="0" destOrd="0" presId="urn:microsoft.com/office/officeart/2005/8/layout/hList7"/>
    <dgm:cxn modelId="{93B17C3C-F8C0-4967-983B-E3B88E67CD71}" type="presOf" srcId="{F0B8DF97-B54F-48CB-B795-49788CAF9207}" destId="{5218FFC9-BA9B-46B2-8189-35328C2A358C}" srcOrd="0" destOrd="0" presId="urn:microsoft.com/office/officeart/2005/8/layout/hList7"/>
    <dgm:cxn modelId="{09B91057-DD6C-40CF-A9DB-C5AA53331F0A}" type="presOf" srcId="{100D9E2F-4DF7-45FF-AD6C-1FB25E5A27E4}" destId="{6C325970-9E08-4207-B018-FBCD96EEC550}" srcOrd="1" destOrd="0" presId="urn:microsoft.com/office/officeart/2005/8/layout/hList7"/>
    <dgm:cxn modelId="{55435134-489F-4910-9205-286CBBBAC233}" type="presOf" srcId="{100D9E2F-4DF7-45FF-AD6C-1FB25E5A27E4}" destId="{7EB5AC66-28DB-43E1-9BC2-170361BD8495}" srcOrd="0" destOrd="0" presId="urn:microsoft.com/office/officeart/2005/8/layout/hList7"/>
    <dgm:cxn modelId="{8205EA17-37C2-427A-89BA-63CA3271B6EC}" type="presOf" srcId="{0BF63E39-F566-4341-8AB4-5EA80556F05E}" destId="{95E8B657-576A-43B2-8128-F442C4120779}" srcOrd="0" destOrd="0" presId="urn:microsoft.com/office/officeart/2005/8/layout/hList7"/>
    <dgm:cxn modelId="{AA819319-8AB2-4D3B-A4AD-943844DFCD90}" type="presParOf" srcId="{6F47410D-3A94-47D7-B4A6-8FF8D0451032}" destId="{5B22EE44-328F-44FE-8C84-8E0F1B4F2EA0}" srcOrd="0" destOrd="0" presId="urn:microsoft.com/office/officeart/2005/8/layout/hList7"/>
    <dgm:cxn modelId="{85FF7ACE-1621-40EB-8FA7-78FB5820BB01}" type="presParOf" srcId="{6F47410D-3A94-47D7-B4A6-8FF8D0451032}" destId="{B51898E3-666A-46F7-A939-7ABD02395C8E}" srcOrd="1" destOrd="0" presId="urn:microsoft.com/office/officeart/2005/8/layout/hList7"/>
    <dgm:cxn modelId="{1CB4D193-726C-46D7-946B-F217A01B2D85}" type="presParOf" srcId="{B51898E3-666A-46F7-A939-7ABD02395C8E}" destId="{CE0E33CF-6F97-49DC-A8F3-9622B346448C}" srcOrd="0" destOrd="0" presId="urn:microsoft.com/office/officeart/2005/8/layout/hList7"/>
    <dgm:cxn modelId="{F37D85BF-CCCE-4D8D-BEA5-7F6C6FBC33E1}" type="presParOf" srcId="{CE0E33CF-6F97-49DC-A8F3-9622B346448C}" destId="{95E8B657-576A-43B2-8128-F442C4120779}" srcOrd="0" destOrd="0" presId="urn:microsoft.com/office/officeart/2005/8/layout/hList7"/>
    <dgm:cxn modelId="{14452103-1152-421D-ADC7-BB971D95B511}" type="presParOf" srcId="{CE0E33CF-6F97-49DC-A8F3-9622B346448C}" destId="{846E004C-A6FB-429E-B762-2048B6D95D5E}" srcOrd="1" destOrd="0" presId="urn:microsoft.com/office/officeart/2005/8/layout/hList7"/>
    <dgm:cxn modelId="{B3CDB4CB-F93B-4B9F-995B-AB31060A8A5D}" type="presParOf" srcId="{CE0E33CF-6F97-49DC-A8F3-9622B346448C}" destId="{AAC56502-E6E7-4C2E-83BD-AF4CC5F13437}" srcOrd="2" destOrd="0" presId="urn:microsoft.com/office/officeart/2005/8/layout/hList7"/>
    <dgm:cxn modelId="{F3274F61-F8A8-45AC-95A2-F7B9F6D4F844}" type="presParOf" srcId="{CE0E33CF-6F97-49DC-A8F3-9622B346448C}" destId="{31A2435D-5DD7-448A-92ED-D4955141E909}" srcOrd="3" destOrd="0" presId="urn:microsoft.com/office/officeart/2005/8/layout/hList7"/>
    <dgm:cxn modelId="{24F08C4F-A529-4C97-AAF4-1FBD2BA7C74E}" type="presParOf" srcId="{B51898E3-666A-46F7-A939-7ABD02395C8E}" destId="{D48014CD-F91E-4D46-BAEE-07E8D93DB70A}" srcOrd="1" destOrd="0" presId="urn:microsoft.com/office/officeart/2005/8/layout/hList7"/>
    <dgm:cxn modelId="{A1EDC4AD-2133-4401-843D-86044157DE19}" type="presParOf" srcId="{B51898E3-666A-46F7-A939-7ABD02395C8E}" destId="{15D5DD34-B437-4528-90DA-85E73EC9A77C}" srcOrd="2" destOrd="0" presId="urn:microsoft.com/office/officeart/2005/8/layout/hList7"/>
    <dgm:cxn modelId="{9BF21EE7-F309-441E-B092-422AA235DED3}" type="presParOf" srcId="{15D5DD34-B437-4528-90DA-85E73EC9A77C}" destId="{1EB28E15-B9F0-4787-AB96-E56DA8E2307D}" srcOrd="0" destOrd="0" presId="urn:microsoft.com/office/officeart/2005/8/layout/hList7"/>
    <dgm:cxn modelId="{A7724FA5-BD8E-44EC-B398-261384F1617C}" type="presParOf" srcId="{15D5DD34-B437-4528-90DA-85E73EC9A77C}" destId="{1A5EC297-B92D-490D-B4AE-8E686C40E722}" srcOrd="1" destOrd="0" presId="urn:microsoft.com/office/officeart/2005/8/layout/hList7"/>
    <dgm:cxn modelId="{994CE0B0-B9B0-435F-AC83-765F39D0DD30}" type="presParOf" srcId="{15D5DD34-B437-4528-90DA-85E73EC9A77C}" destId="{B1F740C4-6C2E-4D7B-B4C0-023AFCD262A9}" srcOrd="2" destOrd="0" presId="urn:microsoft.com/office/officeart/2005/8/layout/hList7"/>
    <dgm:cxn modelId="{473A332E-9FD5-4942-A096-F161A6E087D1}" type="presParOf" srcId="{15D5DD34-B437-4528-90DA-85E73EC9A77C}" destId="{96C54B4F-88FE-4CBA-8CD6-690739A70C27}" srcOrd="3" destOrd="0" presId="urn:microsoft.com/office/officeart/2005/8/layout/hList7"/>
    <dgm:cxn modelId="{664123CC-833E-4965-A11A-275A263A49B7}" type="presParOf" srcId="{B51898E3-666A-46F7-A939-7ABD02395C8E}" destId="{5218FFC9-BA9B-46B2-8189-35328C2A358C}" srcOrd="3" destOrd="0" presId="urn:microsoft.com/office/officeart/2005/8/layout/hList7"/>
    <dgm:cxn modelId="{96A2F09F-FEE4-4552-8A42-48D5F6B7194B}" type="presParOf" srcId="{B51898E3-666A-46F7-A939-7ABD02395C8E}" destId="{B285F1A4-65F5-4718-B621-536DF8BE505E}" srcOrd="4" destOrd="0" presId="urn:microsoft.com/office/officeart/2005/8/layout/hList7"/>
    <dgm:cxn modelId="{1B83DB62-98A1-4AB8-A0D1-C992FC9269F4}" type="presParOf" srcId="{B285F1A4-65F5-4718-B621-536DF8BE505E}" destId="{7EB5AC66-28DB-43E1-9BC2-170361BD8495}" srcOrd="0" destOrd="0" presId="urn:microsoft.com/office/officeart/2005/8/layout/hList7"/>
    <dgm:cxn modelId="{7A2E9560-8B70-4E36-83AB-93D3A7056A8F}" type="presParOf" srcId="{B285F1A4-65F5-4718-B621-536DF8BE505E}" destId="{6C325970-9E08-4207-B018-FBCD96EEC550}" srcOrd="1" destOrd="0" presId="urn:microsoft.com/office/officeart/2005/8/layout/hList7"/>
    <dgm:cxn modelId="{232BB059-54DA-4BB9-B8AE-FA4E7283C5B8}" type="presParOf" srcId="{B285F1A4-65F5-4718-B621-536DF8BE505E}" destId="{46E7B5B4-6805-4C60-A168-9C9A5DB23185}" srcOrd="2" destOrd="0" presId="urn:microsoft.com/office/officeart/2005/8/layout/hList7"/>
    <dgm:cxn modelId="{41E0172A-5B35-4A52-9164-DC979E29D414}" type="presParOf" srcId="{B285F1A4-65F5-4718-B621-536DF8BE505E}" destId="{CF1F5497-BFE1-491D-8A2B-87151E4DE6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8B657-576A-43B2-8128-F442C4120779}">
      <dsp:nvSpPr>
        <dsp:cNvPr id="0" name=""/>
        <dsp:cNvSpPr/>
      </dsp:nvSpPr>
      <dsp:spPr>
        <a:xfrm>
          <a:off x="1874" y="0"/>
          <a:ext cx="2916745" cy="504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 dirty="0" smtClean="0">
            <a:latin typeface="TH SarabunPSK" pitchFamily="34" charset="-34"/>
            <a:cs typeface="TH SarabunPSK" pitchFamily="34" charset="-34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1. ได้รับการรักษาที่ปลอดภัย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2. ผู้ป่วยไม่แพร่เชื้อใน รพ.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3. รพ. ไม่เป็นแห่งแพร่เชื้อ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874" y="2016224"/>
        <a:ext cx="2916745" cy="2016224"/>
      </dsp:txXfrm>
    </dsp:sp>
    <dsp:sp modelId="{31A2435D-5DD7-448A-92ED-D4955141E909}">
      <dsp:nvSpPr>
        <dsp:cNvPr id="0" name=""/>
        <dsp:cNvSpPr/>
      </dsp:nvSpPr>
      <dsp:spPr>
        <a:xfrm>
          <a:off x="620994" y="302433"/>
          <a:ext cx="1678506" cy="167850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B28E15-B9F0-4787-AB96-E56DA8E2307D}">
      <dsp:nvSpPr>
        <dsp:cNvPr id="0" name=""/>
        <dsp:cNvSpPr/>
      </dsp:nvSpPr>
      <dsp:spPr>
        <a:xfrm>
          <a:off x="3006123" y="0"/>
          <a:ext cx="2916745" cy="504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1. ทำงานอย่างปลอดภัย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2. สื่อสารความเสี่ยง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3. </a:t>
          </a:r>
          <a:r>
            <a:rPr lang="th-TH" sz="2400" b="1" kern="1200" dirty="0" err="1" smtClean="0">
              <a:latin typeface="TH SarabunPSK" pitchFamily="34" charset="-34"/>
              <a:cs typeface="TH SarabunPSK" pitchFamily="34" charset="-34"/>
            </a:rPr>
            <a:t>จนท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. ไม่ติดเชื้อจากผู้ป่วย</a:t>
          </a:r>
          <a:endParaRPr lang="th-TH" sz="2400" kern="1200" dirty="0"/>
        </a:p>
      </dsp:txBody>
      <dsp:txXfrm>
        <a:off x="3006123" y="2016224"/>
        <a:ext cx="2916745" cy="2016224"/>
      </dsp:txXfrm>
    </dsp:sp>
    <dsp:sp modelId="{96C54B4F-88FE-4CBA-8CD6-690739A70C27}">
      <dsp:nvSpPr>
        <dsp:cNvPr id="0" name=""/>
        <dsp:cNvSpPr/>
      </dsp:nvSpPr>
      <dsp:spPr>
        <a:xfrm>
          <a:off x="3625242" y="302433"/>
          <a:ext cx="1678506" cy="1678506"/>
        </a:xfrm>
        <a:prstGeom prst="ellipse">
          <a:avLst/>
        </a:prstGeom>
        <a:solidFill>
          <a:schemeClr val="accent4">
            <a:tint val="50000"/>
            <a:hueOff val="-1990639"/>
            <a:satOff val="11305"/>
            <a:lumOff val="8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B5AC66-28DB-43E1-9BC2-170361BD8495}">
      <dsp:nvSpPr>
        <dsp:cNvPr id="0" name=""/>
        <dsp:cNvSpPr/>
      </dsp:nvSpPr>
      <dsp:spPr>
        <a:xfrm>
          <a:off x="6010371" y="0"/>
          <a:ext cx="2916745" cy="504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1. เมื่อประชาชนเข้าในพื้นที่      </a:t>
          </a:r>
          <a:br>
            <a:rPr lang="th-TH" sz="2400" b="1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    รพ. ใส่หน้ากาก ล้างมือ  </a:t>
          </a:r>
          <a:br>
            <a:rPr lang="th-TH" sz="2400" b="1" kern="1200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    และเว้นระยะห่าง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2. โซนนิ่งความปลอดภัย</a:t>
          </a:r>
        </a:p>
      </dsp:txBody>
      <dsp:txXfrm>
        <a:off x="6010371" y="2016224"/>
        <a:ext cx="2916745" cy="2016224"/>
      </dsp:txXfrm>
    </dsp:sp>
    <dsp:sp modelId="{CF1F5497-BFE1-491D-8A2B-87151E4DE69D}">
      <dsp:nvSpPr>
        <dsp:cNvPr id="0" name=""/>
        <dsp:cNvSpPr/>
      </dsp:nvSpPr>
      <dsp:spPr>
        <a:xfrm>
          <a:off x="6629491" y="302433"/>
          <a:ext cx="1678506" cy="1678506"/>
        </a:xfrm>
        <a:prstGeom prst="ellipse">
          <a:avLst/>
        </a:prstGeom>
        <a:solidFill>
          <a:schemeClr val="accent4">
            <a:tint val="50000"/>
            <a:hueOff val="-3981279"/>
            <a:satOff val="22610"/>
            <a:lumOff val="17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B22EE44-328F-44FE-8C84-8E0F1B4F2EA0}">
      <dsp:nvSpPr>
        <dsp:cNvPr id="0" name=""/>
        <dsp:cNvSpPr/>
      </dsp:nvSpPr>
      <dsp:spPr>
        <a:xfrm>
          <a:off x="357159" y="4068452"/>
          <a:ext cx="8214672" cy="756084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019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966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257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28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716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02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218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560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766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596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90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CBB74-C2A0-4AC9-8CD9-C64E313E6612}" type="datetimeFigureOut">
              <a:rPr lang="th-TH" smtClean="0"/>
              <a:t>13/08/63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FCC5D-5184-4181-91B3-8E34B3B3C6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219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-1" y="6738360"/>
            <a:ext cx="9144000" cy="119641"/>
          </a:xfrm>
          <a:prstGeom prst="rect">
            <a:avLst/>
          </a:prstGeom>
          <a:solidFill>
            <a:srgbClr val="360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 flipV="1">
            <a:off x="-2" y="6660599"/>
            <a:ext cx="9144000" cy="45719"/>
          </a:xfrm>
          <a:prstGeom prst="rect">
            <a:avLst/>
          </a:prstGeom>
          <a:solidFill>
            <a:srgbClr val="360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กลุ่ม 26"/>
          <p:cNvGrpSpPr/>
          <p:nvPr/>
        </p:nvGrpSpPr>
        <p:grpSpPr>
          <a:xfrm>
            <a:off x="0" y="1"/>
            <a:ext cx="9144000" cy="538529"/>
            <a:chOff x="0" y="0"/>
            <a:chExt cx="9906000" cy="53852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/>
            <p:cNvSpPr/>
            <p:nvPr/>
          </p:nvSpPr>
          <p:spPr>
            <a:xfrm>
              <a:off x="0" y="0"/>
              <a:ext cx="9906000" cy="254977"/>
            </a:xfrm>
            <a:prstGeom prst="rect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สี่เหลี่ยมผืนผ้ามุมมน 28"/>
            <p:cNvSpPr/>
            <p:nvPr/>
          </p:nvSpPr>
          <p:spPr>
            <a:xfrm>
              <a:off x="7587762" y="68140"/>
              <a:ext cx="2318238" cy="470389"/>
            </a:xfrm>
            <a:prstGeom prst="roundRect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73050" algn="ctr"/>
              <a:r>
                <a:rPr lang="th-TH" sz="1400" b="1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ศูนย์สนับสนุนบริการสุขภาพที่  4 </a:t>
              </a:r>
            </a:p>
            <a:p>
              <a:pPr indent="273050" algn="ctr"/>
              <a:r>
                <a:rPr lang="th-TH" sz="12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กรมสนับสนุนบริการสุขภาพ</a:t>
              </a:r>
              <a:endParaRPr lang="th-TH" sz="1200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1" name="สามเหลี่ยมมุมฉาก 30"/>
            <p:cNvSpPr/>
            <p:nvPr/>
          </p:nvSpPr>
          <p:spPr>
            <a:xfrm flipH="1" flipV="1">
              <a:off x="7499838" y="254977"/>
              <a:ext cx="87924" cy="96715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467544" y="4221088"/>
            <a:ext cx="828092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ห้องทันตก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รรม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คุณภาพ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67544" y="3356992"/>
            <a:ext cx="828092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New Normal of Medical Service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82" y="846646"/>
            <a:ext cx="2798378" cy="279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7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2177" r="7184" b="45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27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t="10588" r="7381" b="40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3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-1" y="6738360"/>
            <a:ext cx="9144000" cy="119641"/>
          </a:xfrm>
          <a:prstGeom prst="rect">
            <a:avLst/>
          </a:prstGeom>
          <a:solidFill>
            <a:srgbClr val="360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 flipV="1">
            <a:off x="-2" y="6660599"/>
            <a:ext cx="9144000" cy="45719"/>
          </a:xfrm>
          <a:prstGeom prst="rect">
            <a:avLst/>
          </a:prstGeom>
          <a:solidFill>
            <a:srgbClr val="360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กลุ่ม 26"/>
          <p:cNvGrpSpPr/>
          <p:nvPr/>
        </p:nvGrpSpPr>
        <p:grpSpPr>
          <a:xfrm>
            <a:off x="0" y="1"/>
            <a:ext cx="9144000" cy="538529"/>
            <a:chOff x="0" y="0"/>
            <a:chExt cx="9906000" cy="53852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/>
            <p:cNvSpPr/>
            <p:nvPr/>
          </p:nvSpPr>
          <p:spPr>
            <a:xfrm>
              <a:off x="0" y="0"/>
              <a:ext cx="9906000" cy="254977"/>
            </a:xfrm>
            <a:prstGeom prst="rect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สี่เหลี่ยมผืนผ้ามุมมน 28"/>
            <p:cNvSpPr/>
            <p:nvPr/>
          </p:nvSpPr>
          <p:spPr>
            <a:xfrm>
              <a:off x="7587762" y="68140"/>
              <a:ext cx="2318238" cy="470389"/>
            </a:xfrm>
            <a:prstGeom prst="roundRect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73050" algn="ctr"/>
              <a:r>
                <a:rPr lang="th-TH" sz="1400" b="1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ศูนย์สนับสนุนบริการสุขภาพที่  4 </a:t>
              </a:r>
            </a:p>
            <a:p>
              <a:pPr indent="273050" algn="ctr"/>
              <a:r>
                <a:rPr lang="th-TH" sz="12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กรมสนับสนุนบริการสุขภาพ</a:t>
              </a:r>
              <a:endParaRPr lang="th-TH" sz="1200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1" name="สามเหลี่ยมมุมฉาก 30"/>
            <p:cNvSpPr/>
            <p:nvPr/>
          </p:nvSpPr>
          <p:spPr>
            <a:xfrm flipH="1" flipV="1">
              <a:off x="7499838" y="254977"/>
              <a:ext cx="87924" cy="96715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107506" y="620688"/>
            <a:ext cx="8928990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กรอบแนวคิด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New Normal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เขตสุขภาพที่ 4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051720" y="2037911"/>
            <a:ext cx="6840760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07506" y="2083785"/>
            <a:ext cx="1872206" cy="1345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Existing?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07506" y="3933056"/>
            <a:ext cx="1872206" cy="1345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Next?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195736" y="2204864"/>
            <a:ext cx="1872206" cy="2952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Structure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572000" y="2204864"/>
            <a:ext cx="1872206" cy="2952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Redesign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Digitalize</a:t>
            </a:r>
          </a:p>
          <a:p>
            <a:pPr algn="ctr"/>
            <a:endParaRPr lang="th-TH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948264" y="2204121"/>
            <a:ext cx="1872206" cy="2952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P-safety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Crowd management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Health Equity</a:t>
            </a:r>
            <a:endParaRPr lang="th-TH" sz="2400" dirty="0"/>
          </a:p>
        </p:txBody>
      </p:sp>
      <p:sp>
        <p:nvSpPr>
          <p:cNvPr id="5" name="ลูกศรขวา 4"/>
          <p:cNvSpPr/>
          <p:nvPr/>
        </p:nvSpPr>
        <p:spPr>
          <a:xfrm>
            <a:off x="4067944" y="3356992"/>
            <a:ext cx="504060" cy="720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6444208" y="3356992"/>
            <a:ext cx="504060" cy="720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07506" y="5733256"/>
            <a:ext cx="1296144" cy="624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กรม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573000" y="5733256"/>
            <a:ext cx="3431048" cy="624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Agenda + Functional + Area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204829" y="5733256"/>
            <a:ext cx="1599419" cy="624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ประเด็นตรวจ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004089" y="5733256"/>
            <a:ext cx="1898048" cy="624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คณะตรวจราชการ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49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-1" y="6738360"/>
            <a:ext cx="9144000" cy="119641"/>
          </a:xfrm>
          <a:prstGeom prst="rect">
            <a:avLst/>
          </a:prstGeom>
          <a:solidFill>
            <a:srgbClr val="360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 flipV="1">
            <a:off x="-2" y="6660599"/>
            <a:ext cx="9144000" cy="45719"/>
          </a:xfrm>
          <a:prstGeom prst="rect">
            <a:avLst/>
          </a:prstGeom>
          <a:solidFill>
            <a:srgbClr val="360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กลุ่ม 26"/>
          <p:cNvGrpSpPr/>
          <p:nvPr/>
        </p:nvGrpSpPr>
        <p:grpSpPr>
          <a:xfrm>
            <a:off x="0" y="1"/>
            <a:ext cx="9144000" cy="538529"/>
            <a:chOff x="0" y="0"/>
            <a:chExt cx="9906000" cy="53852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 27"/>
            <p:cNvSpPr/>
            <p:nvPr/>
          </p:nvSpPr>
          <p:spPr>
            <a:xfrm>
              <a:off x="0" y="0"/>
              <a:ext cx="9906000" cy="254977"/>
            </a:xfrm>
            <a:prstGeom prst="rect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สี่เหลี่ยมผืนผ้ามุมมน 28"/>
            <p:cNvSpPr/>
            <p:nvPr/>
          </p:nvSpPr>
          <p:spPr>
            <a:xfrm>
              <a:off x="7587762" y="68140"/>
              <a:ext cx="2318238" cy="470389"/>
            </a:xfrm>
            <a:prstGeom prst="roundRect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73050" algn="ctr"/>
              <a:r>
                <a:rPr lang="th-TH" sz="1400" b="1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ศูนย์สนับสนุนบริการสุขภาพที่  4 </a:t>
              </a:r>
            </a:p>
            <a:p>
              <a:pPr indent="273050" algn="ctr"/>
              <a:r>
                <a:rPr lang="th-TH" sz="12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กรมสนับสนุนบริการสุขภาพ</a:t>
              </a:r>
              <a:endParaRPr lang="th-TH" sz="1200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1" name="สามเหลี่ยมมุมฉาก 30"/>
            <p:cNvSpPr/>
            <p:nvPr/>
          </p:nvSpPr>
          <p:spPr>
            <a:xfrm flipH="1" flipV="1">
              <a:off x="7499838" y="254977"/>
              <a:ext cx="87924" cy="96715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107506" y="620688"/>
            <a:ext cx="8928990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 P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Patient , Personal , People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300107345"/>
              </p:ext>
            </p:extLst>
          </p:nvPr>
        </p:nvGraphicFramePr>
        <p:xfrm>
          <a:off x="107504" y="1484784"/>
          <a:ext cx="89289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สี่เหลี่ยมผืนผ้า 15"/>
          <p:cNvSpPr/>
          <p:nvPr/>
        </p:nvSpPr>
        <p:spPr>
          <a:xfrm>
            <a:off x="467544" y="2276872"/>
            <a:ext cx="2088232" cy="7920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Patient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63888" y="2276872"/>
            <a:ext cx="2088232" cy="7920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Personal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516216" y="2282540"/>
            <a:ext cx="2088232" cy="7920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People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-1764704" y="5517232"/>
            <a:ext cx="8928990" cy="79208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            Crowd Management &amp; Health Equity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86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142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3</cp:revision>
  <dcterms:created xsi:type="dcterms:W3CDTF">2020-08-07T02:00:55Z</dcterms:created>
  <dcterms:modified xsi:type="dcterms:W3CDTF">2020-08-13T04:25:34Z</dcterms:modified>
</cp:coreProperties>
</file>