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65" r:id="rId4"/>
    <p:sldId id="256" r:id="rId5"/>
    <p:sldId id="275" r:id="rId6"/>
    <p:sldId id="257" r:id="rId7"/>
    <p:sldId id="259" r:id="rId8"/>
    <p:sldId id="268" r:id="rId9"/>
    <p:sldId id="260" r:id="rId10"/>
    <p:sldId id="266" r:id="rId11"/>
    <p:sldId id="262" r:id="rId12"/>
    <p:sldId id="263" r:id="rId13"/>
    <p:sldId id="278" r:id="rId14"/>
    <p:sldId id="279" r:id="rId15"/>
    <p:sldId id="272" r:id="rId16"/>
    <p:sldId id="274" r:id="rId17"/>
    <p:sldId id="270" r:id="rId18"/>
    <p:sldId id="261" r:id="rId19"/>
    <p:sldId id="271" r:id="rId20"/>
    <p:sldId id="258" r:id="rId21"/>
    <p:sldId id="267" r:id="rId22"/>
    <p:sldId id="280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73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90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15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4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8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844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20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03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633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09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59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01A4-3E6C-4E6E-96D3-D4EECD3263FB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E3E9-E3E5-44F2-931E-713964B1C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6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โควิด-19 กรมการแพทย์ | หน้าหลั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2" y="1916832"/>
            <a:ext cx="7334250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h-TH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ความปลอดภัย ทาง </a:t>
            </a:r>
            <a:r>
              <a:rPr lang="en-US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Airborne Infection </a:t>
            </a:r>
            <a:r>
              <a:rPr lang="th-TH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 </a:t>
            </a:r>
            <a:r>
              <a:rPr lang="th-TH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ยู</a:t>
            </a:r>
            <a:r>
              <a:rPr lang="th-TH" b="1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นิต</a:t>
            </a:r>
            <a:r>
              <a:rPr lang="th-TH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ทันตก</a:t>
            </a:r>
            <a:r>
              <a:rPr lang="th-TH" b="1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รรม</a:t>
            </a:r>
            <a:endParaRPr lang="th-TH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2" descr="C:\Users\San\OneDrive\Desktop\DCD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2" y="5445224"/>
            <a:ext cx="72008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ไม่มีคำอธิบายรูปภา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" y="1844824"/>
            <a:ext cx="90198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11" y="404664"/>
            <a:ext cx="8229600" cy="1143000"/>
          </a:xfrm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ห้องทันตก</a:t>
            </a:r>
            <a:r>
              <a:rPr lang="th-TH" dirty="0" err="1" smtClean="0"/>
              <a:t>รรม</a:t>
            </a:r>
            <a:r>
              <a:rPr lang="th-TH" dirty="0" smtClean="0"/>
              <a:t>ที่มีหลายๆเตียงในห้องเดียว</a:t>
            </a:r>
            <a:endParaRPr lang="th-TH" dirty="0"/>
          </a:p>
        </p:txBody>
      </p:sp>
      <p:sp>
        <p:nvSpPr>
          <p:cNvPr id="2" name="Oval 1"/>
          <p:cNvSpPr/>
          <p:nvPr/>
        </p:nvSpPr>
        <p:spPr>
          <a:xfrm>
            <a:off x="899592" y="278092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2555776" y="2779519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067944" y="2779519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5724128" y="2778110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7308304" y="2778110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1700064" y="278092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3275856" y="278092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4932040" y="278092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6588224" y="278092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8172400" y="2776701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69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ตัวอย่างห้องทันตก</a:t>
            </a:r>
            <a:r>
              <a:rPr lang="th-TH" dirty="0" err="1" smtClean="0"/>
              <a:t>รรม</a:t>
            </a:r>
            <a:r>
              <a:rPr lang="th-TH" dirty="0" smtClean="0"/>
              <a:t>ที่มีหลายๆเตียงในห้องเดียว</a:t>
            </a:r>
            <a:endParaRPr lang="th-TH" dirty="0"/>
          </a:p>
        </p:txBody>
      </p:sp>
      <p:pic>
        <p:nvPicPr>
          <p:cNvPr id="1026" name="Picture 2" descr="C:\Users\San\OneDrive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67530" cy="43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ตัวอย่างห้องทันตก</a:t>
            </a:r>
            <a:r>
              <a:rPr lang="th-TH" dirty="0" err="1" smtClean="0"/>
              <a:t>รรม</a:t>
            </a:r>
            <a:r>
              <a:rPr lang="th-TH" dirty="0" smtClean="0"/>
              <a:t>ที่มีหลายๆเตียงในห้องเดียว</a:t>
            </a:r>
            <a:endParaRPr lang="th-TH" dirty="0"/>
          </a:p>
        </p:txBody>
      </p:sp>
      <p:pic>
        <p:nvPicPr>
          <p:cNvPr id="3074" name="Picture 2" descr="C:\Users\San\OneDrive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" y="1559225"/>
            <a:ext cx="8957916" cy="50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741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375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29" y="14099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93" y="39817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375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57" y="14099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05" y="395741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1319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29" y="1166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ronavirus ไอคอน Corona - กราฟิกแบบเวกเตอร์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3620"/>
            <a:ext cx="1245479" cy="12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3528" y="5949280"/>
            <a:ext cx="8496944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193257" y="6381328"/>
            <a:ext cx="57259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TIME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2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311E-6 C -1.38889E-6 0.16497 0.09375 0.29916 0.20799 0.29916 C 0.34271 0.29916 0.39149 0.14993 0.41198 0.05992 L 0.43299 -0.06016 C 0.45399 -0.15017 0.50573 -0.29917 0.65799 -0.29917 C 0.75538 -0.29917 0.86615 -0.16521 0.86615 4.8311E-6 C 0.86615 0.16497 0.75538 0.29916 0.65799 0.29916 C 0.50573 0.29916 0.45399 0.14993 0.43299 0.05992 L 0.41198 -0.06016 C 0.39149 -0.15017 0.34271 -0.29917 0.20799 -0.29917 C 0.09375 -0.29917 -1.38889E-6 -0.16521 -1.38889E-6 4.8311E-6 Z " pathEditMode="relative" rAng="0" ptsTypes="ffFffffFfff">
                                      <p:cBhvr>
                                        <p:cTn id="24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8" y="446147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9" y="230123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7" y="21299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40" y="446147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41" y="230123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39" y="21299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80" y="44371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81" y="22768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ental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79" y="1886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ronavirus ไอคอน Corona - กราฟิกแบบเวกเตอร์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3209"/>
            <a:ext cx="1245479" cy="12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359532" y="3032957"/>
            <a:ext cx="5040560" cy="6480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 AIR 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3365164" y="3010824"/>
            <a:ext cx="5040560" cy="6480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 AIR 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23528" y="2060848"/>
            <a:ext cx="2088232" cy="2403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343248" y="4221088"/>
            <a:ext cx="2088232" cy="2403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3355812" y="2052140"/>
            <a:ext cx="2088232" cy="2403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375532" y="4212380"/>
            <a:ext cx="2088232" cy="2403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6398852" y="2064821"/>
            <a:ext cx="2088232" cy="2403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6418572" y="4225061"/>
            <a:ext cx="2088232" cy="2403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ight Arrow 20"/>
          <p:cNvSpPr/>
          <p:nvPr/>
        </p:nvSpPr>
        <p:spPr>
          <a:xfrm>
            <a:off x="324704" y="6284962"/>
            <a:ext cx="8496944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0315E-6 L 0.00382 0.626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n\OneDrive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44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427984" y="458112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2" name="Picture 2" descr="C:\Users\San\OneDrive\Desktop\Captur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21188"/>
            <a:ext cx="7968885" cy="16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F8B8C8-71F7-4E8D-84BF-D39BDDED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216024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GB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endParaRPr lang="en-GB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EBF8B8C8-71F7-4E8D-84BF-D39BDDED25BD}"/>
              </a:ext>
            </a:extLst>
          </p:cNvPr>
          <p:cNvSpPr txBox="1">
            <a:spLocks/>
          </p:cNvSpPr>
          <p:nvPr/>
        </p:nvSpPr>
        <p:spPr>
          <a:xfrm>
            <a:off x="5292080" y="1556792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GB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endParaRPr lang="en-GB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028110" cy="111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San\OneDrive\Desktop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508972" cy="26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8463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ระยะเวลาระหว่าง </a:t>
            </a:r>
            <a:r>
              <a:rPr lang="en-GB" dirty="0" smtClean="0"/>
              <a:t>case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11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F8B8C8-71F7-4E8D-84BF-D39BDDED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สำรวจระบบเดิมภายในห้องทันตก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en-GB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ปริมาตรห้อง(กว้าง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สูง)  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ลูกบาศก์เมตร (ลบม.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457200" lvl="1" indent="0">
              <a:buNone/>
            </a:pPr>
            <a:r>
              <a:rPr lang="en-GB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นำปริมาตรห้องหารกับ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ปริมาณการระบายอากาศ หรือการหมุนเวียนอากาศผ่าน </a:t>
            </a:r>
            <a:r>
              <a:rPr lang="en-GB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HEPA FILTER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จะได้ ค่า </a:t>
            </a:r>
            <a:r>
              <a:rPr lang="en-GB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ACH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ระยะเวลาระหว่าง </a:t>
            </a:r>
            <a:r>
              <a:rPr lang="en-GB" dirty="0" smtClean="0"/>
              <a:t>case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B07E0D-71B7-4A46-A388-B0DC6AD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69" y="3573016"/>
            <a:ext cx="1584176" cy="1584176"/>
          </a:xfrm>
          <a:prstGeom prst="rect">
            <a:avLst/>
          </a:prstGeom>
        </p:spPr>
      </p:pic>
      <p:pic>
        <p:nvPicPr>
          <p:cNvPr id="7" name="Picture 6" descr="พัดลมระบายอากาศติดผนัง 10นิ้วPANASONIC FV-25LUT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F3E90DC-B705-4FAF-AE83-73586025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9" y="5016243"/>
            <a:ext cx="1549756" cy="15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YUSHI พัดลมดูดอากาศ 12 นิ้ว 220V รุ่น FAT30-4 - พัดลมดูดอากาศและ ...">
            <a:extLst>
              <a:ext uri="{FF2B5EF4-FFF2-40B4-BE49-F238E27FC236}">
                <a16:creationId xmlns:lc="http://schemas.openxmlformats.org/drawingml/2006/lockedCanvas" xmlns:a16="http://schemas.microsoft.com/office/drawing/2014/main" xmlns="" id="{D3E06108-39E0-413C-941B-A2F89BBA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45" y="4149080"/>
            <a:ext cx="1549756" cy="15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72576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ระยะเวลาระหว่าง </a:t>
            </a:r>
            <a:r>
              <a:rPr lang="en-GB" dirty="0" smtClean="0"/>
              <a:t>case</a:t>
            </a:r>
            <a:endParaRPr lang="th-TH" dirty="0"/>
          </a:p>
        </p:txBody>
      </p:sp>
      <p:sp>
        <p:nvSpPr>
          <p:cNvPr id="4" name="AutoShape 2" descr="Instructions and Checklis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Instructions and Checklist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2" y="1484784"/>
            <a:ext cx="4076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San\OneDrive\Desktop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6453188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1988840"/>
            <a:ext cx="2037737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TYPE A 17.5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TYPE B 35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</p:txBody>
      </p:sp>
    </p:spTree>
    <p:extLst>
      <p:ext uri="{BB962C8B-B14F-4D97-AF65-F5344CB8AC3E}">
        <p14:creationId xmlns:p14="http://schemas.microsoft.com/office/powerpoint/2010/main" val="39724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อุปกรณ์เสริมเพื่อลดเวลาระหว่าง </a:t>
            </a:r>
            <a:r>
              <a:rPr lang="en-GB" dirty="0" smtClean="0"/>
              <a:t>case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403648" y="5445224"/>
            <a:ext cx="602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เครื่องฟอกอากาศขนาดใหญ่ ชนิดตั้งพื้นหรือฝังเพดาน</a:t>
            </a:r>
          </a:p>
          <a:p>
            <a:pPr algn="ctr"/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หากมีขนาด มากถึง </a:t>
            </a:r>
            <a:r>
              <a:rPr lang="en-GB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en-US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ACH </a:t>
            </a:r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จะลดเวลาเหลือ เพียง </a:t>
            </a:r>
            <a:r>
              <a:rPr lang="en-GB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</p:txBody>
      </p:sp>
      <p:pic>
        <p:nvPicPr>
          <p:cNvPr id="3" name="Picture 2" descr="C:\Users\San\OneDrive\Desktop\Cap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503192" cy="29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an\OneDrive\Desktop\Captur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72122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h-TH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ความปลอดภัย ทาง </a:t>
            </a:r>
            <a:r>
              <a:rPr lang="en-US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Airborne Infection </a:t>
            </a:r>
            <a:r>
              <a:rPr lang="th-TH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 </a:t>
            </a:r>
            <a:r>
              <a:rPr lang="th-TH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ยู</a:t>
            </a:r>
            <a:r>
              <a:rPr lang="th-TH" b="1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นิต</a:t>
            </a:r>
            <a:r>
              <a:rPr lang="th-TH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ทันตก</a:t>
            </a:r>
            <a:r>
              <a:rPr lang="th-TH" b="1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รรม</a:t>
            </a:r>
            <a:endParaRPr lang="th-TH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146" name="Picture 2" descr="C:\Users\San\OneDrive\Desktop\Captur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16824" cy="50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อุปกรณ์เสริมเพื่อลดเวลาระหว่าง </a:t>
            </a:r>
            <a:r>
              <a:rPr lang="en-GB" dirty="0" smtClean="0"/>
              <a:t>case</a:t>
            </a:r>
            <a:endParaRPr lang="th-TH" dirty="0"/>
          </a:p>
        </p:txBody>
      </p:sp>
      <p:pic>
        <p:nvPicPr>
          <p:cNvPr id="2050" name="Picture 2" descr="C:\Users\San\OneDrive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5376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5445224"/>
            <a:ext cx="602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จุดระบายอากาศจะต้องปลอดภัย</a:t>
            </a:r>
          </a:p>
          <a:p>
            <a:pPr algn="ctr"/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จุดดูดอากาศบริสุทธิ์จะต้องไม่มีมลพิษ</a:t>
            </a:r>
          </a:p>
          <a:p>
            <a:pPr algn="ctr"/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ใช้ไล่อากาศหลังทันตก</a:t>
            </a:r>
            <a:r>
              <a:rPr lang="th-TH" sz="1800" i="1" dirty="0" err="1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</a:t>
            </a:r>
            <a:r>
              <a:rPr lang="en-GB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case</a:t>
            </a:r>
            <a:endParaRPr lang="th-TH" sz="1800" i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เวลาระหว่าง </a:t>
            </a:r>
            <a:r>
              <a:rPr lang="en-GB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case </a:t>
            </a:r>
            <a:r>
              <a:rPr lang="en-US" sz="1800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GB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 แต่ก็ต้องรอให้ห้องเย็นอีกครั้ง และก็ไม่มีการกรองอากาศก่อนเข้าห้อง</a:t>
            </a:r>
            <a:endParaRPr lang="th-TH" sz="1800" i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1" name="Picture 3" descr="C:\Users\San\OneDrive\Desktop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2988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อุปกรณ์เสริมอื่นๆ</a:t>
            </a:r>
            <a:endParaRPr lang="th-TH" dirty="0"/>
          </a:p>
        </p:txBody>
      </p:sp>
      <p:pic>
        <p:nvPicPr>
          <p:cNvPr id="7170" name="Picture 2" descr="C:\Users\San\OneDrive\Desktop\Captur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5" y="2204864"/>
            <a:ext cx="40280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n\OneDrive\Desktop\Capture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1405"/>
            <a:ext cx="3960440" cy="24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79911" y="4869160"/>
            <a:ext cx="1440161" cy="11430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64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n\OneDrive\Desktop\690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6712"/>
            <a:ext cx="24295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7904" y="836712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 สรรค์ หอมกลิ่นจันทน์</a:t>
            </a:r>
          </a:p>
          <a:p>
            <a:r>
              <a:rPr lang="th-TH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วิศวกรเครื่องกลชำนาญการ</a:t>
            </a:r>
          </a:p>
          <a:p>
            <a:r>
              <a:rPr lang="th-TH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กองแบบแผน กรมสนับสนุนบริการสุขภาพ </a:t>
            </a: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</a:t>
            </a:r>
            <a:r>
              <a:rPr lang="th-TH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สาธารณสุข</a:t>
            </a:r>
          </a:p>
          <a:p>
            <a:r>
              <a:rPr lang="th-TH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สามัญวิศวกรเครื่องกล สก</a:t>
            </a:r>
            <a:r>
              <a:rPr lang="en-US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.4340</a:t>
            </a:r>
          </a:p>
          <a:p>
            <a:r>
              <a:rPr lang="en-US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ASSE 6020 Medical Gas Systems Inspector 3194</a:t>
            </a:r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LINE ID </a:t>
            </a:r>
            <a:r>
              <a:rPr lang="en-US" sz="2400" i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s_a_n</a:t>
            </a:r>
            <a:endParaRPr lang="en-US" sz="2400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E-mail s_a_nth@hotmail.com</a:t>
            </a:r>
          </a:p>
          <a:p>
            <a:r>
              <a:rPr lang="en-US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TEL 0805776633</a:t>
            </a:r>
            <a:endParaRPr lang="th-TH" sz="2400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776" y="4869160"/>
            <a:ext cx="4248473" cy="11430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dirty="0" smtClean="0"/>
              <a:t>ขอบคุณครับ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val="39040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n\OneDrive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44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n\OneDrive\Desktop\Captur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7247665" cy="14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899592" y="436510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Oval 1"/>
          <p:cNvSpPr/>
          <p:nvPr/>
        </p:nvSpPr>
        <p:spPr>
          <a:xfrm>
            <a:off x="1787120" y="5445224"/>
            <a:ext cx="21602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1939520" y="5733256"/>
            <a:ext cx="27044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62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n\OneDrive\Desktop\DCD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88640"/>
            <a:ext cx="72008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n\OneDrive\Desktop\ก45\เสร็จ\Onepage ก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09" y="1573795"/>
            <a:ext cx="3816731" cy="26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4221088"/>
            <a:ext cx="422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แบบปรับปรุงระบบปรับอากาศและระบายอากาศห้องทันตก</a:t>
            </a:r>
            <a:r>
              <a:rPr lang="th-TH" sz="1800" b="1" i="1" dirty="0" err="1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endParaRPr lang="th-TH" sz="1800" b="1" i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18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ก.</a:t>
            </a:r>
            <a:r>
              <a:rPr lang="th-TH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GB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 เม.ย./</a:t>
            </a:r>
            <a:r>
              <a:rPr lang="th-TH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</a:p>
          <a:p>
            <a:pPr algn="ctr"/>
            <a:r>
              <a:rPr lang="th-TH" sz="18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เอกสารเลขที่ ก.</a:t>
            </a:r>
            <a:r>
              <a:rPr lang="th-TH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18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 เม.ย./</a:t>
            </a:r>
            <a:r>
              <a:rPr lang="th-TH" sz="1800" b="1" i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1800" i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6258798"/>
            <a:ext cx="206924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1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1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ownl</a:t>
            </a:r>
            <a:r>
              <a:rPr lang="en-GB" sz="1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oad</a:t>
            </a:r>
            <a:r>
              <a:rPr lang="th-TH" sz="1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รายละเอียดเพิ่มเติม</a:t>
            </a:r>
            <a:endParaRPr lang="en-US" sz="16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4" descr="C:\Users\San\OneDrive\Desktop\ทัตกรร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15" y="5322694"/>
            <a:ext cx="890608" cy="8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64485" y="5229200"/>
            <a:ext cx="455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</a:t>
            </a:r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แบบแผน กรมสนับสนุนบริการสุขภาพ กระทรวงสาธารณสุข </a:t>
            </a:r>
            <a:endParaRPr lang="en-US" sz="1800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 : 021937006 </a:t>
            </a:r>
          </a:p>
          <a:p>
            <a:r>
              <a:rPr lang="en-US" sz="1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</a:t>
            </a:r>
            <a:r>
              <a:rPr lang="en-US" sz="1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://dcd.hss.moph.go.th</a:t>
            </a:r>
            <a:r>
              <a:rPr lang="en-US" sz="1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endParaRPr lang="en-US" sz="18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E-Mail </a:t>
            </a:r>
            <a:r>
              <a:rPr lang="en-US" sz="1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 kongbab001@gmail.com</a:t>
            </a:r>
            <a:endParaRPr lang="th-TH" sz="1800" b="1" i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5863" y="5191320"/>
            <a:ext cx="7418545" cy="1406032"/>
          </a:xfrm>
          <a:prstGeom prst="roundRect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C:\Users\San\OneDrive\Desktop\New Normal\ทันตกรรม\ก44\เสร็จ\Onepage ก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3794"/>
            <a:ext cx="3816731" cy="26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\OneDrive\Desktop\176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461"/>
            <a:ext cx="4896544" cy="68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\OneDrive\Desktop\ก45\เสร็จ\Onepage ก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7928"/>
            <a:ext cx="8993840" cy="63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83768" y="1340768"/>
            <a:ext cx="6545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563888" y="1556792"/>
            <a:ext cx="4680520" cy="64807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179512" y="2276872"/>
            <a:ext cx="3960440" cy="10801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107504" y="3573016"/>
            <a:ext cx="2052228" cy="165618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3491880" y="1988840"/>
            <a:ext cx="2880320" cy="12241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3275856" y="3717032"/>
            <a:ext cx="864096" cy="172819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7380312" y="2603172"/>
            <a:ext cx="864096" cy="172819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107504" y="5877272"/>
            <a:ext cx="32403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ed Rectangle 15"/>
          <p:cNvSpPr/>
          <p:nvPr/>
        </p:nvSpPr>
        <p:spPr>
          <a:xfrm>
            <a:off x="4932040" y="4437112"/>
            <a:ext cx="4097296" cy="12241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72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Position </a:t>
            </a:r>
            <a:r>
              <a:rPr lang="th-TH" dirty="0" smtClean="0"/>
              <a:t>ของอุปกรณ์ต่างๆ ภายในห้อง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783357"/>
            <a:ext cx="3610744" cy="4525963"/>
          </a:xfrm>
        </p:spPr>
        <p:txBody>
          <a:bodyPr>
            <a:no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จุดเติมอากาศและระบายอากาศภายในห้องทันตก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จะต้องอยู่ห่างกัน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จุดระบายอากาศภายในห้องทันตก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ไม่ควรอยู่ใกล้กับตำแหน่งจ่ายลมเย็น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เครื่องฟอกอากาศควรจัดวางไว้ถัดจากตำแหน่งหัวเข่าไปทางปลายเท้าคนไข้ไม่ควรวางไว้หลัง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หากทำได้ควรจัดให้เตียงทันตก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อยู่ในทิศทางขนานกับทิศทางการไหลของอากาศภายในห้อง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C:\Users\San\OneDrive\Desktop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7525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\OneDrive\Desktop\Cap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780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ห้องทันตก</a:t>
            </a:r>
            <a:r>
              <a:rPr lang="th-TH" dirty="0" err="1" smtClean="0"/>
              <a:t>รรม</a:t>
            </a:r>
            <a:r>
              <a:rPr lang="th-TH" dirty="0" smtClean="0"/>
              <a:t>ที่มีหลายๆเตียงในห้องเดียว</a:t>
            </a:r>
            <a:endParaRPr lang="th-TH" dirty="0"/>
          </a:p>
        </p:txBody>
      </p:sp>
      <p:pic>
        <p:nvPicPr>
          <p:cNvPr id="5122" name="Picture 2" descr="C:\Users\San\OneDrive\Desktop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62827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enters For Disease Control (CDC) National STD and AIDS Hotli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481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2401724"/>
            <a:ext cx="378982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เตียงทันตก</a:t>
            </a:r>
            <a:r>
              <a:rPr lang="th-TH" sz="2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จะต้องอยู่ห่างกัน </a:t>
            </a:r>
            <a:r>
              <a:rPr lang="en-GB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ฟุตเป็นอย่างน้อย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093296"/>
            <a:ext cx="551785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ฉากกั้นจากพื้นสูงจรดเพดานและทำความสะอาดง่าย จะเพิ่มประสิทธิภาพของ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เครื่องฟอกอากาศแบบ </a:t>
            </a:r>
            <a:r>
              <a:rPr lang="en-GB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HEPA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และให้ระวังหัวสปริง</a:t>
            </a:r>
            <a:r>
              <a:rPr lang="th-TH" sz="2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เกอร์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3573016"/>
            <a:ext cx="24212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15616" y="3789040"/>
            <a:ext cx="54726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5616" y="3933056"/>
            <a:ext cx="54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5616" y="4149080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27984" y="5301208"/>
            <a:ext cx="4572000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หากทำได้ควรจัดให้เตียงทันตก</a:t>
            </a:r>
            <a:r>
              <a:rPr lang="th-TH" sz="2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อยู่ในทิศทางขนานกับทิศทางการไหลของอากาศภายในห้อง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15616" y="4365104"/>
            <a:ext cx="38884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491880" y="2818284"/>
            <a:ext cx="288032" cy="7547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04048" y="4365104"/>
            <a:ext cx="504056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3528" y="3861048"/>
            <a:ext cx="792088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446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ความปลอดภัย ทาง Airborne Infection ใน ยูนิตทันตกรรม</vt:lpstr>
      <vt:lpstr>ความปลอดภัย ทาง Airborne Infection ใน ยูนิตทันตกรรม</vt:lpstr>
      <vt:lpstr>PowerPoint Presentation</vt:lpstr>
      <vt:lpstr>PowerPoint Presentation</vt:lpstr>
      <vt:lpstr>PowerPoint Presentation</vt:lpstr>
      <vt:lpstr>PowerPoint Presentation</vt:lpstr>
      <vt:lpstr>Position ของอุปกรณ์ต่างๆ ภายในห้อง</vt:lpstr>
      <vt:lpstr>PowerPoint Presentation</vt:lpstr>
      <vt:lpstr>ห้องทันตกรรมที่มีหลายๆเตียงในห้องเดียว</vt:lpstr>
      <vt:lpstr>ห้องทันตกรรมที่มีหลายๆเตียงในห้องเดียว</vt:lpstr>
      <vt:lpstr>ตัวอย่างห้องทันตกรรมที่มีหลายๆเตียงในห้องเดียว</vt:lpstr>
      <vt:lpstr>ตัวอย่างห้องทันตกรรมที่มีหลายๆเตียงในห้องเดียว</vt:lpstr>
      <vt:lpstr>PowerPoint Presentation</vt:lpstr>
      <vt:lpstr>PowerPoint Presentation</vt:lpstr>
      <vt:lpstr>PowerPoint Presentation</vt:lpstr>
      <vt:lpstr>ระยะเวลาระหว่าง case</vt:lpstr>
      <vt:lpstr>ระยะเวลาระหว่าง case</vt:lpstr>
      <vt:lpstr>ระยะเวลาระหว่าง case</vt:lpstr>
      <vt:lpstr>อุปกรณ์เสริมเพื่อลดเวลาระหว่าง case</vt:lpstr>
      <vt:lpstr>อุปกรณ์เสริมเพื่อลดเวลาระหว่าง case</vt:lpstr>
      <vt:lpstr>อุปกรณ์เสริมอื่นๆ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</dc:creator>
  <cp:lastModifiedBy>user</cp:lastModifiedBy>
  <cp:revision>48</cp:revision>
  <dcterms:created xsi:type="dcterms:W3CDTF">2020-06-03T04:53:49Z</dcterms:created>
  <dcterms:modified xsi:type="dcterms:W3CDTF">2020-08-06T02:41:06Z</dcterms:modified>
</cp:coreProperties>
</file>