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1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F234-AD20-465F-B1D1-15DE9AA7AB9D}" type="datetimeFigureOut">
              <a:rPr lang="th-TH" smtClean="0"/>
              <a:t>01/07/64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036C-17EC-49E6-873F-4368C6A74E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4331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F234-AD20-465F-B1D1-15DE9AA7AB9D}" type="datetimeFigureOut">
              <a:rPr lang="th-TH" smtClean="0"/>
              <a:t>01/07/64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036C-17EC-49E6-873F-4368C6A74E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8435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F234-AD20-465F-B1D1-15DE9AA7AB9D}" type="datetimeFigureOut">
              <a:rPr lang="th-TH" smtClean="0"/>
              <a:t>01/07/64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036C-17EC-49E6-873F-4368C6A74E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13944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F234-AD20-465F-B1D1-15DE9AA7AB9D}" type="datetimeFigureOut">
              <a:rPr lang="th-TH" smtClean="0"/>
              <a:t>01/07/64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036C-17EC-49E6-873F-4368C6A74E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8430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F234-AD20-465F-B1D1-15DE9AA7AB9D}" type="datetimeFigureOut">
              <a:rPr lang="th-TH" smtClean="0"/>
              <a:t>01/07/64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036C-17EC-49E6-873F-4368C6A74E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46909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F234-AD20-465F-B1D1-15DE9AA7AB9D}" type="datetimeFigureOut">
              <a:rPr lang="th-TH" smtClean="0"/>
              <a:t>01/07/64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036C-17EC-49E6-873F-4368C6A74E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8578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F234-AD20-465F-B1D1-15DE9AA7AB9D}" type="datetimeFigureOut">
              <a:rPr lang="th-TH" smtClean="0"/>
              <a:t>01/07/64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036C-17EC-49E6-873F-4368C6A74E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421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F234-AD20-465F-B1D1-15DE9AA7AB9D}" type="datetimeFigureOut">
              <a:rPr lang="th-TH" smtClean="0"/>
              <a:t>01/07/64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036C-17EC-49E6-873F-4368C6A74E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144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F234-AD20-465F-B1D1-15DE9AA7AB9D}" type="datetimeFigureOut">
              <a:rPr lang="th-TH" smtClean="0"/>
              <a:t>01/07/64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036C-17EC-49E6-873F-4368C6A74E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8258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F234-AD20-465F-B1D1-15DE9AA7AB9D}" type="datetimeFigureOut">
              <a:rPr lang="th-TH" smtClean="0"/>
              <a:t>01/07/64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036C-17EC-49E6-873F-4368C6A74E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1587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F234-AD20-465F-B1D1-15DE9AA7AB9D}" type="datetimeFigureOut">
              <a:rPr lang="th-TH" smtClean="0"/>
              <a:t>01/07/64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036C-17EC-49E6-873F-4368C6A74E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44078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AF234-AD20-465F-B1D1-15DE9AA7AB9D}" type="datetimeFigureOut">
              <a:rPr lang="th-TH" smtClean="0"/>
              <a:t>01/07/64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A036C-17EC-49E6-873F-4368C6A74E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94416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947356"/>
              </p:ext>
            </p:extLst>
          </p:nvPr>
        </p:nvGraphicFramePr>
        <p:xfrm>
          <a:off x="152399" y="1752600"/>
          <a:ext cx="8763000" cy="2878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6464"/>
                <a:gridCol w="1769134"/>
                <a:gridCol w="1769134"/>
                <a:gridCol w="1769134"/>
                <a:gridCol w="1769134"/>
              </a:tblGrid>
              <a:tr h="1088044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H SarabunPSK" pitchFamily="34" charset="-34"/>
                          <a:cs typeface="TH SarabunPSK" pitchFamily="34" charset="-34"/>
                        </a:rPr>
                        <a:t>ประเภท</a:t>
                      </a:r>
                    </a:p>
                    <a:p>
                      <a:pPr algn="ctr"/>
                      <a:endParaRPr lang="th-TH" sz="3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  <a:endParaRPr lang="th-TH" sz="3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H SarabunPSK" pitchFamily="34" charset="-34"/>
                          <a:cs typeface="TH SarabunPSK" pitchFamily="34" charset="-34"/>
                        </a:rPr>
                        <a:t>จองแล้ว หมอพร้อม</a:t>
                      </a:r>
                      <a:endParaRPr lang="th-TH" sz="3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H SarabunPSK" pitchFamily="34" charset="-34"/>
                          <a:cs typeface="TH SarabunPSK" pitchFamily="34" charset="-34"/>
                        </a:rPr>
                        <a:t>จำนวน     ฉีดแล้ว</a:t>
                      </a:r>
                      <a:endParaRPr lang="th-TH" sz="3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H SarabunPSK" pitchFamily="34" charset="-34"/>
                          <a:cs typeface="TH SarabunPSK" pitchFamily="34" charset="-34"/>
                        </a:rPr>
                        <a:t>จำนวน       รอฉีด</a:t>
                      </a:r>
                      <a:endParaRPr lang="th-TH" sz="3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596669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ผู้สูงอายุ</a:t>
                      </a: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59666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H SarabunPSK" pitchFamily="34" charset="-34"/>
                          <a:cs typeface="TH SarabunPSK" pitchFamily="34" charset="-34"/>
                        </a:rPr>
                        <a:t>7 </a:t>
                      </a:r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กลุ่มโรค</a:t>
                      </a: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596669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0" y="947080"/>
            <a:ext cx="48494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ข้อมูลผู้ที่ยังไม่ได้รับวัคซีนด้วยการจองหมอพร้อม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19960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525580"/>
              </p:ext>
            </p:extLst>
          </p:nvPr>
        </p:nvGraphicFramePr>
        <p:xfrm>
          <a:off x="152397" y="1752600"/>
          <a:ext cx="8382002" cy="2878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1192"/>
                <a:gridCol w="2120270"/>
                <a:gridCol w="2120270"/>
                <a:gridCol w="2120270"/>
              </a:tblGrid>
              <a:tr h="1088044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H SarabunPSK" pitchFamily="34" charset="-34"/>
                          <a:cs typeface="TH SarabunPSK" pitchFamily="34" charset="-34"/>
                        </a:rPr>
                        <a:t>ชื่อองค์กร</a:t>
                      </a:r>
                    </a:p>
                    <a:p>
                      <a:pPr algn="ctr"/>
                      <a:endParaRPr lang="th-TH" sz="3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H SarabunPSK" pitchFamily="34" charset="-34"/>
                          <a:cs typeface="TH SarabunPSK" pitchFamily="34" charset="-34"/>
                        </a:rPr>
                        <a:t>เป้าหมาย(คน)</a:t>
                      </a:r>
                      <a:endParaRPr lang="th-TH" sz="3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H SarabunPSK" pitchFamily="34" charset="-34"/>
                          <a:cs typeface="TH SarabunPSK" pitchFamily="34" charset="-34"/>
                        </a:rPr>
                        <a:t>จำนวน          ฉีดแล้ว</a:t>
                      </a:r>
                      <a:endParaRPr lang="th-TH" sz="3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H SarabunPSK" pitchFamily="34" charset="-34"/>
                          <a:cs typeface="TH SarabunPSK" pitchFamily="34" charset="-34"/>
                        </a:rPr>
                        <a:t>จำนวน           รอฉีด</a:t>
                      </a:r>
                      <a:endParaRPr lang="th-TH" sz="3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596669">
                <a:tc>
                  <a:txBody>
                    <a:bodyPr/>
                    <a:lstStyle/>
                    <a:p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596669">
                <a:tc>
                  <a:txBody>
                    <a:bodyPr/>
                    <a:lstStyle/>
                    <a:p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596669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971800" y="963994"/>
            <a:ext cx="30877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ข้อมูลผู้ที่จองผ่านระบบองค์กร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34478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234400"/>
              </p:ext>
            </p:extLst>
          </p:nvPr>
        </p:nvGraphicFramePr>
        <p:xfrm>
          <a:off x="1219200" y="1905000"/>
          <a:ext cx="6629400" cy="2977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4700"/>
                <a:gridCol w="3314700"/>
              </a:tblGrid>
              <a:tr h="1088044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H SarabunPSK" pitchFamily="34" charset="-34"/>
                          <a:cs typeface="TH SarabunPSK" pitchFamily="34" charset="-34"/>
                        </a:rPr>
                        <a:t>ระบบ</a:t>
                      </a:r>
                      <a:endParaRPr lang="th-TH" sz="32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H SarabunPSK" pitchFamily="34" charset="-34"/>
                          <a:cs typeface="TH SarabunPSK" pitchFamily="34" charset="-34"/>
                        </a:rPr>
                        <a:t>รายละเอียด</a:t>
                      </a:r>
                      <a:endParaRPr lang="th-TH" sz="3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5966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ระบบของ</a:t>
                      </a:r>
                      <a:r>
                        <a:rPr lang="th-TH" sz="28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โรงพยาบาล</a:t>
                      </a:r>
                      <a:endParaRPr lang="th-TH" sz="280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5966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ระบบคิว </a:t>
                      </a:r>
                      <a:r>
                        <a:rPr lang="en-US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MOPH IC</a:t>
                      </a:r>
                      <a:endParaRPr lang="th-TH" sz="280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76400" y="1143000"/>
            <a:ext cx="56284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ระบบการจองวัคซีนกลุ่มประชาชนทั่วไปอายุ </a:t>
            </a:r>
            <a:r>
              <a:rPr lang="en-US" dirty="0" smtClean="0"/>
              <a:t>18-59 </a:t>
            </a:r>
            <a:r>
              <a:rPr lang="th-TH" dirty="0" smtClean="0"/>
              <a:t> ปี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74182701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68</Words>
  <Application>Microsoft Office PowerPoint</Application>
  <PresentationFormat>นำเสนอทางหน้าจอ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4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it</dc:creator>
  <cp:lastModifiedBy>it</cp:lastModifiedBy>
  <cp:revision>2</cp:revision>
  <dcterms:created xsi:type="dcterms:W3CDTF">2021-07-01T08:06:37Z</dcterms:created>
  <dcterms:modified xsi:type="dcterms:W3CDTF">2021-07-01T08:22:31Z</dcterms:modified>
</cp:coreProperties>
</file>