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C513-0CF6-4001-872F-BBF38F21EB0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FF93-ACFE-4FB1-8797-CD43918D3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0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C513-0CF6-4001-872F-BBF38F21EB0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FF93-ACFE-4FB1-8797-CD43918D3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4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C513-0CF6-4001-872F-BBF38F21EB0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FF93-ACFE-4FB1-8797-CD43918D3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58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C513-0CF6-4001-872F-BBF38F21EB0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FF93-ACFE-4FB1-8797-CD43918D3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5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C513-0CF6-4001-872F-BBF38F21EB0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FF93-ACFE-4FB1-8797-CD43918D3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98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C513-0CF6-4001-872F-BBF38F21EB0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FF93-ACFE-4FB1-8797-CD43918D3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6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C513-0CF6-4001-872F-BBF38F21EB0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FF93-ACFE-4FB1-8797-CD43918D3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8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C513-0CF6-4001-872F-BBF38F21EB0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FF93-ACFE-4FB1-8797-CD43918D3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81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C513-0CF6-4001-872F-BBF38F21EB0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FF93-ACFE-4FB1-8797-CD43918D3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77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C513-0CF6-4001-872F-BBF38F21EB0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FF93-ACFE-4FB1-8797-CD43918D3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4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C513-0CF6-4001-872F-BBF38F21EB0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FF93-ACFE-4FB1-8797-CD43918D3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94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1C513-0CF6-4001-872F-BBF38F21EB04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9FF93-ACFE-4FB1-8797-CD43918D3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9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sswh.moph.go.th/" TargetMode="External"/><Relationship Id="rId2" Type="http://schemas.openxmlformats.org/officeDocument/2006/relationships/hyperlink" Target="http://www.samkohos.moph.go.th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amok.moph.go.th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การพัฒนาเครือข่ายเทคโนโลยีสารสนเทศ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ปี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62</a:t>
            </a:r>
            <a:endParaRPr lang="en-US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665824"/>
              </p:ext>
            </p:extLst>
          </p:nvPr>
        </p:nvGraphicFramePr>
        <p:xfrm>
          <a:off x="457200" y="1600200"/>
          <a:ext cx="8075240" cy="3701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1224136"/>
                <a:gridCol w="1522432"/>
                <a:gridCol w="1615048"/>
                <a:gridCol w="1615048"/>
              </a:tblGrid>
              <a:tr h="572402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บริการ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สสจ</a:t>
                      </a:r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รพศ./</a:t>
                      </a:r>
                      <a:r>
                        <a:rPr lang="th-TH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รพท</a:t>
                      </a:r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รพช</a:t>
                      </a:r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สสอ</a:t>
                      </a:r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./รพสต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7240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G-Node 	(TOT)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 Mbps.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7240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GIN	(CAT)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 Mbps.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 Mbps.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57240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MPLS	(CAT)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 Mbps.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 Mbps.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141140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Fiber Optic</a:t>
                      </a:r>
                    </a:p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</a:t>
                      </a:r>
                      <a:r>
                        <a:rPr lang="en-US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FTTx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	(TOT)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100/50 Mbps.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100/50 Mbps.</a:t>
                      </a:r>
                    </a:p>
                    <a:p>
                      <a:pPr algn="ctr"/>
                      <a:endParaRPr lang="en-US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/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838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Century Schoolbook" pitchFamily="18" charset="0"/>
              </a:rPr>
              <a:t>Multi-Protocol Label Switch (MPLS)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MPLS </a:t>
            </a:r>
            <a:r>
              <a:rPr lang="th-TH" dirty="0" smtClean="0"/>
              <a:t>คืออะไร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058" y="2924944"/>
            <a:ext cx="648072" cy="54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058" y="4083083"/>
            <a:ext cx="648072" cy="54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058" y="5229200"/>
            <a:ext cx="648072" cy="54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482" y="4128463"/>
            <a:ext cx="648072" cy="54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925" y="4128463"/>
            <a:ext cx="648072" cy="54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128463"/>
            <a:ext cx="648072" cy="54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924944"/>
            <a:ext cx="648072" cy="54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86068" y="3348862"/>
            <a:ext cx="716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รพท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35562" y="4521604"/>
            <a:ext cx="716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รพช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57058" y="5728847"/>
            <a:ext cx="716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รพช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835696" y="3284984"/>
            <a:ext cx="1368152" cy="936104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  <a:endCxn id="7" idx="1"/>
          </p:cNvCxnSpPr>
          <p:nvPr/>
        </p:nvCxnSpPr>
        <p:spPr>
          <a:xfrm>
            <a:off x="1909130" y="4353113"/>
            <a:ext cx="1126352" cy="4538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1977717" y="4550893"/>
            <a:ext cx="1210165" cy="948337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8" idx="1"/>
          </p:cNvCxnSpPr>
          <p:nvPr/>
        </p:nvCxnSpPr>
        <p:spPr>
          <a:xfrm>
            <a:off x="3563888" y="4398493"/>
            <a:ext cx="875037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993107" y="4437112"/>
            <a:ext cx="875037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10" idx="2"/>
          </p:cNvCxnSpPr>
          <p:nvPr/>
        </p:nvCxnSpPr>
        <p:spPr>
          <a:xfrm flipV="1">
            <a:off x="6300192" y="3465004"/>
            <a:ext cx="324036" cy="75345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300767" y="5213098"/>
            <a:ext cx="8650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20 Mbps.</a:t>
            </a:r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2014126" y="4398493"/>
            <a:ext cx="9076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 Mbps.</a:t>
            </a: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76090" y="3010308"/>
            <a:ext cx="10134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0 Mbps.</a:t>
            </a:r>
            <a:endParaRPr lang="en-US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718110" y="3100318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กสธ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71920" y="4668523"/>
            <a:ext cx="582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CAT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27226" y="461013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สพร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124603" y="4637401"/>
            <a:ext cx="582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CAT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048" name="Picture 20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171" y="1412777"/>
            <a:ext cx="1316887" cy="792088"/>
          </a:xfrm>
          <a:prstGeom prst="rect">
            <a:avLst/>
          </a:prstGeom>
        </p:spPr>
      </p:pic>
      <p:cxnSp>
        <p:nvCxnSpPr>
          <p:cNvPr id="38" name="Straight Arrow Connector 37"/>
          <p:cNvCxnSpPr>
            <a:endCxn id="2048" idx="2"/>
          </p:cNvCxnSpPr>
          <p:nvPr/>
        </p:nvCxnSpPr>
        <p:spPr>
          <a:xfrm flipV="1">
            <a:off x="6701301" y="2204865"/>
            <a:ext cx="77314" cy="805443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85830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Century Schoolbook" pitchFamily="18" charset="0"/>
              </a:rPr>
              <a:t>Multi-Protocol Label Switch (MPLS)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MPLS 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ใช้ทำอะไร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????</a:t>
            </a:r>
          </a:p>
          <a:p>
            <a:pPr marL="0" indent="0">
              <a:buNone/>
            </a:pP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วัตถุประสงค์หลัก</a:t>
            </a:r>
          </a:p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GFMIS</a:t>
            </a:r>
          </a:p>
          <a:p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สารบรรณ </a:t>
            </a:r>
            <a:r>
              <a:rPr lang="en-US" sz="2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eCMS</a:t>
            </a: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ส่งข้อมูล 43 แฟ้ม ไปยัง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HDC</a:t>
            </a:r>
            <a:endParaRPr lang="th-TH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VDO Conference</a:t>
            </a:r>
          </a:p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HIE</a:t>
            </a:r>
            <a:endParaRPr lang="th-TH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HIS Gateway  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การติดตั้งโปรแกรมเพื่อดึงข้อมูลการให้บริการที่จำเป็น จากหน่วยบริการไปยัง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Server 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ส่วนกลาง</a:t>
            </a:r>
          </a:p>
          <a:p>
            <a:pPr marL="0" indent="0">
              <a:buNone/>
            </a:pP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93497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Century Schoolbook" pitchFamily="18" charset="0"/>
              </a:rPr>
              <a:t>Multi-Protocol Label Switch (MPLS)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MPLS </a:t>
            </a:r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ใช้ทำอย่างอื่นได้ไหม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????</a:t>
            </a:r>
          </a:p>
          <a:p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ติดตั้ง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Web Server</a:t>
            </a:r>
          </a:p>
          <a:p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ใช้งาน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Internet</a:t>
            </a:r>
          </a:p>
          <a:p>
            <a:r>
              <a:rPr lang="th-TH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คีย์ใบ 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</a:t>
            </a:r>
          </a:p>
          <a:p>
            <a:pPr marL="0" indent="0">
              <a:buNone/>
            </a:pPr>
            <a:endParaRPr lang="en-US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US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91462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IP </a:t>
            </a:r>
            <a:r>
              <a:rPr lang="th-TH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ที่โรงพยาบาลได้รับ</a:t>
            </a:r>
            <a:endParaRPr lang="en-US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218589"/>
              </p:ext>
            </p:extLst>
          </p:nvPr>
        </p:nvGraphicFramePr>
        <p:xfrm>
          <a:off x="467544" y="1628800"/>
          <a:ext cx="8208912" cy="4176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2052228"/>
                <a:gridCol w="2052228"/>
                <a:gridCol w="2052228"/>
              </a:tblGrid>
              <a:tr h="58276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โรงพยาบาล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IP LAN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subnet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gatewage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7988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ไชโย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203.157.221.170</a:t>
                      </a:r>
                      <a:r>
                        <a:rPr lang="th-TH" sz="1600" u="none" strike="noStrike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255.255.255.248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203.157.221.169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82762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ป่าโมก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203.157.221.176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-180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255.255.255.248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203.157.221.177</a:t>
                      </a:r>
                    </a:p>
                  </a:txBody>
                  <a:tcPr marL="9525" marR="9525" marT="9525" marB="0" anchor="ctr"/>
                </a:tc>
              </a:tr>
              <a:tr h="582762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โพธิ์ทอง</a:t>
                      </a:r>
                      <a:endParaRPr lang="th-TH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203.157.221.186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255.255.255.248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203.157.221.185</a:t>
                      </a:r>
                    </a:p>
                  </a:txBody>
                  <a:tcPr marL="9525" marR="9525" marT="9525" marB="0" anchor="ctr"/>
                </a:tc>
              </a:tr>
              <a:tr h="582762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แสวงหา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203.157.221.194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-198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255.255.255.248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203.157.221.193</a:t>
                      </a:r>
                    </a:p>
                  </a:txBody>
                  <a:tcPr marL="9525" marR="9525" marT="9525" marB="0" anchor="ctr"/>
                </a:tc>
              </a:tr>
              <a:tr h="582762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วิเศษชัยชาญ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203.157.221.202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-206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255.255.255.248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203.157.221.201</a:t>
                      </a:r>
                    </a:p>
                  </a:txBody>
                  <a:tcPr marL="9525" marR="9525" marT="9525" marB="0" anchor="ctr"/>
                </a:tc>
              </a:tr>
              <a:tr h="582762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สามโก้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203.157.221.210</a:t>
                      </a:r>
                      <a:r>
                        <a:rPr lang="th-TH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-214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255.255.255.248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203.157.221.209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18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IP </a:t>
            </a:r>
            <a:r>
              <a:rPr lang="th-TH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ที่โรงพยาบาลได้รับ</a:t>
            </a:r>
            <a:endParaRPr lang="en-US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160390"/>
              </p:ext>
            </p:extLst>
          </p:nvPr>
        </p:nvGraphicFramePr>
        <p:xfrm>
          <a:off x="467544" y="1628800"/>
          <a:ext cx="7992888" cy="417646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64296"/>
                <a:gridCol w="2664296"/>
                <a:gridCol w="2664296"/>
              </a:tblGrid>
              <a:tr h="582762">
                <a:tc>
                  <a:txBody>
                    <a:bodyPr/>
                    <a:lstStyle/>
                    <a:p>
                      <a:pPr algn="ctr" fontAlgn="b"/>
                      <a:r>
                        <a:rPr lang="th-TH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โรงพยาบาล</a:t>
                      </a:r>
                      <a:endParaRPr lang="th-TH" sz="16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IP </a:t>
                      </a:r>
                      <a:r>
                        <a:rPr lang="en-US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Server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Domain Name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79889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รพ.ไชโย</a:t>
                      </a:r>
                      <a:endParaRPr lang="th-TH" sz="16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203.157.221.170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chaiyo.moph.go.th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82762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รพ.สามโก้</a:t>
                      </a:r>
                      <a:endParaRPr lang="th-TH" sz="1600" b="0" i="0" u="none" strike="noStrike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203.157.221.210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hlinkClick r:id="rId2"/>
                        </a:rPr>
                        <a:t>samkohos.moph.go.th</a:t>
                      </a:r>
                      <a:endParaRPr lang="en-US" sz="1600" b="0" i="0" u="sng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82762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รพ.โพธิ์ทอง</a:t>
                      </a:r>
                      <a:endParaRPr lang="th-TH" sz="1600" b="0" i="0" u="none" strike="noStrike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203.157.221.186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pth.moph.go.th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82762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รพ.แสวงหา</a:t>
                      </a:r>
                      <a:endParaRPr lang="th-TH" sz="1600" b="0" i="0" u="none" strike="noStrike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203.157.221.194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hlinkClick r:id="rId3"/>
                        </a:rPr>
                        <a:t>swhos.moph.go.th</a:t>
                      </a:r>
                      <a:endParaRPr lang="en-US" sz="1600" b="0" i="0" u="sng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82762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รพ.วิเศษชัยชาญ</a:t>
                      </a:r>
                      <a:endParaRPr lang="th-TH" sz="1600" b="0" i="0" u="none" strike="noStrike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203.157.221.202</a:t>
                      </a:r>
                      <a:endParaRPr lang="en-US" sz="1600" b="0" i="0" u="none" strike="noStrike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wisethos.moph.go.th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82762"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u="none" strike="noStrike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รพ.ป่าโมก</a:t>
                      </a:r>
                      <a:endParaRPr lang="th-TH" sz="1600" b="0" i="0" u="none" strike="noStrike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203.157.221.176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  <a:hlinkClick r:id="rId4"/>
                        </a:rPr>
                        <a:t>pamok.moph.go.th</a:t>
                      </a:r>
                      <a:endParaRPr lang="en-US" sz="1600" b="0" i="0" u="sng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084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entury Schoolbook" pitchFamily="18" charset="0"/>
              </a:rPr>
              <a:t>Web Server</a:t>
            </a:r>
            <a:endParaRPr lang="en-US" sz="3600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Server name 	: </a:t>
            </a:r>
            <a:r>
              <a:rPr lang="en-US" sz="1800" u="none" strike="noStrike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chaiyo.moph.go.th</a:t>
            </a:r>
            <a:endParaRPr lang="en-US" sz="1800" b="0" i="0" u="none" strike="noStrike" dirty="0" smtClean="0"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IP address	: </a:t>
            </a:r>
            <a:r>
              <a:rPr lang="en-US" sz="1800" u="none" strike="noStrike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203.157.221.170</a:t>
            </a:r>
            <a:endParaRPr lang="en-US" sz="1800" b="0" i="0" u="none" strike="noStrike" dirty="0" smtClean="0"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Subnet mask	: </a:t>
            </a:r>
            <a:r>
              <a:rPr lang="en-US" sz="1800" u="none" strike="noStrike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255.255.255.248</a:t>
            </a:r>
          </a:p>
          <a:p>
            <a:pPr marL="0" indent="0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Default Gateway	: 203.157.221.169</a:t>
            </a:r>
          </a:p>
          <a:p>
            <a:pPr marL="0" indent="0">
              <a:buNone/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DNS		: 8.8.8.8</a:t>
            </a:r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874257" y="3444874"/>
            <a:ext cx="1403443" cy="770106"/>
            <a:chOff x="3035482" y="3898417"/>
            <a:chExt cx="1403443" cy="770106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5482" y="4128463"/>
              <a:ext cx="648072" cy="5400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1" name="Straight Arrow Connector 20"/>
            <p:cNvCxnSpPr/>
            <p:nvPr/>
          </p:nvCxnSpPr>
          <p:spPr>
            <a:xfrm>
              <a:off x="3563888" y="4398493"/>
              <a:ext cx="875037" cy="0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3717258" y="3898417"/>
              <a:ext cx="582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CAT</a:t>
              </a:r>
              <a:endParaRPr lang="en-US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151" y="3879578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Arrow Connector 14"/>
          <p:cNvCxnSpPr>
            <a:stCxn id="6147" idx="3"/>
            <a:endCxn id="7" idx="1"/>
          </p:cNvCxnSpPr>
          <p:nvPr/>
        </p:nvCxnSpPr>
        <p:spPr>
          <a:xfrm flipV="1">
            <a:off x="3467276" y="3944950"/>
            <a:ext cx="2406981" cy="100619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469615" y="4174339"/>
            <a:ext cx="16685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Router</a:t>
            </a:r>
          </a:p>
          <a:p>
            <a:r>
              <a:rPr lang="en-US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IP </a:t>
            </a:r>
            <a:r>
              <a:rPr lang="en-US" sz="1000" smtClean="0">
                <a:latin typeface="Tahoma" pitchFamily="34" charset="0"/>
                <a:ea typeface="Tahoma" pitchFamily="34" charset="0"/>
                <a:cs typeface="Tahoma" pitchFamily="34" charset="0"/>
              </a:rPr>
              <a:t>: 203.157.221.169</a:t>
            </a:r>
            <a:endParaRPr lang="en-US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1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Subnet : </a:t>
            </a:r>
            <a:r>
              <a:rPr lang="en-US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255.255.255.248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1781774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236</Words>
  <Application>Microsoft Office PowerPoint</Application>
  <PresentationFormat>On-screen Show (4:3)</PresentationFormat>
  <Paragraphs>105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การพัฒนาเครือข่ายเทคโนโลยีสารสนเทศ ปี 62</vt:lpstr>
      <vt:lpstr>Multi-Protocol Label Switch (MPLS)</vt:lpstr>
      <vt:lpstr>Multi-Protocol Label Switch (MPLS)</vt:lpstr>
      <vt:lpstr>Multi-Protocol Label Switch (MPLS)</vt:lpstr>
      <vt:lpstr>IP ที่โรงพยาบาลได้รับ</vt:lpstr>
      <vt:lpstr>IP ที่โรงพยาบาลได้รับ</vt:lpstr>
      <vt:lpstr>Web Server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การพัฒนาเครือข่ายเทคโนโลยีสารสนเทศ ปี 62</dc:title>
  <dc:creator>Win8.1PRO</dc:creator>
  <cp:lastModifiedBy>Win8.1PRO</cp:lastModifiedBy>
  <cp:revision>13</cp:revision>
  <dcterms:created xsi:type="dcterms:W3CDTF">2019-03-20T03:02:14Z</dcterms:created>
  <dcterms:modified xsi:type="dcterms:W3CDTF">2019-03-21T05:37:08Z</dcterms:modified>
</cp:coreProperties>
</file>